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477" r:id="rId6"/>
    <p:sldId id="476" r:id="rId7"/>
    <p:sldId id="459" r:id="rId8"/>
    <p:sldId id="460" r:id="rId9"/>
    <p:sldId id="461" r:id="rId10"/>
    <p:sldId id="463" r:id="rId11"/>
    <p:sldId id="464" r:id="rId12"/>
    <p:sldId id="465" r:id="rId13"/>
    <p:sldId id="466" r:id="rId14"/>
    <p:sldId id="467" r:id="rId15"/>
    <p:sldId id="468" r:id="rId16"/>
    <p:sldId id="469" r:id="rId17"/>
    <p:sldId id="470" r:id="rId18"/>
    <p:sldId id="471" r:id="rId19"/>
    <p:sldId id="472" r:id="rId20"/>
    <p:sldId id="473" r:id="rId21"/>
    <p:sldId id="474" r:id="rId22"/>
    <p:sldId id="475" r:id="rId23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33"/>
    <a:srgbClr val="FF9933"/>
    <a:srgbClr val="FF0000"/>
    <a:srgbClr val="EFA011"/>
    <a:srgbClr val="B6B929"/>
    <a:srgbClr val="422C16"/>
    <a:srgbClr val="0C788E"/>
    <a:srgbClr val="025198"/>
    <a:srgbClr val="00009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Monteiro | PANDENOR" userId="edbe7990-47af-41ac-9f69-5002456fc823" providerId="ADAL" clId="{63960956-48C5-4A07-9D55-0719D030FF59}"/>
    <pc:docChg chg="modSld">
      <pc:chgData name="Claudia Monteiro | PANDENOR" userId="edbe7990-47af-41ac-9f69-5002456fc823" providerId="ADAL" clId="{63960956-48C5-4A07-9D55-0719D030FF59}" dt="2021-11-01T14:45:50.686" v="3" actId="20577"/>
      <pc:docMkLst>
        <pc:docMk/>
      </pc:docMkLst>
      <pc:sldChg chg="modSp mod">
        <pc:chgData name="Claudia Monteiro | PANDENOR" userId="edbe7990-47af-41ac-9f69-5002456fc823" providerId="ADAL" clId="{63960956-48C5-4A07-9D55-0719D030FF59}" dt="2021-11-01T14:45:50.686" v="3" actId="20577"/>
        <pc:sldMkLst>
          <pc:docMk/>
          <pc:sldMk cId="0" sldId="468"/>
        </pc:sldMkLst>
        <pc:spChg chg="mod">
          <ac:chgData name="Claudia Monteiro | PANDENOR" userId="edbe7990-47af-41ac-9f69-5002456fc823" providerId="ADAL" clId="{63960956-48C5-4A07-9D55-0719D030FF59}" dt="2021-11-01T14:45:50.686" v="3" actId="20577"/>
          <ac:spMkLst>
            <pc:docMk/>
            <pc:sldMk cId="0" sldId="468"/>
            <ac:spMk id="4" creationId="{00000000-0000-0000-0000-000000000000}"/>
          </ac:spMkLst>
        </pc:spChg>
      </pc:sldChg>
    </pc:docChg>
  </pc:docChgLst>
  <pc:docChgLst>
    <pc:chgData name="Adilma Melo | PANDENOR" userId="96a00853-24e9-4b55-8b41-cc8b6b089620" providerId="ADAL" clId="{D69D3E16-06AB-422B-9627-D0794C61F8A4}"/>
    <pc:docChg chg="delSld">
      <pc:chgData name="Adilma Melo | PANDENOR" userId="96a00853-24e9-4b55-8b41-cc8b6b089620" providerId="ADAL" clId="{D69D3E16-06AB-422B-9627-D0794C61F8A4}" dt="2021-11-30T10:55:52.519" v="0" actId="47"/>
      <pc:docMkLst>
        <pc:docMk/>
      </pc:docMkLst>
      <pc:sldChg chg="del">
        <pc:chgData name="Adilma Melo | PANDENOR" userId="96a00853-24e9-4b55-8b41-cc8b6b089620" providerId="ADAL" clId="{D69D3E16-06AB-422B-9627-D0794C61F8A4}" dt="2021-11-30T10:55:52.519" v="0" actId="47"/>
        <pc:sldMkLst>
          <pc:docMk/>
          <pc:sldMk cId="0" sldId="458"/>
        </pc:sldMkLst>
      </pc:sldChg>
    </pc:docChg>
  </pc:docChgLst>
  <pc:docChgLst>
    <pc:chgData name="Pedro Renato | PANDENOR" userId="be1471d8-4856-4f82-81e8-56270d13a657" providerId="ADAL" clId="{A4913AF7-0A00-4CC8-99E1-36A097E8A366}"/>
    <pc:docChg chg="undo custSel addSld delSld modSld">
      <pc:chgData name="Pedro Renato | PANDENOR" userId="be1471d8-4856-4f82-81e8-56270d13a657" providerId="ADAL" clId="{A4913AF7-0A00-4CC8-99E1-36A097E8A366}" dt="2020-06-01T10:37:14.959" v="694" actId="1076"/>
      <pc:docMkLst>
        <pc:docMk/>
      </pc:docMkLst>
      <pc:sldChg chg="modSp mod">
        <pc:chgData name="Pedro Renato | PANDENOR" userId="be1471d8-4856-4f82-81e8-56270d13a657" providerId="ADAL" clId="{A4913AF7-0A00-4CC8-99E1-36A097E8A366}" dt="2020-05-22T10:31:05.926" v="84" actId="1076"/>
        <pc:sldMkLst>
          <pc:docMk/>
          <pc:sldMk cId="0" sldId="256"/>
        </pc:sldMkLst>
        <pc:spChg chg="mod">
          <ac:chgData name="Pedro Renato | PANDENOR" userId="be1471d8-4856-4f82-81e8-56270d13a657" providerId="ADAL" clId="{A4913AF7-0A00-4CC8-99E1-36A097E8A366}" dt="2020-05-22T10:31:05.926" v="84" actId="1076"/>
          <ac:spMkLst>
            <pc:docMk/>
            <pc:sldMk cId="0" sldId="256"/>
            <ac:spMk id="2051" creationId="{00000000-0000-0000-0000-000000000000}"/>
          </ac:spMkLst>
        </pc:spChg>
      </pc:sldChg>
      <pc:sldChg chg="del">
        <pc:chgData name="Pedro Renato | PANDENOR" userId="be1471d8-4856-4f82-81e8-56270d13a657" providerId="ADAL" clId="{A4913AF7-0A00-4CC8-99E1-36A097E8A366}" dt="2020-05-22T10:33:37.661" v="93" actId="47"/>
        <pc:sldMkLst>
          <pc:docMk/>
          <pc:sldMk cId="0" sldId="257"/>
        </pc:sldMkLst>
      </pc:sldChg>
      <pc:sldChg chg="del">
        <pc:chgData name="Pedro Renato | PANDENOR" userId="be1471d8-4856-4f82-81e8-56270d13a657" providerId="ADAL" clId="{A4913AF7-0A00-4CC8-99E1-36A097E8A366}" dt="2020-05-22T10:33:56.598" v="178" actId="47"/>
        <pc:sldMkLst>
          <pc:docMk/>
          <pc:sldMk cId="0" sldId="279"/>
        </pc:sldMkLst>
      </pc:sldChg>
      <pc:sldChg chg="del">
        <pc:chgData name="Pedro Renato | PANDENOR" userId="be1471d8-4856-4f82-81e8-56270d13a657" providerId="ADAL" clId="{A4913AF7-0A00-4CC8-99E1-36A097E8A366}" dt="2020-05-22T10:33:38.551" v="95" actId="47"/>
        <pc:sldMkLst>
          <pc:docMk/>
          <pc:sldMk cId="0" sldId="320"/>
        </pc:sldMkLst>
      </pc:sldChg>
      <pc:sldChg chg="del">
        <pc:chgData name="Pedro Renato | PANDENOR" userId="be1471d8-4856-4f82-81e8-56270d13a657" providerId="ADAL" clId="{A4913AF7-0A00-4CC8-99E1-36A097E8A366}" dt="2020-05-22T10:33:38.942" v="96" actId="47"/>
        <pc:sldMkLst>
          <pc:docMk/>
          <pc:sldMk cId="0" sldId="321"/>
        </pc:sldMkLst>
      </pc:sldChg>
      <pc:sldChg chg="del">
        <pc:chgData name="Pedro Renato | PANDENOR" userId="be1471d8-4856-4f82-81e8-56270d13a657" providerId="ADAL" clId="{A4913AF7-0A00-4CC8-99E1-36A097E8A366}" dt="2020-05-22T10:33:40.082" v="97" actId="47"/>
        <pc:sldMkLst>
          <pc:docMk/>
          <pc:sldMk cId="0" sldId="322"/>
        </pc:sldMkLst>
      </pc:sldChg>
      <pc:sldChg chg="del">
        <pc:chgData name="Pedro Renato | PANDENOR" userId="be1471d8-4856-4f82-81e8-56270d13a657" providerId="ADAL" clId="{A4913AF7-0A00-4CC8-99E1-36A097E8A366}" dt="2020-05-22T10:33:40.113" v="98" actId="47"/>
        <pc:sldMkLst>
          <pc:docMk/>
          <pc:sldMk cId="0" sldId="323"/>
        </pc:sldMkLst>
      </pc:sldChg>
      <pc:sldChg chg="del">
        <pc:chgData name="Pedro Renato | PANDENOR" userId="be1471d8-4856-4f82-81e8-56270d13a657" providerId="ADAL" clId="{A4913AF7-0A00-4CC8-99E1-36A097E8A366}" dt="2020-05-22T10:33:40.145" v="99" actId="47"/>
        <pc:sldMkLst>
          <pc:docMk/>
          <pc:sldMk cId="0" sldId="324"/>
        </pc:sldMkLst>
      </pc:sldChg>
      <pc:sldChg chg="del">
        <pc:chgData name="Pedro Renato | PANDENOR" userId="be1471d8-4856-4f82-81e8-56270d13a657" providerId="ADAL" clId="{A4913AF7-0A00-4CC8-99E1-36A097E8A366}" dt="2020-05-22T10:33:40.301" v="100" actId="47"/>
        <pc:sldMkLst>
          <pc:docMk/>
          <pc:sldMk cId="0" sldId="326"/>
        </pc:sldMkLst>
      </pc:sldChg>
      <pc:sldChg chg="del">
        <pc:chgData name="Pedro Renato | PANDENOR" userId="be1471d8-4856-4f82-81e8-56270d13a657" providerId="ADAL" clId="{A4913AF7-0A00-4CC8-99E1-36A097E8A366}" dt="2020-05-22T10:33:40.722" v="101" actId="47"/>
        <pc:sldMkLst>
          <pc:docMk/>
          <pc:sldMk cId="0" sldId="327"/>
        </pc:sldMkLst>
      </pc:sldChg>
      <pc:sldChg chg="del">
        <pc:chgData name="Pedro Renato | PANDENOR" userId="be1471d8-4856-4f82-81e8-56270d13a657" providerId="ADAL" clId="{A4913AF7-0A00-4CC8-99E1-36A097E8A366}" dt="2020-05-22T10:33:40.988" v="102" actId="47"/>
        <pc:sldMkLst>
          <pc:docMk/>
          <pc:sldMk cId="0" sldId="328"/>
        </pc:sldMkLst>
      </pc:sldChg>
      <pc:sldChg chg="del">
        <pc:chgData name="Pedro Renato | PANDENOR" userId="be1471d8-4856-4f82-81e8-56270d13a657" providerId="ADAL" clId="{A4913AF7-0A00-4CC8-99E1-36A097E8A366}" dt="2020-05-22T10:33:41.238" v="103" actId="47"/>
        <pc:sldMkLst>
          <pc:docMk/>
          <pc:sldMk cId="0" sldId="329"/>
        </pc:sldMkLst>
      </pc:sldChg>
      <pc:sldChg chg="del">
        <pc:chgData name="Pedro Renato | PANDENOR" userId="be1471d8-4856-4f82-81e8-56270d13a657" providerId="ADAL" clId="{A4913AF7-0A00-4CC8-99E1-36A097E8A366}" dt="2020-05-22T10:33:41.488" v="104" actId="47"/>
        <pc:sldMkLst>
          <pc:docMk/>
          <pc:sldMk cId="0" sldId="330"/>
        </pc:sldMkLst>
      </pc:sldChg>
      <pc:sldChg chg="del">
        <pc:chgData name="Pedro Renato | PANDENOR" userId="be1471d8-4856-4f82-81e8-56270d13a657" providerId="ADAL" clId="{A4913AF7-0A00-4CC8-99E1-36A097E8A366}" dt="2020-05-22T10:33:41.753" v="105" actId="47"/>
        <pc:sldMkLst>
          <pc:docMk/>
          <pc:sldMk cId="0" sldId="331"/>
        </pc:sldMkLst>
      </pc:sldChg>
      <pc:sldChg chg="del">
        <pc:chgData name="Pedro Renato | PANDENOR" userId="be1471d8-4856-4f82-81e8-56270d13a657" providerId="ADAL" clId="{A4913AF7-0A00-4CC8-99E1-36A097E8A366}" dt="2020-05-22T10:33:42.253" v="106" actId="47"/>
        <pc:sldMkLst>
          <pc:docMk/>
          <pc:sldMk cId="0" sldId="338"/>
        </pc:sldMkLst>
      </pc:sldChg>
      <pc:sldChg chg="del">
        <pc:chgData name="Pedro Renato | PANDENOR" userId="be1471d8-4856-4f82-81e8-56270d13a657" providerId="ADAL" clId="{A4913AF7-0A00-4CC8-99E1-36A097E8A366}" dt="2020-05-22T10:33:42.300" v="107" actId="47"/>
        <pc:sldMkLst>
          <pc:docMk/>
          <pc:sldMk cId="0" sldId="339"/>
        </pc:sldMkLst>
      </pc:sldChg>
      <pc:sldChg chg="del">
        <pc:chgData name="Pedro Renato | PANDENOR" userId="be1471d8-4856-4f82-81e8-56270d13a657" providerId="ADAL" clId="{A4913AF7-0A00-4CC8-99E1-36A097E8A366}" dt="2020-05-22T10:33:42.347" v="108" actId="47"/>
        <pc:sldMkLst>
          <pc:docMk/>
          <pc:sldMk cId="0" sldId="340"/>
        </pc:sldMkLst>
      </pc:sldChg>
      <pc:sldChg chg="del">
        <pc:chgData name="Pedro Renato | PANDENOR" userId="be1471d8-4856-4f82-81e8-56270d13a657" providerId="ADAL" clId="{A4913AF7-0A00-4CC8-99E1-36A097E8A366}" dt="2020-05-22T10:33:42.378" v="109" actId="47"/>
        <pc:sldMkLst>
          <pc:docMk/>
          <pc:sldMk cId="0" sldId="341"/>
        </pc:sldMkLst>
      </pc:sldChg>
      <pc:sldChg chg="del">
        <pc:chgData name="Pedro Renato | PANDENOR" userId="be1471d8-4856-4f82-81e8-56270d13a657" providerId="ADAL" clId="{A4913AF7-0A00-4CC8-99E1-36A097E8A366}" dt="2020-05-22T10:33:42.410" v="110" actId="47"/>
        <pc:sldMkLst>
          <pc:docMk/>
          <pc:sldMk cId="0" sldId="342"/>
        </pc:sldMkLst>
      </pc:sldChg>
      <pc:sldChg chg="del">
        <pc:chgData name="Pedro Renato | PANDENOR" userId="be1471d8-4856-4f82-81e8-56270d13a657" providerId="ADAL" clId="{A4913AF7-0A00-4CC8-99E1-36A097E8A366}" dt="2020-05-22T10:33:42.456" v="111" actId="47"/>
        <pc:sldMkLst>
          <pc:docMk/>
          <pc:sldMk cId="0" sldId="343"/>
        </pc:sldMkLst>
      </pc:sldChg>
      <pc:sldChg chg="del">
        <pc:chgData name="Pedro Renato | PANDENOR" userId="be1471d8-4856-4f82-81e8-56270d13a657" providerId="ADAL" clId="{A4913AF7-0A00-4CC8-99E1-36A097E8A366}" dt="2020-05-22T10:33:42.488" v="112" actId="47"/>
        <pc:sldMkLst>
          <pc:docMk/>
          <pc:sldMk cId="0" sldId="344"/>
        </pc:sldMkLst>
      </pc:sldChg>
      <pc:sldChg chg="del">
        <pc:chgData name="Pedro Renato | PANDENOR" userId="be1471d8-4856-4f82-81e8-56270d13a657" providerId="ADAL" clId="{A4913AF7-0A00-4CC8-99E1-36A097E8A366}" dt="2020-05-22T10:33:42.550" v="113" actId="47"/>
        <pc:sldMkLst>
          <pc:docMk/>
          <pc:sldMk cId="0" sldId="345"/>
        </pc:sldMkLst>
      </pc:sldChg>
      <pc:sldChg chg="del">
        <pc:chgData name="Pedro Renato | PANDENOR" userId="be1471d8-4856-4f82-81e8-56270d13a657" providerId="ADAL" clId="{A4913AF7-0A00-4CC8-99E1-36A097E8A366}" dt="2020-05-22T10:33:42.628" v="114" actId="47"/>
        <pc:sldMkLst>
          <pc:docMk/>
          <pc:sldMk cId="0" sldId="346"/>
        </pc:sldMkLst>
      </pc:sldChg>
      <pc:sldChg chg="del">
        <pc:chgData name="Pedro Renato | PANDENOR" userId="be1471d8-4856-4f82-81e8-56270d13a657" providerId="ADAL" clId="{A4913AF7-0A00-4CC8-99E1-36A097E8A366}" dt="2020-05-22T10:33:42.660" v="115" actId="47"/>
        <pc:sldMkLst>
          <pc:docMk/>
          <pc:sldMk cId="0" sldId="352"/>
        </pc:sldMkLst>
      </pc:sldChg>
      <pc:sldChg chg="del">
        <pc:chgData name="Pedro Renato | PANDENOR" userId="be1471d8-4856-4f82-81e8-56270d13a657" providerId="ADAL" clId="{A4913AF7-0A00-4CC8-99E1-36A097E8A366}" dt="2020-05-22T10:33:42.706" v="116" actId="47"/>
        <pc:sldMkLst>
          <pc:docMk/>
          <pc:sldMk cId="0" sldId="353"/>
        </pc:sldMkLst>
      </pc:sldChg>
      <pc:sldChg chg="del">
        <pc:chgData name="Pedro Renato | PANDENOR" userId="be1471d8-4856-4f82-81e8-56270d13a657" providerId="ADAL" clId="{A4913AF7-0A00-4CC8-99E1-36A097E8A366}" dt="2020-05-22T10:33:42.753" v="117" actId="47"/>
        <pc:sldMkLst>
          <pc:docMk/>
          <pc:sldMk cId="0" sldId="354"/>
        </pc:sldMkLst>
      </pc:sldChg>
      <pc:sldChg chg="del">
        <pc:chgData name="Pedro Renato | PANDENOR" userId="be1471d8-4856-4f82-81e8-56270d13a657" providerId="ADAL" clId="{A4913AF7-0A00-4CC8-99E1-36A097E8A366}" dt="2020-05-22T10:33:42.800" v="118" actId="47"/>
        <pc:sldMkLst>
          <pc:docMk/>
          <pc:sldMk cId="0" sldId="355"/>
        </pc:sldMkLst>
      </pc:sldChg>
      <pc:sldChg chg="del">
        <pc:chgData name="Pedro Renato | PANDENOR" userId="be1471d8-4856-4f82-81e8-56270d13a657" providerId="ADAL" clId="{A4913AF7-0A00-4CC8-99E1-36A097E8A366}" dt="2020-05-22T10:33:42.831" v="119" actId="47"/>
        <pc:sldMkLst>
          <pc:docMk/>
          <pc:sldMk cId="0" sldId="356"/>
        </pc:sldMkLst>
      </pc:sldChg>
      <pc:sldChg chg="del">
        <pc:chgData name="Pedro Renato | PANDENOR" userId="be1471d8-4856-4f82-81e8-56270d13a657" providerId="ADAL" clId="{A4913AF7-0A00-4CC8-99E1-36A097E8A366}" dt="2020-05-22T10:33:42.878" v="120" actId="47"/>
        <pc:sldMkLst>
          <pc:docMk/>
          <pc:sldMk cId="0" sldId="357"/>
        </pc:sldMkLst>
      </pc:sldChg>
      <pc:sldChg chg="del">
        <pc:chgData name="Pedro Renato | PANDENOR" userId="be1471d8-4856-4f82-81e8-56270d13a657" providerId="ADAL" clId="{A4913AF7-0A00-4CC8-99E1-36A097E8A366}" dt="2020-05-22T10:33:42.909" v="121" actId="47"/>
        <pc:sldMkLst>
          <pc:docMk/>
          <pc:sldMk cId="0" sldId="358"/>
        </pc:sldMkLst>
      </pc:sldChg>
      <pc:sldChg chg="del">
        <pc:chgData name="Pedro Renato | PANDENOR" userId="be1471d8-4856-4f82-81e8-56270d13a657" providerId="ADAL" clId="{A4913AF7-0A00-4CC8-99E1-36A097E8A366}" dt="2020-05-22T10:33:50.197" v="161" actId="47"/>
        <pc:sldMkLst>
          <pc:docMk/>
          <pc:sldMk cId="0" sldId="369"/>
        </pc:sldMkLst>
      </pc:sldChg>
      <pc:sldChg chg="del">
        <pc:chgData name="Pedro Renato | PANDENOR" userId="be1471d8-4856-4f82-81e8-56270d13a657" providerId="ADAL" clId="{A4913AF7-0A00-4CC8-99E1-36A097E8A366}" dt="2020-05-22T10:33:50.603" v="162" actId="47"/>
        <pc:sldMkLst>
          <pc:docMk/>
          <pc:sldMk cId="0" sldId="370"/>
        </pc:sldMkLst>
      </pc:sldChg>
      <pc:sldChg chg="del">
        <pc:chgData name="Pedro Renato | PANDENOR" userId="be1471d8-4856-4f82-81e8-56270d13a657" providerId="ADAL" clId="{A4913AF7-0A00-4CC8-99E1-36A097E8A366}" dt="2020-05-22T10:33:51.384" v="163" actId="47"/>
        <pc:sldMkLst>
          <pc:docMk/>
          <pc:sldMk cId="0" sldId="371"/>
        </pc:sldMkLst>
      </pc:sldChg>
      <pc:sldChg chg="del">
        <pc:chgData name="Pedro Renato | PANDENOR" userId="be1471d8-4856-4f82-81e8-56270d13a657" providerId="ADAL" clId="{A4913AF7-0A00-4CC8-99E1-36A097E8A366}" dt="2020-05-22T10:33:52.149" v="164" actId="47"/>
        <pc:sldMkLst>
          <pc:docMk/>
          <pc:sldMk cId="0" sldId="372"/>
        </pc:sldMkLst>
      </pc:sldChg>
      <pc:sldChg chg="del">
        <pc:chgData name="Pedro Renato | PANDENOR" userId="be1471d8-4856-4f82-81e8-56270d13a657" providerId="ADAL" clId="{A4913AF7-0A00-4CC8-99E1-36A097E8A366}" dt="2020-05-22T10:33:52.493" v="165" actId="47"/>
        <pc:sldMkLst>
          <pc:docMk/>
          <pc:sldMk cId="0" sldId="374"/>
        </pc:sldMkLst>
      </pc:sldChg>
      <pc:sldChg chg="del">
        <pc:chgData name="Pedro Renato | PANDENOR" userId="be1471d8-4856-4f82-81e8-56270d13a657" providerId="ADAL" clId="{A4913AF7-0A00-4CC8-99E1-36A097E8A366}" dt="2020-05-22T10:33:52.727" v="166" actId="47"/>
        <pc:sldMkLst>
          <pc:docMk/>
          <pc:sldMk cId="0" sldId="375"/>
        </pc:sldMkLst>
      </pc:sldChg>
      <pc:sldChg chg="del">
        <pc:chgData name="Pedro Renato | PANDENOR" userId="be1471d8-4856-4f82-81e8-56270d13a657" providerId="ADAL" clId="{A4913AF7-0A00-4CC8-99E1-36A097E8A366}" dt="2020-05-22T10:33:53.165" v="167" actId="47"/>
        <pc:sldMkLst>
          <pc:docMk/>
          <pc:sldMk cId="0" sldId="376"/>
        </pc:sldMkLst>
      </pc:sldChg>
      <pc:sldChg chg="del">
        <pc:chgData name="Pedro Renato | PANDENOR" userId="be1471d8-4856-4f82-81e8-56270d13a657" providerId="ADAL" clId="{A4913AF7-0A00-4CC8-99E1-36A097E8A366}" dt="2020-05-22T10:33:53.415" v="168" actId="47"/>
        <pc:sldMkLst>
          <pc:docMk/>
          <pc:sldMk cId="0" sldId="377"/>
        </pc:sldMkLst>
      </pc:sldChg>
      <pc:sldChg chg="del">
        <pc:chgData name="Pedro Renato | PANDENOR" userId="be1471d8-4856-4f82-81e8-56270d13a657" providerId="ADAL" clId="{A4913AF7-0A00-4CC8-99E1-36A097E8A366}" dt="2020-05-22T10:33:53.860" v="169" actId="47"/>
        <pc:sldMkLst>
          <pc:docMk/>
          <pc:sldMk cId="0" sldId="378"/>
        </pc:sldMkLst>
      </pc:sldChg>
      <pc:sldChg chg="del">
        <pc:chgData name="Pedro Renato | PANDENOR" userId="be1471d8-4856-4f82-81e8-56270d13a657" providerId="ADAL" clId="{A4913AF7-0A00-4CC8-99E1-36A097E8A366}" dt="2020-05-22T10:33:54.078" v="170" actId="47"/>
        <pc:sldMkLst>
          <pc:docMk/>
          <pc:sldMk cId="0" sldId="379"/>
        </pc:sldMkLst>
      </pc:sldChg>
      <pc:sldChg chg="del">
        <pc:chgData name="Pedro Renato | PANDENOR" userId="be1471d8-4856-4f82-81e8-56270d13a657" providerId="ADAL" clId="{A4913AF7-0A00-4CC8-99E1-36A097E8A366}" dt="2020-05-22T10:33:54.328" v="171" actId="47"/>
        <pc:sldMkLst>
          <pc:docMk/>
          <pc:sldMk cId="0" sldId="380"/>
        </pc:sldMkLst>
      </pc:sldChg>
      <pc:sldChg chg="del">
        <pc:chgData name="Pedro Renato | PANDENOR" userId="be1471d8-4856-4f82-81e8-56270d13a657" providerId="ADAL" clId="{A4913AF7-0A00-4CC8-99E1-36A097E8A366}" dt="2020-05-22T10:33:54.547" v="172" actId="47"/>
        <pc:sldMkLst>
          <pc:docMk/>
          <pc:sldMk cId="0" sldId="381"/>
        </pc:sldMkLst>
      </pc:sldChg>
      <pc:sldChg chg="del">
        <pc:chgData name="Pedro Renato | PANDENOR" userId="be1471d8-4856-4f82-81e8-56270d13a657" providerId="ADAL" clId="{A4913AF7-0A00-4CC8-99E1-36A097E8A366}" dt="2020-05-22T10:33:54.766" v="173" actId="47"/>
        <pc:sldMkLst>
          <pc:docMk/>
          <pc:sldMk cId="0" sldId="382"/>
        </pc:sldMkLst>
      </pc:sldChg>
      <pc:sldChg chg="del">
        <pc:chgData name="Pedro Renato | PANDENOR" userId="be1471d8-4856-4f82-81e8-56270d13a657" providerId="ADAL" clId="{A4913AF7-0A00-4CC8-99E1-36A097E8A366}" dt="2020-05-22T10:33:54.953" v="174" actId="47"/>
        <pc:sldMkLst>
          <pc:docMk/>
          <pc:sldMk cId="0" sldId="383"/>
        </pc:sldMkLst>
      </pc:sldChg>
      <pc:sldChg chg="del">
        <pc:chgData name="Pedro Renato | PANDENOR" userId="be1471d8-4856-4f82-81e8-56270d13a657" providerId="ADAL" clId="{A4913AF7-0A00-4CC8-99E1-36A097E8A366}" dt="2020-05-22T10:33:55.156" v="175" actId="47"/>
        <pc:sldMkLst>
          <pc:docMk/>
          <pc:sldMk cId="0" sldId="384"/>
        </pc:sldMkLst>
      </pc:sldChg>
      <pc:sldChg chg="del">
        <pc:chgData name="Pedro Renato | PANDENOR" userId="be1471d8-4856-4f82-81e8-56270d13a657" providerId="ADAL" clId="{A4913AF7-0A00-4CC8-99E1-36A097E8A366}" dt="2020-05-22T10:33:55.817" v="176" actId="47"/>
        <pc:sldMkLst>
          <pc:docMk/>
          <pc:sldMk cId="0" sldId="385"/>
        </pc:sldMkLst>
      </pc:sldChg>
      <pc:sldChg chg="del">
        <pc:chgData name="Pedro Renato | PANDENOR" userId="be1471d8-4856-4f82-81e8-56270d13a657" providerId="ADAL" clId="{A4913AF7-0A00-4CC8-99E1-36A097E8A366}" dt="2020-05-22T10:33:56.083" v="177" actId="47"/>
        <pc:sldMkLst>
          <pc:docMk/>
          <pc:sldMk cId="0" sldId="386"/>
        </pc:sldMkLst>
      </pc:sldChg>
      <pc:sldChg chg="del">
        <pc:chgData name="Pedro Renato | PANDENOR" userId="be1471d8-4856-4f82-81e8-56270d13a657" providerId="ADAL" clId="{A4913AF7-0A00-4CC8-99E1-36A097E8A366}" dt="2020-05-22T10:33:56.926" v="179" actId="47"/>
        <pc:sldMkLst>
          <pc:docMk/>
          <pc:sldMk cId="0" sldId="387"/>
        </pc:sldMkLst>
      </pc:sldChg>
      <pc:sldChg chg="del">
        <pc:chgData name="Pedro Renato | PANDENOR" userId="be1471d8-4856-4f82-81e8-56270d13a657" providerId="ADAL" clId="{A4913AF7-0A00-4CC8-99E1-36A097E8A366}" dt="2020-05-22T10:33:57.410" v="180" actId="47"/>
        <pc:sldMkLst>
          <pc:docMk/>
          <pc:sldMk cId="0" sldId="388"/>
        </pc:sldMkLst>
      </pc:sldChg>
      <pc:sldChg chg="del">
        <pc:chgData name="Pedro Renato | PANDENOR" userId="be1471d8-4856-4f82-81e8-56270d13a657" providerId="ADAL" clId="{A4913AF7-0A00-4CC8-99E1-36A097E8A366}" dt="2020-05-22T10:33:57.660" v="181" actId="47"/>
        <pc:sldMkLst>
          <pc:docMk/>
          <pc:sldMk cId="0" sldId="389"/>
        </pc:sldMkLst>
      </pc:sldChg>
      <pc:sldChg chg="del">
        <pc:chgData name="Pedro Renato | PANDENOR" userId="be1471d8-4856-4f82-81e8-56270d13a657" providerId="ADAL" clId="{A4913AF7-0A00-4CC8-99E1-36A097E8A366}" dt="2020-05-22T10:33:57.957" v="182" actId="47"/>
        <pc:sldMkLst>
          <pc:docMk/>
          <pc:sldMk cId="0" sldId="391"/>
        </pc:sldMkLst>
      </pc:sldChg>
      <pc:sldChg chg="del">
        <pc:chgData name="Pedro Renato | PANDENOR" userId="be1471d8-4856-4f82-81e8-56270d13a657" providerId="ADAL" clId="{A4913AF7-0A00-4CC8-99E1-36A097E8A366}" dt="2020-05-22T10:33:58.316" v="183" actId="47"/>
        <pc:sldMkLst>
          <pc:docMk/>
          <pc:sldMk cId="0" sldId="392"/>
        </pc:sldMkLst>
      </pc:sldChg>
      <pc:sldChg chg="del">
        <pc:chgData name="Pedro Renato | PANDENOR" userId="be1471d8-4856-4f82-81e8-56270d13a657" providerId="ADAL" clId="{A4913AF7-0A00-4CC8-99E1-36A097E8A366}" dt="2020-05-22T10:33:58.582" v="184" actId="47"/>
        <pc:sldMkLst>
          <pc:docMk/>
          <pc:sldMk cId="0" sldId="393"/>
        </pc:sldMkLst>
      </pc:sldChg>
      <pc:sldChg chg="del">
        <pc:chgData name="Pedro Renato | PANDENOR" userId="be1471d8-4856-4f82-81e8-56270d13a657" providerId="ADAL" clId="{A4913AF7-0A00-4CC8-99E1-36A097E8A366}" dt="2020-05-22T10:33:58.785" v="185" actId="47"/>
        <pc:sldMkLst>
          <pc:docMk/>
          <pc:sldMk cId="0" sldId="394"/>
        </pc:sldMkLst>
      </pc:sldChg>
      <pc:sldChg chg="del">
        <pc:chgData name="Pedro Renato | PANDENOR" userId="be1471d8-4856-4f82-81e8-56270d13a657" providerId="ADAL" clId="{A4913AF7-0A00-4CC8-99E1-36A097E8A366}" dt="2020-05-22T10:33:59.300" v="186" actId="47"/>
        <pc:sldMkLst>
          <pc:docMk/>
          <pc:sldMk cId="0" sldId="395"/>
        </pc:sldMkLst>
      </pc:sldChg>
      <pc:sldChg chg="del">
        <pc:chgData name="Pedro Renato | PANDENOR" userId="be1471d8-4856-4f82-81e8-56270d13a657" providerId="ADAL" clId="{A4913AF7-0A00-4CC8-99E1-36A097E8A366}" dt="2020-05-22T10:33:59.769" v="187" actId="47"/>
        <pc:sldMkLst>
          <pc:docMk/>
          <pc:sldMk cId="0" sldId="396"/>
        </pc:sldMkLst>
      </pc:sldChg>
      <pc:sldChg chg="del">
        <pc:chgData name="Pedro Renato | PANDENOR" userId="be1471d8-4856-4f82-81e8-56270d13a657" providerId="ADAL" clId="{A4913AF7-0A00-4CC8-99E1-36A097E8A366}" dt="2020-05-22T10:34:00.186" v="188" actId="47"/>
        <pc:sldMkLst>
          <pc:docMk/>
          <pc:sldMk cId="0" sldId="397"/>
        </pc:sldMkLst>
      </pc:sldChg>
      <pc:sldChg chg="del">
        <pc:chgData name="Pedro Renato | PANDENOR" userId="be1471d8-4856-4f82-81e8-56270d13a657" providerId="ADAL" clId="{A4913AF7-0A00-4CC8-99E1-36A097E8A366}" dt="2020-05-22T10:34:00.670" v="189" actId="47"/>
        <pc:sldMkLst>
          <pc:docMk/>
          <pc:sldMk cId="0" sldId="398"/>
        </pc:sldMkLst>
      </pc:sldChg>
      <pc:sldChg chg="del">
        <pc:chgData name="Pedro Renato | PANDENOR" userId="be1471d8-4856-4f82-81e8-56270d13a657" providerId="ADAL" clId="{A4913AF7-0A00-4CC8-99E1-36A097E8A366}" dt="2020-05-22T10:34:01.377" v="190" actId="47"/>
        <pc:sldMkLst>
          <pc:docMk/>
          <pc:sldMk cId="0" sldId="399"/>
        </pc:sldMkLst>
      </pc:sldChg>
      <pc:sldChg chg="del">
        <pc:chgData name="Pedro Renato | PANDENOR" userId="be1471d8-4856-4f82-81e8-56270d13a657" providerId="ADAL" clId="{A4913AF7-0A00-4CC8-99E1-36A097E8A366}" dt="2020-05-22T10:34:02.189" v="191" actId="47"/>
        <pc:sldMkLst>
          <pc:docMk/>
          <pc:sldMk cId="0" sldId="401"/>
        </pc:sldMkLst>
      </pc:sldChg>
      <pc:sldChg chg="del">
        <pc:chgData name="Pedro Renato | PANDENOR" userId="be1471d8-4856-4f82-81e8-56270d13a657" providerId="ADAL" clId="{A4913AF7-0A00-4CC8-99E1-36A097E8A366}" dt="2020-05-22T10:34:02.548" v="192" actId="47"/>
        <pc:sldMkLst>
          <pc:docMk/>
          <pc:sldMk cId="0" sldId="402"/>
        </pc:sldMkLst>
      </pc:sldChg>
      <pc:sldChg chg="del">
        <pc:chgData name="Pedro Renato | PANDENOR" userId="be1471d8-4856-4f82-81e8-56270d13a657" providerId="ADAL" clId="{A4913AF7-0A00-4CC8-99E1-36A097E8A366}" dt="2020-05-22T10:34:02.845" v="193" actId="47"/>
        <pc:sldMkLst>
          <pc:docMk/>
          <pc:sldMk cId="0" sldId="403"/>
        </pc:sldMkLst>
      </pc:sldChg>
      <pc:sldChg chg="del">
        <pc:chgData name="Pedro Renato | PANDENOR" userId="be1471d8-4856-4f82-81e8-56270d13a657" providerId="ADAL" clId="{A4913AF7-0A00-4CC8-99E1-36A097E8A366}" dt="2020-05-22T10:34:03.173" v="194" actId="47"/>
        <pc:sldMkLst>
          <pc:docMk/>
          <pc:sldMk cId="0" sldId="404"/>
        </pc:sldMkLst>
      </pc:sldChg>
      <pc:sldChg chg="del">
        <pc:chgData name="Pedro Renato | PANDENOR" userId="be1471d8-4856-4f82-81e8-56270d13a657" providerId="ADAL" clId="{A4913AF7-0A00-4CC8-99E1-36A097E8A366}" dt="2020-05-22T10:34:03.486" v="195" actId="47"/>
        <pc:sldMkLst>
          <pc:docMk/>
          <pc:sldMk cId="0" sldId="405"/>
        </pc:sldMkLst>
      </pc:sldChg>
      <pc:sldChg chg="del">
        <pc:chgData name="Pedro Renato | PANDENOR" userId="be1471d8-4856-4f82-81e8-56270d13a657" providerId="ADAL" clId="{A4913AF7-0A00-4CC8-99E1-36A097E8A366}" dt="2020-05-22T10:34:03.954" v="196" actId="47"/>
        <pc:sldMkLst>
          <pc:docMk/>
          <pc:sldMk cId="0" sldId="406"/>
        </pc:sldMkLst>
      </pc:sldChg>
      <pc:sldChg chg="del">
        <pc:chgData name="Pedro Renato | PANDENOR" userId="be1471d8-4856-4f82-81e8-56270d13a657" providerId="ADAL" clId="{A4913AF7-0A00-4CC8-99E1-36A097E8A366}" dt="2020-05-22T10:34:04.595" v="197" actId="47"/>
        <pc:sldMkLst>
          <pc:docMk/>
          <pc:sldMk cId="0" sldId="407"/>
        </pc:sldMkLst>
      </pc:sldChg>
      <pc:sldChg chg="del">
        <pc:chgData name="Pedro Renato | PANDENOR" userId="be1471d8-4856-4f82-81e8-56270d13a657" providerId="ADAL" clId="{A4913AF7-0A00-4CC8-99E1-36A097E8A366}" dt="2020-05-22T10:34:04.907" v="198" actId="47"/>
        <pc:sldMkLst>
          <pc:docMk/>
          <pc:sldMk cId="0" sldId="408"/>
        </pc:sldMkLst>
      </pc:sldChg>
      <pc:sldChg chg="del">
        <pc:chgData name="Pedro Renato | PANDENOR" userId="be1471d8-4856-4f82-81e8-56270d13a657" providerId="ADAL" clId="{A4913AF7-0A00-4CC8-99E1-36A097E8A366}" dt="2020-05-22T10:34:05.157" v="199" actId="47"/>
        <pc:sldMkLst>
          <pc:docMk/>
          <pc:sldMk cId="0" sldId="409"/>
        </pc:sldMkLst>
      </pc:sldChg>
      <pc:sldChg chg="del">
        <pc:chgData name="Pedro Renato | PANDENOR" userId="be1471d8-4856-4f82-81e8-56270d13a657" providerId="ADAL" clId="{A4913AF7-0A00-4CC8-99E1-36A097E8A366}" dt="2020-05-22T10:34:05.454" v="200" actId="47"/>
        <pc:sldMkLst>
          <pc:docMk/>
          <pc:sldMk cId="0" sldId="411"/>
        </pc:sldMkLst>
      </pc:sldChg>
      <pc:sldChg chg="del">
        <pc:chgData name="Pedro Renato | PANDENOR" userId="be1471d8-4856-4f82-81e8-56270d13a657" providerId="ADAL" clId="{A4913AF7-0A00-4CC8-99E1-36A097E8A366}" dt="2020-05-22T10:34:05.844" v="201" actId="47"/>
        <pc:sldMkLst>
          <pc:docMk/>
          <pc:sldMk cId="0" sldId="412"/>
        </pc:sldMkLst>
      </pc:sldChg>
      <pc:sldChg chg="del">
        <pc:chgData name="Pedro Renato | PANDENOR" userId="be1471d8-4856-4f82-81e8-56270d13a657" providerId="ADAL" clId="{A4913AF7-0A00-4CC8-99E1-36A097E8A366}" dt="2020-05-22T10:34:06.188" v="202" actId="47"/>
        <pc:sldMkLst>
          <pc:docMk/>
          <pc:sldMk cId="0" sldId="413"/>
        </pc:sldMkLst>
      </pc:sldChg>
      <pc:sldChg chg="del">
        <pc:chgData name="Pedro Renato | PANDENOR" userId="be1471d8-4856-4f82-81e8-56270d13a657" providerId="ADAL" clId="{A4913AF7-0A00-4CC8-99E1-36A097E8A366}" dt="2020-05-22T10:34:06.907" v="203" actId="47"/>
        <pc:sldMkLst>
          <pc:docMk/>
          <pc:sldMk cId="0" sldId="414"/>
        </pc:sldMkLst>
      </pc:sldChg>
      <pc:sldChg chg="del">
        <pc:chgData name="Pedro Renato | PANDENOR" userId="be1471d8-4856-4f82-81e8-56270d13a657" providerId="ADAL" clId="{A4913AF7-0A00-4CC8-99E1-36A097E8A366}" dt="2020-05-22T10:34:07.282" v="204" actId="47"/>
        <pc:sldMkLst>
          <pc:docMk/>
          <pc:sldMk cId="0" sldId="415"/>
        </pc:sldMkLst>
      </pc:sldChg>
      <pc:sldChg chg="del">
        <pc:chgData name="Pedro Renato | PANDENOR" userId="be1471d8-4856-4f82-81e8-56270d13a657" providerId="ADAL" clId="{A4913AF7-0A00-4CC8-99E1-36A097E8A366}" dt="2020-05-22T10:34:07.547" v="205" actId="47"/>
        <pc:sldMkLst>
          <pc:docMk/>
          <pc:sldMk cId="0" sldId="416"/>
        </pc:sldMkLst>
      </pc:sldChg>
      <pc:sldChg chg="del">
        <pc:chgData name="Pedro Renato | PANDENOR" userId="be1471d8-4856-4f82-81e8-56270d13a657" providerId="ADAL" clId="{A4913AF7-0A00-4CC8-99E1-36A097E8A366}" dt="2020-05-22T10:34:08.063" v="206" actId="47"/>
        <pc:sldMkLst>
          <pc:docMk/>
          <pc:sldMk cId="0" sldId="418"/>
        </pc:sldMkLst>
      </pc:sldChg>
      <pc:sldChg chg="del">
        <pc:chgData name="Pedro Renato | PANDENOR" userId="be1471d8-4856-4f82-81e8-56270d13a657" providerId="ADAL" clId="{A4913AF7-0A00-4CC8-99E1-36A097E8A366}" dt="2020-05-22T10:34:08.078" v="207" actId="47"/>
        <pc:sldMkLst>
          <pc:docMk/>
          <pc:sldMk cId="0" sldId="419"/>
        </pc:sldMkLst>
      </pc:sldChg>
      <pc:sldChg chg="del">
        <pc:chgData name="Pedro Renato | PANDENOR" userId="be1471d8-4856-4f82-81e8-56270d13a657" providerId="ADAL" clId="{A4913AF7-0A00-4CC8-99E1-36A097E8A366}" dt="2020-05-22T10:34:08.266" v="208" actId="47"/>
        <pc:sldMkLst>
          <pc:docMk/>
          <pc:sldMk cId="0" sldId="420"/>
        </pc:sldMkLst>
      </pc:sldChg>
      <pc:sldChg chg="del">
        <pc:chgData name="Pedro Renato | PANDENOR" userId="be1471d8-4856-4f82-81e8-56270d13a657" providerId="ADAL" clId="{A4913AF7-0A00-4CC8-99E1-36A097E8A366}" dt="2020-05-22T10:34:09.265" v="209" actId="47"/>
        <pc:sldMkLst>
          <pc:docMk/>
          <pc:sldMk cId="0" sldId="423"/>
        </pc:sldMkLst>
      </pc:sldChg>
      <pc:sldChg chg="del">
        <pc:chgData name="Pedro Renato | PANDENOR" userId="be1471d8-4856-4f82-81e8-56270d13a657" providerId="ADAL" clId="{A4913AF7-0A00-4CC8-99E1-36A097E8A366}" dt="2020-05-22T10:34:09.562" v="210" actId="47"/>
        <pc:sldMkLst>
          <pc:docMk/>
          <pc:sldMk cId="0" sldId="424"/>
        </pc:sldMkLst>
      </pc:sldChg>
      <pc:sldChg chg="del">
        <pc:chgData name="Pedro Renato | PANDENOR" userId="be1471d8-4856-4f82-81e8-56270d13a657" providerId="ADAL" clId="{A4913AF7-0A00-4CC8-99E1-36A097E8A366}" dt="2020-05-22T10:34:10.218" v="211" actId="47"/>
        <pc:sldMkLst>
          <pc:docMk/>
          <pc:sldMk cId="0" sldId="425"/>
        </pc:sldMkLst>
      </pc:sldChg>
      <pc:sldChg chg="del">
        <pc:chgData name="Pedro Renato | PANDENOR" userId="be1471d8-4856-4f82-81e8-56270d13a657" providerId="ADAL" clId="{A4913AF7-0A00-4CC8-99E1-36A097E8A366}" dt="2020-05-22T10:34:11.312" v="212" actId="47"/>
        <pc:sldMkLst>
          <pc:docMk/>
          <pc:sldMk cId="0" sldId="426"/>
        </pc:sldMkLst>
      </pc:sldChg>
      <pc:sldChg chg="del">
        <pc:chgData name="Pedro Renato | PANDENOR" userId="be1471d8-4856-4f82-81e8-56270d13a657" providerId="ADAL" clId="{A4913AF7-0A00-4CC8-99E1-36A097E8A366}" dt="2020-05-22T10:34:11.968" v="213" actId="47"/>
        <pc:sldMkLst>
          <pc:docMk/>
          <pc:sldMk cId="0" sldId="428"/>
        </pc:sldMkLst>
      </pc:sldChg>
      <pc:sldChg chg="del">
        <pc:chgData name="Pedro Renato | PANDENOR" userId="be1471d8-4856-4f82-81e8-56270d13a657" providerId="ADAL" clId="{A4913AF7-0A00-4CC8-99E1-36A097E8A366}" dt="2020-05-22T10:34:12.530" v="214" actId="47"/>
        <pc:sldMkLst>
          <pc:docMk/>
          <pc:sldMk cId="0" sldId="429"/>
        </pc:sldMkLst>
      </pc:sldChg>
      <pc:sldChg chg="del">
        <pc:chgData name="Pedro Renato | PANDENOR" userId="be1471d8-4856-4f82-81e8-56270d13a657" providerId="ADAL" clId="{A4913AF7-0A00-4CC8-99E1-36A097E8A366}" dt="2020-05-22T10:34:13.796" v="218" actId="47"/>
        <pc:sldMkLst>
          <pc:docMk/>
          <pc:sldMk cId="0" sldId="432"/>
        </pc:sldMkLst>
      </pc:sldChg>
      <pc:sldChg chg="del">
        <pc:chgData name="Pedro Renato | PANDENOR" userId="be1471d8-4856-4f82-81e8-56270d13a657" providerId="ADAL" clId="{A4913AF7-0A00-4CC8-99E1-36A097E8A366}" dt="2020-05-22T10:34:13.999" v="219" actId="47"/>
        <pc:sldMkLst>
          <pc:docMk/>
          <pc:sldMk cId="0" sldId="433"/>
        </pc:sldMkLst>
      </pc:sldChg>
      <pc:sldChg chg="del">
        <pc:chgData name="Pedro Renato | PANDENOR" userId="be1471d8-4856-4f82-81e8-56270d13a657" providerId="ADAL" clId="{A4913AF7-0A00-4CC8-99E1-36A097E8A366}" dt="2020-05-22T10:34:14.530" v="220" actId="47"/>
        <pc:sldMkLst>
          <pc:docMk/>
          <pc:sldMk cId="0" sldId="434"/>
        </pc:sldMkLst>
      </pc:sldChg>
      <pc:sldChg chg="del">
        <pc:chgData name="Pedro Renato | PANDENOR" userId="be1471d8-4856-4f82-81e8-56270d13a657" providerId="ADAL" clId="{A4913AF7-0A00-4CC8-99E1-36A097E8A366}" dt="2020-05-22T10:34:20.091" v="234" actId="47"/>
        <pc:sldMkLst>
          <pc:docMk/>
          <pc:sldMk cId="0" sldId="438"/>
        </pc:sldMkLst>
      </pc:sldChg>
      <pc:sldChg chg="del">
        <pc:chgData name="Pedro Renato | PANDENOR" userId="be1471d8-4856-4f82-81e8-56270d13a657" providerId="ADAL" clId="{A4913AF7-0A00-4CC8-99E1-36A097E8A366}" dt="2020-05-22T10:34:20.325" v="235" actId="47"/>
        <pc:sldMkLst>
          <pc:docMk/>
          <pc:sldMk cId="0" sldId="439"/>
        </pc:sldMkLst>
      </pc:sldChg>
      <pc:sldChg chg="del">
        <pc:chgData name="Pedro Renato | PANDENOR" userId="be1471d8-4856-4f82-81e8-56270d13a657" providerId="ADAL" clId="{A4913AF7-0A00-4CC8-99E1-36A097E8A366}" dt="2020-05-22T10:34:20.966" v="236" actId="47"/>
        <pc:sldMkLst>
          <pc:docMk/>
          <pc:sldMk cId="0" sldId="440"/>
        </pc:sldMkLst>
      </pc:sldChg>
      <pc:sldChg chg="del">
        <pc:chgData name="Pedro Renato | PANDENOR" userId="be1471d8-4856-4f82-81e8-56270d13a657" providerId="ADAL" clId="{A4913AF7-0A00-4CC8-99E1-36A097E8A366}" dt="2020-05-22T10:34:21.700" v="237" actId="47"/>
        <pc:sldMkLst>
          <pc:docMk/>
          <pc:sldMk cId="0" sldId="441"/>
        </pc:sldMkLst>
      </pc:sldChg>
      <pc:sldChg chg="del">
        <pc:chgData name="Pedro Renato | PANDENOR" userId="be1471d8-4856-4f82-81e8-56270d13a657" providerId="ADAL" clId="{A4913AF7-0A00-4CC8-99E1-36A097E8A366}" dt="2020-05-22T10:34:22.606" v="238" actId="47"/>
        <pc:sldMkLst>
          <pc:docMk/>
          <pc:sldMk cId="0" sldId="442"/>
        </pc:sldMkLst>
      </pc:sldChg>
      <pc:sldChg chg="del">
        <pc:chgData name="Pedro Renato | PANDENOR" userId="be1471d8-4856-4f82-81e8-56270d13a657" providerId="ADAL" clId="{A4913AF7-0A00-4CC8-99E1-36A097E8A366}" dt="2020-05-22T10:34:22.856" v="239" actId="47"/>
        <pc:sldMkLst>
          <pc:docMk/>
          <pc:sldMk cId="0" sldId="443"/>
        </pc:sldMkLst>
      </pc:sldChg>
      <pc:sldChg chg="del">
        <pc:chgData name="Pedro Renato | PANDENOR" userId="be1471d8-4856-4f82-81e8-56270d13a657" providerId="ADAL" clId="{A4913AF7-0A00-4CC8-99E1-36A097E8A366}" dt="2020-05-22T10:34:23.496" v="240" actId="47"/>
        <pc:sldMkLst>
          <pc:docMk/>
          <pc:sldMk cId="0" sldId="444"/>
        </pc:sldMkLst>
      </pc:sldChg>
      <pc:sldChg chg="del">
        <pc:chgData name="Pedro Renato | PANDENOR" userId="be1471d8-4856-4f82-81e8-56270d13a657" providerId="ADAL" clId="{A4913AF7-0A00-4CC8-99E1-36A097E8A366}" dt="2020-05-22T10:34:23.684" v="241" actId="47"/>
        <pc:sldMkLst>
          <pc:docMk/>
          <pc:sldMk cId="0" sldId="445"/>
        </pc:sldMkLst>
      </pc:sldChg>
      <pc:sldChg chg="del">
        <pc:chgData name="Pedro Renato | PANDENOR" userId="be1471d8-4856-4f82-81e8-56270d13a657" providerId="ADAL" clId="{A4913AF7-0A00-4CC8-99E1-36A097E8A366}" dt="2020-05-22T10:34:24.293" v="242" actId="47"/>
        <pc:sldMkLst>
          <pc:docMk/>
          <pc:sldMk cId="0" sldId="446"/>
        </pc:sldMkLst>
      </pc:sldChg>
      <pc:sldChg chg="del">
        <pc:chgData name="Pedro Renato | PANDENOR" userId="be1471d8-4856-4f82-81e8-56270d13a657" providerId="ADAL" clId="{A4913AF7-0A00-4CC8-99E1-36A097E8A366}" dt="2020-05-22T10:34:24.856" v="243" actId="47"/>
        <pc:sldMkLst>
          <pc:docMk/>
          <pc:sldMk cId="0" sldId="447"/>
        </pc:sldMkLst>
      </pc:sldChg>
      <pc:sldChg chg="del">
        <pc:chgData name="Pedro Renato | PANDENOR" userId="be1471d8-4856-4f82-81e8-56270d13a657" providerId="ADAL" clId="{A4913AF7-0A00-4CC8-99E1-36A097E8A366}" dt="2020-05-22T10:34:25.512" v="244" actId="47"/>
        <pc:sldMkLst>
          <pc:docMk/>
          <pc:sldMk cId="0" sldId="448"/>
        </pc:sldMkLst>
      </pc:sldChg>
      <pc:sldChg chg="del">
        <pc:chgData name="Pedro Renato | PANDENOR" userId="be1471d8-4856-4f82-81e8-56270d13a657" providerId="ADAL" clId="{A4913AF7-0A00-4CC8-99E1-36A097E8A366}" dt="2020-05-22T10:34:26.012" v="245" actId="47"/>
        <pc:sldMkLst>
          <pc:docMk/>
          <pc:sldMk cId="0" sldId="449"/>
        </pc:sldMkLst>
      </pc:sldChg>
      <pc:sldChg chg="del">
        <pc:chgData name="Pedro Renato | PANDENOR" userId="be1471d8-4856-4f82-81e8-56270d13a657" providerId="ADAL" clId="{A4913AF7-0A00-4CC8-99E1-36A097E8A366}" dt="2020-05-22T10:34:26.543" v="246" actId="47"/>
        <pc:sldMkLst>
          <pc:docMk/>
          <pc:sldMk cId="0" sldId="450"/>
        </pc:sldMkLst>
      </pc:sldChg>
      <pc:sldChg chg="del">
        <pc:chgData name="Pedro Renato | PANDENOR" userId="be1471d8-4856-4f82-81e8-56270d13a657" providerId="ADAL" clId="{A4913AF7-0A00-4CC8-99E1-36A097E8A366}" dt="2020-05-22T10:34:27.745" v="247" actId="47"/>
        <pc:sldMkLst>
          <pc:docMk/>
          <pc:sldMk cId="0" sldId="451"/>
        </pc:sldMkLst>
      </pc:sldChg>
      <pc:sldChg chg="del">
        <pc:chgData name="Pedro Renato | PANDENOR" userId="be1471d8-4856-4f82-81e8-56270d13a657" providerId="ADAL" clId="{A4913AF7-0A00-4CC8-99E1-36A097E8A366}" dt="2020-05-22T10:34:28.968" v="248" actId="47"/>
        <pc:sldMkLst>
          <pc:docMk/>
          <pc:sldMk cId="0" sldId="452"/>
        </pc:sldMkLst>
      </pc:sldChg>
      <pc:sldChg chg="del">
        <pc:chgData name="Pedro Renato | PANDENOR" userId="be1471d8-4856-4f82-81e8-56270d13a657" providerId="ADAL" clId="{A4913AF7-0A00-4CC8-99E1-36A097E8A366}" dt="2020-05-22T10:34:29.530" v="249" actId="47"/>
        <pc:sldMkLst>
          <pc:docMk/>
          <pc:sldMk cId="0" sldId="453"/>
        </pc:sldMkLst>
      </pc:sldChg>
      <pc:sldChg chg="del">
        <pc:chgData name="Pedro Renato | PANDENOR" userId="be1471d8-4856-4f82-81e8-56270d13a657" providerId="ADAL" clId="{A4913AF7-0A00-4CC8-99E1-36A097E8A366}" dt="2020-05-22T10:34:29.811" v="250" actId="47"/>
        <pc:sldMkLst>
          <pc:docMk/>
          <pc:sldMk cId="0" sldId="454"/>
        </pc:sldMkLst>
      </pc:sldChg>
      <pc:sldChg chg="del">
        <pc:chgData name="Pedro Renato | PANDENOR" userId="be1471d8-4856-4f82-81e8-56270d13a657" providerId="ADAL" clId="{A4913AF7-0A00-4CC8-99E1-36A097E8A366}" dt="2020-05-22T10:34:30.798" v="251" actId="47"/>
        <pc:sldMkLst>
          <pc:docMk/>
          <pc:sldMk cId="0" sldId="455"/>
        </pc:sldMkLst>
      </pc:sldChg>
      <pc:sldChg chg="del">
        <pc:chgData name="Pedro Renato | PANDENOR" userId="be1471d8-4856-4f82-81e8-56270d13a657" providerId="ADAL" clId="{A4913AF7-0A00-4CC8-99E1-36A097E8A366}" dt="2020-05-22T10:34:31.220" v="252" actId="47"/>
        <pc:sldMkLst>
          <pc:docMk/>
          <pc:sldMk cId="0" sldId="456"/>
        </pc:sldMkLst>
      </pc:sldChg>
      <pc:sldChg chg="del">
        <pc:chgData name="Pedro Renato | PANDENOR" userId="be1471d8-4856-4f82-81e8-56270d13a657" providerId="ADAL" clId="{A4913AF7-0A00-4CC8-99E1-36A097E8A366}" dt="2020-05-22T10:34:38.937" v="253" actId="47"/>
        <pc:sldMkLst>
          <pc:docMk/>
          <pc:sldMk cId="0" sldId="457"/>
        </pc:sldMkLst>
      </pc:sldChg>
      <pc:sldChg chg="addSp delSp modSp mod">
        <pc:chgData name="Pedro Renato | PANDENOR" userId="be1471d8-4856-4f82-81e8-56270d13a657" providerId="ADAL" clId="{A4913AF7-0A00-4CC8-99E1-36A097E8A366}" dt="2020-05-22T11:17:04.937" v="415" actId="14100"/>
        <pc:sldMkLst>
          <pc:docMk/>
          <pc:sldMk cId="0" sldId="458"/>
        </pc:sldMkLst>
        <pc:spChg chg="add del mod">
          <ac:chgData name="Pedro Renato | PANDENOR" userId="be1471d8-4856-4f82-81e8-56270d13a657" providerId="ADAL" clId="{A4913AF7-0A00-4CC8-99E1-36A097E8A366}" dt="2020-05-22T10:39:18.123" v="410" actId="478"/>
          <ac:spMkLst>
            <pc:docMk/>
            <pc:sldMk cId="0" sldId="458"/>
            <ac:spMk id="2" creationId="{CEACB2D7-683F-40E1-9198-AFF1FC986E5F}"/>
          </ac:spMkLst>
        </pc:spChg>
        <pc:spChg chg="mod">
          <ac:chgData name="Pedro Renato | PANDENOR" userId="be1471d8-4856-4f82-81e8-56270d13a657" providerId="ADAL" clId="{A4913AF7-0A00-4CC8-99E1-36A097E8A366}" dt="2020-05-22T11:17:04.937" v="415" actId="14100"/>
          <ac:spMkLst>
            <pc:docMk/>
            <pc:sldMk cId="0" sldId="458"/>
            <ac:spMk id="4" creationId="{00000000-0000-0000-0000-000000000000}"/>
          </ac:spMkLst>
        </pc:spChg>
        <pc:spChg chg="mod">
          <ac:chgData name="Pedro Renato | PANDENOR" userId="be1471d8-4856-4f82-81e8-56270d13a657" providerId="ADAL" clId="{A4913AF7-0A00-4CC8-99E1-36A097E8A366}" dt="2020-05-22T11:16:36.285" v="412" actId="1076"/>
          <ac:spMkLst>
            <pc:docMk/>
            <pc:sldMk cId="0" sldId="458"/>
            <ac:spMk id="5" creationId="{00000000-0000-0000-0000-000000000000}"/>
          </ac:spMkLst>
        </pc:spChg>
      </pc:sldChg>
      <pc:sldChg chg="modSp mod">
        <pc:chgData name="Pedro Renato | PANDENOR" userId="be1471d8-4856-4f82-81e8-56270d13a657" providerId="ADAL" clId="{A4913AF7-0A00-4CC8-99E1-36A097E8A366}" dt="2020-05-22T11:17:36.776" v="417" actId="14100"/>
        <pc:sldMkLst>
          <pc:docMk/>
          <pc:sldMk cId="0" sldId="466"/>
        </pc:sldMkLst>
        <pc:spChg chg="mod">
          <ac:chgData name="Pedro Renato | PANDENOR" userId="be1471d8-4856-4f82-81e8-56270d13a657" providerId="ADAL" clId="{A4913AF7-0A00-4CC8-99E1-36A097E8A366}" dt="2020-05-22T11:17:36.776" v="417" actId="14100"/>
          <ac:spMkLst>
            <pc:docMk/>
            <pc:sldMk cId="0" sldId="466"/>
            <ac:spMk id="4" creationId="{00000000-0000-0000-0000-000000000000}"/>
          </ac:spMkLst>
        </pc:spChg>
      </pc:sldChg>
      <pc:sldChg chg="addSp modSp mod">
        <pc:chgData name="Pedro Renato | PANDENOR" userId="be1471d8-4856-4f82-81e8-56270d13a657" providerId="ADAL" clId="{A4913AF7-0A00-4CC8-99E1-36A097E8A366}" dt="2020-05-22T11:21:01.337" v="679" actId="20577"/>
        <pc:sldMkLst>
          <pc:docMk/>
          <pc:sldMk cId="0" sldId="467"/>
        </pc:sldMkLst>
        <pc:spChg chg="add mod">
          <ac:chgData name="Pedro Renato | PANDENOR" userId="be1471d8-4856-4f82-81e8-56270d13a657" providerId="ADAL" clId="{A4913AF7-0A00-4CC8-99E1-36A097E8A366}" dt="2020-05-22T11:20:35.106" v="674" actId="14100"/>
          <ac:spMkLst>
            <pc:docMk/>
            <pc:sldMk cId="0" sldId="467"/>
            <ac:spMk id="2" creationId="{1E4111F0-6639-4A24-AFDE-09340961186F}"/>
          </ac:spMkLst>
        </pc:spChg>
        <pc:spChg chg="mod">
          <ac:chgData name="Pedro Renato | PANDENOR" userId="be1471d8-4856-4f82-81e8-56270d13a657" providerId="ADAL" clId="{A4913AF7-0A00-4CC8-99E1-36A097E8A366}" dt="2020-05-22T11:21:01.337" v="679" actId="20577"/>
          <ac:spMkLst>
            <pc:docMk/>
            <pc:sldMk cId="0" sldId="467"/>
            <ac:spMk id="4" creationId="{00000000-0000-0000-0000-000000000000}"/>
          </ac:spMkLst>
        </pc:spChg>
      </pc:sldChg>
      <pc:sldChg chg="modSp mod">
        <pc:chgData name="Pedro Renato | PANDENOR" userId="be1471d8-4856-4f82-81e8-56270d13a657" providerId="ADAL" clId="{A4913AF7-0A00-4CC8-99E1-36A097E8A366}" dt="2020-05-22T11:21:16.825" v="681" actId="14100"/>
        <pc:sldMkLst>
          <pc:docMk/>
          <pc:sldMk cId="0" sldId="468"/>
        </pc:sldMkLst>
        <pc:spChg chg="mod">
          <ac:chgData name="Pedro Renato | PANDENOR" userId="be1471d8-4856-4f82-81e8-56270d13a657" providerId="ADAL" clId="{A4913AF7-0A00-4CC8-99E1-36A097E8A366}" dt="2020-05-22T11:21:16.825" v="681" actId="14100"/>
          <ac:spMkLst>
            <pc:docMk/>
            <pc:sldMk cId="0" sldId="468"/>
            <ac:spMk id="4" creationId="{00000000-0000-0000-0000-000000000000}"/>
          </ac:spMkLst>
        </pc:spChg>
      </pc:sldChg>
      <pc:sldChg chg="modSp mod">
        <pc:chgData name="Pedro Renato | PANDENOR" userId="be1471d8-4856-4f82-81e8-56270d13a657" providerId="ADAL" clId="{A4913AF7-0A00-4CC8-99E1-36A097E8A366}" dt="2020-05-22T11:21:45.140" v="682" actId="1076"/>
        <pc:sldMkLst>
          <pc:docMk/>
          <pc:sldMk cId="0" sldId="473"/>
        </pc:sldMkLst>
        <pc:spChg chg="mod">
          <ac:chgData name="Pedro Renato | PANDENOR" userId="be1471d8-4856-4f82-81e8-56270d13a657" providerId="ADAL" clId="{A4913AF7-0A00-4CC8-99E1-36A097E8A366}" dt="2020-05-22T11:21:45.140" v="682" actId="1076"/>
          <ac:spMkLst>
            <pc:docMk/>
            <pc:sldMk cId="0" sldId="473"/>
            <ac:spMk id="4" creationId="{00000000-0000-0000-0000-000000000000}"/>
          </ac:spMkLst>
        </pc:spChg>
      </pc:sldChg>
      <pc:sldChg chg="add">
        <pc:chgData name="Pedro Renato | PANDENOR" userId="be1471d8-4856-4f82-81e8-56270d13a657" providerId="ADAL" clId="{A4913AF7-0A00-4CC8-99E1-36A097E8A366}" dt="2020-06-01T10:25:36.677" v="683"/>
        <pc:sldMkLst>
          <pc:docMk/>
          <pc:sldMk cId="3474192639" sldId="476"/>
        </pc:sldMkLst>
      </pc:sldChg>
      <pc:sldChg chg="del">
        <pc:chgData name="Pedro Renato | PANDENOR" userId="be1471d8-4856-4f82-81e8-56270d13a657" providerId="ADAL" clId="{A4913AF7-0A00-4CC8-99E1-36A097E8A366}" dt="2020-05-22T10:34:15.764" v="223" actId="47"/>
        <pc:sldMkLst>
          <pc:docMk/>
          <pc:sldMk cId="516491511" sldId="477"/>
        </pc:sldMkLst>
      </pc:sldChg>
      <pc:sldChg chg="addSp delSp modSp new mod">
        <pc:chgData name="Pedro Renato | PANDENOR" userId="be1471d8-4856-4f82-81e8-56270d13a657" providerId="ADAL" clId="{A4913AF7-0A00-4CC8-99E1-36A097E8A366}" dt="2020-06-01T10:37:14.959" v="694" actId="1076"/>
        <pc:sldMkLst>
          <pc:docMk/>
          <pc:sldMk cId="4111066958" sldId="477"/>
        </pc:sldMkLst>
        <pc:spChg chg="del">
          <ac:chgData name="Pedro Renato | PANDENOR" userId="be1471d8-4856-4f82-81e8-56270d13a657" providerId="ADAL" clId="{A4913AF7-0A00-4CC8-99E1-36A097E8A366}" dt="2020-06-01T10:36:53.156" v="689" actId="478"/>
          <ac:spMkLst>
            <pc:docMk/>
            <pc:sldMk cId="4111066958" sldId="477"/>
            <ac:spMk id="2" creationId="{E986C19D-9BBD-4CE1-9DA5-08AD13F5F444}"/>
          </ac:spMkLst>
        </pc:spChg>
        <pc:spChg chg="del">
          <ac:chgData name="Pedro Renato | PANDENOR" userId="be1471d8-4856-4f82-81e8-56270d13a657" providerId="ADAL" clId="{A4913AF7-0A00-4CC8-99E1-36A097E8A366}" dt="2020-06-01T10:36:43.290" v="688" actId="478"/>
          <ac:spMkLst>
            <pc:docMk/>
            <pc:sldMk cId="4111066958" sldId="477"/>
            <ac:spMk id="3" creationId="{83B9B54F-8262-4E79-942F-16F1F3C4978D}"/>
          </ac:spMkLst>
        </pc:spChg>
        <pc:spChg chg="add mod">
          <ac:chgData name="Pedro Renato | PANDENOR" userId="be1471d8-4856-4f82-81e8-56270d13a657" providerId="ADAL" clId="{A4913AF7-0A00-4CC8-99E1-36A097E8A366}" dt="2020-06-01T10:36:53.649" v="690"/>
          <ac:spMkLst>
            <pc:docMk/>
            <pc:sldMk cId="4111066958" sldId="477"/>
            <ac:spMk id="5" creationId="{A2472A1D-E209-4F8E-9916-25AD6CA913AE}"/>
          </ac:spMkLst>
        </pc:spChg>
        <pc:picChg chg="add mod">
          <ac:chgData name="Pedro Renato | PANDENOR" userId="be1471d8-4856-4f82-81e8-56270d13a657" providerId="ADAL" clId="{A4913AF7-0A00-4CC8-99E1-36A097E8A366}" dt="2020-06-01T10:37:14.959" v="694" actId="1076"/>
          <ac:picMkLst>
            <pc:docMk/>
            <pc:sldMk cId="4111066958" sldId="477"/>
            <ac:picMk id="4" creationId="{DE8B61ED-9A89-4C47-BC48-9AC010C92213}"/>
          </ac:picMkLst>
        </pc:picChg>
      </pc:sldChg>
      <pc:sldChg chg="del">
        <pc:chgData name="Pedro Renato | PANDENOR" userId="be1471d8-4856-4f82-81e8-56270d13a657" providerId="ADAL" clId="{A4913AF7-0A00-4CC8-99E1-36A097E8A366}" dt="2020-05-22T10:34:15.998" v="224" actId="47"/>
        <pc:sldMkLst>
          <pc:docMk/>
          <pc:sldMk cId="1330702705" sldId="478"/>
        </pc:sldMkLst>
      </pc:sldChg>
      <pc:sldChg chg="del">
        <pc:chgData name="Pedro Renato | PANDENOR" userId="be1471d8-4856-4f82-81e8-56270d13a657" providerId="ADAL" clId="{A4913AF7-0A00-4CC8-99E1-36A097E8A366}" dt="2020-05-22T10:34:16.186" v="225" actId="47"/>
        <pc:sldMkLst>
          <pc:docMk/>
          <pc:sldMk cId="2152317977" sldId="479"/>
        </pc:sldMkLst>
      </pc:sldChg>
      <pc:sldChg chg="del">
        <pc:chgData name="Pedro Renato | PANDENOR" userId="be1471d8-4856-4f82-81e8-56270d13a657" providerId="ADAL" clId="{A4913AF7-0A00-4CC8-99E1-36A097E8A366}" dt="2020-05-22T10:34:16.498" v="226" actId="47"/>
        <pc:sldMkLst>
          <pc:docMk/>
          <pc:sldMk cId="712891218" sldId="480"/>
        </pc:sldMkLst>
      </pc:sldChg>
      <pc:sldChg chg="del">
        <pc:chgData name="Pedro Renato | PANDENOR" userId="be1471d8-4856-4f82-81e8-56270d13a657" providerId="ADAL" clId="{A4913AF7-0A00-4CC8-99E1-36A097E8A366}" dt="2020-05-22T10:34:16.842" v="227" actId="47"/>
        <pc:sldMkLst>
          <pc:docMk/>
          <pc:sldMk cId="2585853892" sldId="481"/>
        </pc:sldMkLst>
      </pc:sldChg>
      <pc:sldChg chg="del">
        <pc:chgData name="Pedro Renato | PANDENOR" userId="be1471d8-4856-4f82-81e8-56270d13a657" providerId="ADAL" clId="{A4913AF7-0A00-4CC8-99E1-36A097E8A366}" dt="2020-05-22T10:34:17.123" v="228" actId="47"/>
        <pc:sldMkLst>
          <pc:docMk/>
          <pc:sldMk cId="1291824423" sldId="482"/>
        </pc:sldMkLst>
      </pc:sldChg>
      <pc:sldChg chg="del">
        <pc:chgData name="Pedro Renato | PANDENOR" userId="be1471d8-4856-4f82-81e8-56270d13a657" providerId="ADAL" clId="{A4913AF7-0A00-4CC8-99E1-36A097E8A366}" dt="2020-05-22T10:34:17.357" v="229" actId="47"/>
        <pc:sldMkLst>
          <pc:docMk/>
          <pc:sldMk cId="2272873135" sldId="483"/>
        </pc:sldMkLst>
      </pc:sldChg>
      <pc:sldChg chg="del">
        <pc:chgData name="Pedro Renato | PANDENOR" userId="be1471d8-4856-4f82-81e8-56270d13a657" providerId="ADAL" clId="{A4913AF7-0A00-4CC8-99E1-36A097E8A366}" dt="2020-05-22T10:34:17.592" v="230" actId="47"/>
        <pc:sldMkLst>
          <pc:docMk/>
          <pc:sldMk cId="2882268864" sldId="484"/>
        </pc:sldMkLst>
      </pc:sldChg>
      <pc:sldChg chg="del">
        <pc:chgData name="Pedro Renato | PANDENOR" userId="be1471d8-4856-4f82-81e8-56270d13a657" providerId="ADAL" clId="{A4913AF7-0A00-4CC8-99E1-36A097E8A366}" dt="2020-05-22T10:34:19.279" v="232" actId="47"/>
        <pc:sldMkLst>
          <pc:docMk/>
          <pc:sldMk cId="1752004049" sldId="486"/>
        </pc:sldMkLst>
      </pc:sldChg>
      <pc:sldChg chg="del">
        <pc:chgData name="Pedro Renato | PANDENOR" userId="be1471d8-4856-4f82-81e8-56270d13a657" providerId="ADAL" clId="{A4913AF7-0A00-4CC8-99E1-36A097E8A366}" dt="2020-05-22T10:34:19.466" v="233" actId="47"/>
        <pc:sldMkLst>
          <pc:docMk/>
          <pc:sldMk cId="3691429487" sldId="488"/>
        </pc:sldMkLst>
      </pc:sldChg>
      <pc:sldChg chg="del">
        <pc:chgData name="Pedro Renato | PANDENOR" userId="be1471d8-4856-4f82-81e8-56270d13a657" providerId="ADAL" clId="{A4913AF7-0A00-4CC8-99E1-36A097E8A366}" dt="2020-05-22T10:34:14.749" v="221" actId="47"/>
        <pc:sldMkLst>
          <pc:docMk/>
          <pc:sldMk cId="247411618" sldId="489"/>
        </pc:sldMkLst>
      </pc:sldChg>
      <pc:sldChg chg="del">
        <pc:chgData name="Pedro Renato | PANDENOR" userId="be1471d8-4856-4f82-81e8-56270d13a657" providerId="ADAL" clId="{A4913AF7-0A00-4CC8-99E1-36A097E8A366}" dt="2020-05-22T10:34:14.952" v="222" actId="47"/>
        <pc:sldMkLst>
          <pc:docMk/>
          <pc:sldMk cId="2502435392" sldId="490"/>
        </pc:sldMkLst>
      </pc:sldChg>
      <pc:sldChg chg="del">
        <pc:chgData name="Pedro Renato | PANDENOR" userId="be1471d8-4856-4f82-81e8-56270d13a657" providerId="ADAL" clId="{A4913AF7-0A00-4CC8-99E1-36A097E8A366}" dt="2020-05-22T10:34:12.796" v="215" actId="47"/>
        <pc:sldMkLst>
          <pc:docMk/>
          <pc:sldMk cId="450754177" sldId="491"/>
        </pc:sldMkLst>
      </pc:sldChg>
      <pc:sldChg chg="del">
        <pc:chgData name="Pedro Renato | PANDENOR" userId="be1471d8-4856-4f82-81e8-56270d13a657" providerId="ADAL" clId="{A4913AF7-0A00-4CC8-99E1-36A097E8A366}" dt="2020-05-22T10:34:13.030" v="216" actId="47"/>
        <pc:sldMkLst>
          <pc:docMk/>
          <pc:sldMk cId="53447525" sldId="492"/>
        </pc:sldMkLst>
      </pc:sldChg>
      <pc:sldChg chg="del">
        <pc:chgData name="Pedro Renato | PANDENOR" userId="be1471d8-4856-4f82-81e8-56270d13a657" providerId="ADAL" clId="{A4913AF7-0A00-4CC8-99E1-36A097E8A366}" dt="2020-05-22T10:34:13.546" v="217" actId="47"/>
        <pc:sldMkLst>
          <pc:docMk/>
          <pc:sldMk cId="2808773609" sldId="493"/>
        </pc:sldMkLst>
      </pc:sldChg>
      <pc:sldChg chg="del">
        <pc:chgData name="Pedro Renato | PANDENOR" userId="be1471d8-4856-4f82-81e8-56270d13a657" providerId="ADAL" clId="{A4913AF7-0A00-4CC8-99E1-36A097E8A366}" dt="2020-05-22T10:33:42.941" v="122" actId="47"/>
        <pc:sldMkLst>
          <pc:docMk/>
          <pc:sldMk cId="1451213940" sldId="494"/>
        </pc:sldMkLst>
      </pc:sldChg>
      <pc:sldChg chg="del">
        <pc:chgData name="Pedro Renato | PANDENOR" userId="be1471d8-4856-4f82-81e8-56270d13a657" providerId="ADAL" clId="{A4913AF7-0A00-4CC8-99E1-36A097E8A366}" dt="2020-05-22T10:33:43.744" v="123" actId="47"/>
        <pc:sldMkLst>
          <pc:docMk/>
          <pc:sldMk cId="3586259297" sldId="495"/>
        </pc:sldMkLst>
      </pc:sldChg>
      <pc:sldChg chg="del">
        <pc:chgData name="Pedro Renato | PANDENOR" userId="be1471d8-4856-4f82-81e8-56270d13a657" providerId="ADAL" clId="{A4913AF7-0A00-4CC8-99E1-36A097E8A366}" dt="2020-05-22T10:33:44.260" v="124" actId="47"/>
        <pc:sldMkLst>
          <pc:docMk/>
          <pc:sldMk cId="2687679068" sldId="496"/>
        </pc:sldMkLst>
      </pc:sldChg>
      <pc:sldChg chg="del">
        <pc:chgData name="Pedro Renato | PANDENOR" userId="be1471d8-4856-4f82-81e8-56270d13a657" providerId="ADAL" clId="{A4913AF7-0A00-4CC8-99E1-36A097E8A366}" dt="2020-05-22T10:33:44.291" v="125" actId="47"/>
        <pc:sldMkLst>
          <pc:docMk/>
          <pc:sldMk cId="2902165928" sldId="497"/>
        </pc:sldMkLst>
      </pc:sldChg>
      <pc:sldChg chg="del">
        <pc:chgData name="Pedro Renato | PANDENOR" userId="be1471d8-4856-4f82-81e8-56270d13a657" providerId="ADAL" clId="{A4913AF7-0A00-4CC8-99E1-36A097E8A366}" dt="2020-05-22T10:33:44.307" v="126" actId="47"/>
        <pc:sldMkLst>
          <pc:docMk/>
          <pc:sldMk cId="1571862817" sldId="498"/>
        </pc:sldMkLst>
      </pc:sldChg>
      <pc:sldChg chg="del">
        <pc:chgData name="Pedro Renato | PANDENOR" userId="be1471d8-4856-4f82-81e8-56270d13a657" providerId="ADAL" clId="{A4913AF7-0A00-4CC8-99E1-36A097E8A366}" dt="2020-05-22T10:33:44.338" v="127" actId="47"/>
        <pc:sldMkLst>
          <pc:docMk/>
          <pc:sldMk cId="1771470611" sldId="499"/>
        </pc:sldMkLst>
      </pc:sldChg>
      <pc:sldChg chg="del">
        <pc:chgData name="Pedro Renato | PANDENOR" userId="be1471d8-4856-4f82-81e8-56270d13a657" providerId="ADAL" clId="{A4913AF7-0A00-4CC8-99E1-36A097E8A366}" dt="2020-05-22T10:33:44.385" v="128" actId="47"/>
        <pc:sldMkLst>
          <pc:docMk/>
          <pc:sldMk cId="3566491835" sldId="500"/>
        </pc:sldMkLst>
      </pc:sldChg>
      <pc:sldChg chg="del">
        <pc:chgData name="Pedro Renato | PANDENOR" userId="be1471d8-4856-4f82-81e8-56270d13a657" providerId="ADAL" clId="{A4913AF7-0A00-4CC8-99E1-36A097E8A366}" dt="2020-05-22T10:33:44.400" v="129" actId="47"/>
        <pc:sldMkLst>
          <pc:docMk/>
          <pc:sldMk cId="1082309674" sldId="501"/>
        </pc:sldMkLst>
      </pc:sldChg>
      <pc:sldChg chg="del">
        <pc:chgData name="Pedro Renato | PANDENOR" userId="be1471d8-4856-4f82-81e8-56270d13a657" providerId="ADAL" clId="{A4913AF7-0A00-4CC8-99E1-36A097E8A366}" dt="2020-05-22T10:33:44.463" v="130" actId="47"/>
        <pc:sldMkLst>
          <pc:docMk/>
          <pc:sldMk cId="2948679304" sldId="502"/>
        </pc:sldMkLst>
      </pc:sldChg>
      <pc:sldChg chg="del">
        <pc:chgData name="Pedro Renato | PANDENOR" userId="be1471d8-4856-4f82-81e8-56270d13a657" providerId="ADAL" clId="{A4913AF7-0A00-4CC8-99E1-36A097E8A366}" dt="2020-05-22T10:33:44.494" v="131" actId="47"/>
        <pc:sldMkLst>
          <pc:docMk/>
          <pc:sldMk cId="342640479" sldId="503"/>
        </pc:sldMkLst>
      </pc:sldChg>
      <pc:sldChg chg="del">
        <pc:chgData name="Pedro Renato | PANDENOR" userId="be1471d8-4856-4f82-81e8-56270d13a657" providerId="ADAL" clId="{A4913AF7-0A00-4CC8-99E1-36A097E8A366}" dt="2020-05-22T10:33:44.510" v="132" actId="47"/>
        <pc:sldMkLst>
          <pc:docMk/>
          <pc:sldMk cId="1099506624" sldId="504"/>
        </pc:sldMkLst>
      </pc:sldChg>
      <pc:sldChg chg="del">
        <pc:chgData name="Pedro Renato | PANDENOR" userId="be1471d8-4856-4f82-81e8-56270d13a657" providerId="ADAL" clId="{A4913AF7-0A00-4CC8-99E1-36A097E8A366}" dt="2020-05-22T10:33:44.604" v="134" actId="47"/>
        <pc:sldMkLst>
          <pc:docMk/>
          <pc:sldMk cId="2178618736" sldId="505"/>
        </pc:sldMkLst>
      </pc:sldChg>
      <pc:sldChg chg="del">
        <pc:chgData name="Pedro Renato | PANDENOR" userId="be1471d8-4856-4f82-81e8-56270d13a657" providerId="ADAL" clId="{A4913AF7-0A00-4CC8-99E1-36A097E8A366}" dt="2020-05-22T10:33:44.619" v="135" actId="47"/>
        <pc:sldMkLst>
          <pc:docMk/>
          <pc:sldMk cId="2993964440" sldId="506"/>
        </pc:sldMkLst>
      </pc:sldChg>
      <pc:sldChg chg="del">
        <pc:chgData name="Pedro Renato | PANDENOR" userId="be1471d8-4856-4f82-81e8-56270d13a657" providerId="ADAL" clId="{A4913AF7-0A00-4CC8-99E1-36A097E8A366}" dt="2020-05-22T10:33:44.650" v="136" actId="47"/>
        <pc:sldMkLst>
          <pc:docMk/>
          <pc:sldMk cId="1615028903" sldId="507"/>
        </pc:sldMkLst>
      </pc:sldChg>
      <pc:sldChg chg="del">
        <pc:chgData name="Pedro Renato | PANDENOR" userId="be1471d8-4856-4f82-81e8-56270d13a657" providerId="ADAL" clId="{A4913AF7-0A00-4CC8-99E1-36A097E8A366}" dt="2020-05-22T10:33:44.682" v="137" actId="47"/>
        <pc:sldMkLst>
          <pc:docMk/>
          <pc:sldMk cId="2798999933" sldId="508"/>
        </pc:sldMkLst>
      </pc:sldChg>
      <pc:sldChg chg="del">
        <pc:chgData name="Pedro Renato | PANDENOR" userId="be1471d8-4856-4f82-81e8-56270d13a657" providerId="ADAL" clId="{A4913AF7-0A00-4CC8-99E1-36A097E8A366}" dt="2020-05-22T10:33:46.478" v="148" actId="47"/>
        <pc:sldMkLst>
          <pc:docMk/>
          <pc:sldMk cId="3828020321" sldId="512"/>
        </pc:sldMkLst>
      </pc:sldChg>
      <pc:sldChg chg="del">
        <pc:chgData name="Pedro Renato | PANDENOR" userId="be1471d8-4856-4f82-81e8-56270d13a657" providerId="ADAL" clId="{A4913AF7-0A00-4CC8-99E1-36A097E8A366}" dt="2020-05-22T10:34:19.013" v="231" actId="47"/>
        <pc:sldMkLst>
          <pc:docMk/>
          <pc:sldMk cId="2734681271" sldId="513"/>
        </pc:sldMkLst>
      </pc:sldChg>
      <pc:sldChg chg="del">
        <pc:chgData name="Pedro Renato | PANDENOR" userId="be1471d8-4856-4f82-81e8-56270d13a657" providerId="ADAL" clId="{A4913AF7-0A00-4CC8-99E1-36A097E8A366}" dt="2020-05-22T10:33:44.572" v="133" actId="47"/>
        <pc:sldMkLst>
          <pc:docMk/>
          <pc:sldMk cId="2667633709" sldId="514"/>
        </pc:sldMkLst>
      </pc:sldChg>
      <pc:sldChg chg="del">
        <pc:chgData name="Pedro Renato | PANDENOR" userId="be1471d8-4856-4f82-81e8-56270d13a657" providerId="ADAL" clId="{A4913AF7-0A00-4CC8-99E1-36A097E8A366}" dt="2020-05-22T10:33:46.947" v="154" actId="47"/>
        <pc:sldMkLst>
          <pc:docMk/>
          <pc:sldMk cId="1865310223" sldId="515"/>
        </pc:sldMkLst>
      </pc:sldChg>
      <pc:sldChg chg="del">
        <pc:chgData name="Pedro Renato | PANDENOR" userId="be1471d8-4856-4f82-81e8-56270d13a657" providerId="ADAL" clId="{A4913AF7-0A00-4CC8-99E1-36A097E8A366}" dt="2020-05-22T10:33:46.962" v="155" actId="47"/>
        <pc:sldMkLst>
          <pc:docMk/>
          <pc:sldMk cId="1102594757" sldId="516"/>
        </pc:sldMkLst>
      </pc:sldChg>
      <pc:sldChg chg="del">
        <pc:chgData name="Pedro Renato | PANDENOR" userId="be1471d8-4856-4f82-81e8-56270d13a657" providerId="ADAL" clId="{A4913AF7-0A00-4CC8-99E1-36A097E8A366}" dt="2020-05-22T10:33:46.994" v="156" actId="47"/>
        <pc:sldMkLst>
          <pc:docMk/>
          <pc:sldMk cId="3257321152" sldId="517"/>
        </pc:sldMkLst>
      </pc:sldChg>
      <pc:sldChg chg="del">
        <pc:chgData name="Pedro Renato | PANDENOR" userId="be1471d8-4856-4f82-81e8-56270d13a657" providerId="ADAL" clId="{A4913AF7-0A00-4CC8-99E1-36A097E8A366}" dt="2020-05-22T10:33:47.932" v="157" actId="47"/>
        <pc:sldMkLst>
          <pc:docMk/>
          <pc:sldMk cId="1387959347" sldId="518"/>
        </pc:sldMkLst>
      </pc:sldChg>
      <pc:sldChg chg="del">
        <pc:chgData name="Pedro Renato | PANDENOR" userId="be1471d8-4856-4f82-81e8-56270d13a657" providerId="ADAL" clId="{A4913AF7-0A00-4CC8-99E1-36A097E8A366}" dt="2020-05-22T10:33:48.229" v="158" actId="47"/>
        <pc:sldMkLst>
          <pc:docMk/>
          <pc:sldMk cId="4119695677" sldId="519"/>
        </pc:sldMkLst>
      </pc:sldChg>
      <pc:sldChg chg="del">
        <pc:chgData name="Pedro Renato | PANDENOR" userId="be1471d8-4856-4f82-81e8-56270d13a657" providerId="ADAL" clId="{A4913AF7-0A00-4CC8-99E1-36A097E8A366}" dt="2020-05-22T10:33:48.541" v="159" actId="47"/>
        <pc:sldMkLst>
          <pc:docMk/>
          <pc:sldMk cId="394853547" sldId="520"/>
        </pc:sldMkLst>
      </pc:sldChg>
      <pc:sldChg chg="del">
        <pc:chgData name="Pedro Renato | PANDENOR" userId="be1471d8-4856-4f82-81e8-56270d13a657" providerId="ADAL" clId="{A4913AF7-0A00-4CC8-99E1-36A097E8A366}" dt="2020-05-22T10:33:46.384" v="146" actId="47"/>
        <pc:sldMkLst>
          <pc:docMk/>
          <pc:sldMk cId="4017416663" sldId="521"/>
        </pc:sldMkLst>
      </pc:sldChg>
      <pc:sldChg chg="del">
        <pc:chgData name="Pedro Renato | PANDENOR" userId="be1471d8-4856-4f82-81e8-56270d13a657" providerId="ADAL" clId="{A4913AF7-0A00-4CC8-99E1-36A097E8A366}" dt="2020-05-22T10:33:49.306" v="160" actId="47"/>
        <pc:sldMkLst>
          <pc:docMk/>
          <pc:sldMk cId="1901368779" sldId="522"/>
        </pc:sldMkLst>
      </pc:sldChg>
      <pc:sldChg chg="del">
        <pc:chgData name="Pedro Renato | PANDENOR" userId="be1471d8-4856-4f82-81e8-56270d13a657" providerId="ADAL" clId="{A4913AF7-0A00-4CC8-99E1-36A097E8A366}" dt="2020-05-22T10:32:59.442" v="85" actId="47"/>
        <pc:sldMkLst>
          <pc:docMk/>
          <pc:sldMk cId="2886959419" sldId="523"/>
        </pc:sldMkLst>
      </pc:sldChg>
      <pc:sldChg chg="del">
        <pc:chgData name="Pedro Renato | PANDENOR" userId="be1471d8-4856-4f82-81e8-56270d13a657" providerId="ADAL" clId="{A4913AF7-0A00-4CC8-99E1-36A097E8A366}" dt="2020-05-22T10:33:01.048" v="86" actId="47"/>
        <pc:sldMkLst>
          <pc:docMk/>
          <pc:sldMk cId="3451005984" sldId="524"/>
        </pc:sldMkLst>
      </pc:sldChg>
      <pc:sldChg chg="del">
        <pc:chgData name="Pedro Renato | PANDENOR" userId="be1471d8-4856-4f82-81e8-56270d13a657" providerId="ADAL" clId="{A4913AF7-0A00-4CC8-99E1-36A097E8A366}" dt="2020-05-22T10:33:07.948" v="92" actId="47"/>
        <pc:sldMkLst>
          <pc:docMk/>
          <pc:sldMk cId="2000618117" sldId="526"/>
        </pc:sldMkLst>
      </pc:sldChg>
      <pc:sldChg chg="del">
        <pc:chgData name="Pedro Renato | PANDENOR" userId="be1471d8-4856-4f82-81e8-56270d13a657" providerId="ADAL" clId="{A4913AF7-0A00-4CC8-99E1-36A097E8A366}" dt="2020-05-22T10:33:07.305" v="91" actId="47"/>
        <pc:sldMkLst>
          <pc:docMk/>
          <pc:sldMk cId="1025944252" sldId="527"/>
        </pc:sldMkLst>
      </pc:sldChg>
      <pc:sldChg chg="del">
        <pc:chgData name="Pedro Renato | PANDENOR" userId="be1471d8-4856-4f82-81e8-56270d13a657" providerId="ADAL" clId="{A4913AF7-0A00-4CC8-99E1-36A097E8A366}" dt="2020-05-22T10:33:06.479" v="90" actId="47"/>
        <pc:sldMkLst>
          <pc:docMk/>
          <pc:sldMk cId="547571933" sldId="528"/>
        </pc:sldMkLst>
      </pc:sldChg>
      <pc:sldChg chg="del">
        <pc:chgData name="Pedro Renato | PANDENOR" userId="be1471d8-4856-4f82-81e8-56270d13a657" providerId="ADAL" clId="{A4913AF7-0A00-4CC8-99E1-36A097E8A366}" dt="2020-05-22T10:33:05.550" v="89" actId="47"/>
        <pc:sldMkLst>
          <pc:docMk/>
          <pc:sldMk cId="2045399119" sldId="529"/>
        </pc:sldMkLst>
      </pc:sldChg>
      <pc:sldChg chg="del">
        <pc:chgData name="Pedro Renato | PANDENOR" userId="be1471d8-4856-4f82-81e8-56270d13a657" providerId="ADAL" clId="{A4913AF7-0A00-4CC8-99E1-36A097E8A366}" dt="2020-05-22T10:33:05.081" v="88" actId="47"/>
        <pc:sldMkLst>
          <pc:docMk/>
          <pc:sldMk cId="3801032943" sldId="530"/>
        </pc:sldMkLst>
      </pc:sldChg>
      <pc:sldChg chg="del">
        <pc:chgData name="Pedro Renato | PANDENOR" userId="be1471d8-4856-4f82-81e8-56270d13a657" providerId="ADAL" clId="{A4913AF7-0A00-4CC8-99E1-36A097E8A366}" dt="2020-05-22T10:33:04.613" v="87" actId="47"/>
        <pc:sldMkLst>
          <pc:docMk/>
          <pc:sldMk cId="4245313510" sldId="531"/>
        </pc:sldMkLst>
      </pc:sldChg>
      <pc:sldChg chg="del">
        <pc:chgData name="Pedro Renato | PANDENOR" userId="be1471d8-4856-4f82-81e8-56270d13a657" providerId="ADAL" clId="{A4913AF7-0A00-4CC8-99E1-36A097E8A366}" dt="2020-05-22T10:33:46.556" v="149" actId="47"/>
        <pc:sldMkLst>
          <pc:docMk/>
          <pc:sldMk cId="2305831832" sldId="532"/>
        </pc:sldMkLst>
      </pc:sldChg>
      <pc:sldChg chg="del">
        <pc:chgData name="Pedro Renato | PANDENOR" userId="be1471d8-4856-4f82-81e8-56270d13a657" providerId="ADAL" clId="{A4913AF7-0A00-4CC8-99E1-36A097E8A366}" dt="2020-05-22T10:33:46.634" v="150" actId="47"/>
        <pc:sldMkLst>
          <pc:docMk/>
          <pc:sldMk cId="590534343" sldId="533"/>
        </pc:sldMkLst>
      </pc:sldChg>
      <pc:sldChg chg="del">
        <pc:chgData name="Pedro Renato | PANDENOR" userId="be1471d8-4856-4f82-81e8-56270d13a657" providerId="ADAL" clId="{A4913AF7-0A00-4CC8-99E1-36A097E8A366}" dt="2020-05-22T10:33:46.697" v="151" actId="47"/>
        <pc:sldMkLst>
          <pc:docMk/>
          <pc:sldMk cId="1645508630" sldId="534"/>
        </pc:sldMkLst>
      </pc:sldChg>
      <pc:sldChg chg="del">
        <pc:chgData name="Pedro Renato | PANDENOR" userId="be1471d8-4856-4f82-81e8-56270d13a657" providerId="ADAL" clId="{A4913AF7-0A00-4CC8-99E1-36A097E8A366}" dt="2020-05-22T10:33:46.837" v="152" actId="47"/>
        <pc:sldMkLst>
          <pc:docMk/>
          <pc:sldMk cId="3706406737" sldId="535"/>
        </pc:sldMkLst>
      </pc:sldChg>
      <pc:sldChg chg="del">
        <pc:chgData name="Pedro Renato | PANDENOR" userId="be1471d8-4856-4f82-81e8-56270d13a657" providerId="ADAL" clId="{A4913AF7-0A00-4CC8-99E1-36A097E8A366}" dt="2020-05-22T10:33:46.915" v="153" actId="47"/>
        <pc:sldMkLst>
          <pc:docMk/>
          <pc:sldMk cId="1959038480" sldId="536"/>
        </pc:sldMkLst>
      </pc:sldChg>
      <pc:sldChg chg="del">
        <pc:chgData name="Pedro Renato | PANDENOR" userId="be1471d8-4856-4f82-81e8-56270d13a657" providerId="ADAL" clId="{A4913AF7-0A00-4CC8-99E1-36A097E8A366}" dt="2020-05-22T10:33:44.713" v="138" actId="47"/>
        <pc:sldMkLst>
          <pc:docMk/>
          <pc:sldMk cId="3862079720" sldId="537"/>
        </pc:sldMkLst>
      </pc:sldChg>
      <pc:sldChg chg="del">
        <pc:chgData name="Pedro Renato | PANDENOR" userId="be1471d8-4856-4f82-81e8-56270d13a657" providerId="ADAL" clId="{A4913AF7-0A00-4CC8-99E1-36A097E8A366}" dt="2020-05-22T10:33:44.760" v="139" actId="47"/>
        <pc:sldMkLst>
          <pc:docMk/>
          <pc:sldMk cId="4159524584" sldId="538"/>
        </pc:sldMkLst>
      </pc:sldChg>
      <pc:sldChg chg="del">
        <pc:chgData name="Pedro Renato | PANDENOR" userId="be1471d8-4856-4f82-81e8-56270d13a657" providerId="ADAL" clId="{A4913AF7-0A00-4CC8-99E1-36A097E8A366}" dt="2020-05-22T10:33:44.807" v="140" actId="47"/>
        <pc:sldMkLst>
          <pc:docMk/>
          <pc:sldMk cId="2820646092" sldId="539"/>
        </pc:sldMkLst>
      </pc:sldChg>
      <pc:sldChg chg="del">
        <pc:chgData name="Pedro Renato | PANDENOR" userId="be1471d8-4856-4f82-81e8-56270d13a657" providerId="ADAL" clId="{A4913AF7-0A00-4CC8-99E1-36A097E8A366}" dt="2020-05-22T10:33:44.869" v="141" actId="47"/>
        <pc:sldMkLst>
          <pc:docMk/>
          <pc:sldMk cId="3104973896" sldId="540"/>
        </pc:sldMkLst>
      </pc:sldChg>
      <pc:sldChg chg="del">
        <pc:chgData name="Pedro Renato | PANDENOR" userId="be1471d8-4856-4f82-81e8-56270d13a657" providerId="ADAL" clId="{A4913AF7-0A00-4CC8-99E1-36A097E8A366}" dt="2020-05-22T10:33:44.900" v="142" actId="47"/>
        <pc:sldMkLst>
          <pc:docMk/>
          <pc:sldMk cId="134337466" sldId="541"/>
        </pc:sldMkLst>
      </pc:sldChg>
      <pc:sldChg chg="del">
        <pc:chgData name="Pedro Renato | PANDENOR" userId="be1471d8-4856-4f82-81e8-56270d13a657" providerId="ADAL" clId="{A4913AF7-0A00-4CC8-99E1-36A097E8A366}" dt="2020-05-22T10:33:45.806" v="143" actId="47"/>
        <pc:sldMkLst>
          <pc:docMk/>
          <pc:sldMk cId="3745459886" sldId="542"/>
        </pc:sldMkLst>
      </pc:sldChg>
      <pc:sldChg chg="del">
        <pc:chgData name="Pedro Renato | PANDENOR" userId="be1471d8-4856-4f82-81e8-56270d13a657" providerId="ADAL" clId="{A4913AF7-0A00-4CC8-99E1-36A097E8A366}" dt="2020-05-22T10:33:46.322" v="144" actId="47"/>
        <pc:sldMkLst>
          <pc:docMk/>
          <pc:sldMk cId="928705734" sldId="543"/>
        </pc:sldMkLst>
      </pc:sldChg>
      <pc:sldChg chg="del">
        <pc:chgData name="Pedro Renato | PANDENOR" userId="be1471d8-4856-4f82-81e8-56270d13a657" providerId="ADAL" clId="{A4913AF7-0A00-4CC8-99E1-36A097E8A366}" dt="2020-05-22T10:33:46.353" v="145" actId="47"/>
        <pc:sldMkLst>
          <pc:docMk/>
          <pc:sldMk cId="845499115" sldId="544"/>
        </pc:sldMkLst>
      </pc:sldChg>
      <pc:sldChg chg="del">
        <pc:chgData name="Pedro Renato | PANDENOR" userId="be1471d8-4856-4f82-81e8-56270d13a657" providerId="ADAL" clId="{A4913AF7-0A00-4CC8-99E1-36A097E8A366}" dt="2020-05-22T10:33:46.400" v="147" actId="47"/>
        <pc:sldMkLst>
          <pc:docMk/>
          <pc:sldMk cId="1244172131" sldId="545"/>
        </pc:sldMkLst>
      </pc:sldChg>
      <pc:sldChg chg="del">
        <pc:chgData name="Pedro Renato | PANDENOR" userId="be1471d8-4856-4f82-81e8-56270d13a657" providerId="ADAL" clId="{A4913AF7-0A00-4CC8-99E1-36A097E8A366}" dt="2020-05-22T10:33:38.270" v="94" actId="47"/>
        <pc:sldMkLst>
          <pc:docMk/>
          <pc:sldMk cId="2246967381" sldId="54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40E10C-0194-4EB2-AD4B-E6F8DE6E52E4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EAA918-D147-4D67-AD9C-6B32ACA5E9CB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33321-4D9E-4DAD-9032-56A902DBAF6B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F8C7C3-4732-444F-9D42-7B4B876C9D6E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2E17BB-6179-4413-9E45-F32CF64BD186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F44B0B-746C-4105-AD34-C2A4B7C1D5B0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8418F7-A575-4418-9E8B-131715FC88B7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93868-6789-46EE-B1EC-675B01473286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20247-21E2-4AB5-8ACD-1EAAC9318ECA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63AC06-7A5F-4303-AE71-E1C901359AAC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ABAFF-927B-4C52-AE0E-4E9350B1A2AD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/>
              <a:t>Haga clic para modificar el estilo de texto del patrón</a:t>
            </a:r>
          </a:p>
          <a:p>
            <a:pPr lvl="1"/>
            <a:r>
              <a:rPr lang="es-ES" altLang="pt-BR"/>
              <a:t>Segundo nivel</a:t>
            </a:r>
          </a:p>
          <a:p>
            <a:pPr lvl="2"/>
            <a:r>
              <a:rPr lang="es-ES" altLang="pt-BR"/>
              <a:t>Tercer nivel</a:t>
            </a:r>
          </a:p>
          <a:p>
            <a:pPr lvl="3"/>
            <a:r>
              <a:rPr lang="es-ES" altLang="pt-BR"/>
              <a:t>Cuarto nivel</a:t>
            </a:r>
          </a:p>
          <a:p>
            <a:pPr lvl="4"/>
            <a:r>
              <a:rPr lang="es-ES" altLang="pt-BR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DEC563A-4562-4397-A4A4-C147AA265BFE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365625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10"/>
          <p:cNvSpPr>
            <a:spLocks noGrp="1" noChangeArrowheads="1"/>
          </p:cNvSpPr>
          <p:nvPr/>
        </p:nvSpPr>
        <p:spPr bwMode="auto">
          <a:xfrm>
            <a:off x="2554663" y="4792473"/>
            <a:ext cx="671348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s-ES" altLang="pt-BR" sz="2500" b="1" dirty="0">
                <a:solidFill>
                  <a:schemeClr val="bg1"/>
                </a:solidFill>
              </a:rPr>
              <a:t>ACIDENTES COM INFLMÁVEIS: ANÁLISE DE CAUSAS E MEDIDAS PREVENTIVAS.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34072" y="1484784"/>
            <a:ext cx="7353325" cy="4676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O </a:t>
            </a:r>
            <a:r>
              <a:rPr sz="2000" spc="-15" dirty="0" err="1">
                <a:solidFill>
                  <a:schemeClr val="bg1"/>
                </a:solidFill>
                <a:latin typeface="Calibri"/>
                <a:cs typeface="Calibri"/>
              </a:rPr>
              <a:t>exame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5" dirty="0" err="1">
                <a:solidFill>
                  <a:schemeClr val="bg1"/>
                </a:solidFill>
                <a:latin typeface="Calibri"/>
                <a:cs typeface="Calibri"/>
              </a:rPr>
              <a:t>deve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considerar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as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seguintes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falhas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000" spc="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avarias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20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69900" indent="-457200" algn="just">
              <a:lnSpc>
                <a:spcPct val="100000"/>
              </a:lnSpc>
              <a:buAutoNum type="alphaLcParenR"/>
              <a:tabLst>
                <a:tab pos="469900" algn="l"/>
                <a:tab pos="470534" algn="l"/>
              </a:tabLst>
            </a:pP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erro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do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operador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(</a:t>
            </a:r>
            <a:r>
              <a:rPr lang="pt-BR" sz="2000" spc="-5" dirty="0">
                <a:solidFill>
                  <a:schemeClr val="bg1"/>
                </a:solidFill>
                <a:latin typeface="Calibri"/>
                <a:cs typeface="Calibri"/>
              </a:rPr>
              <a:t>acionamento errado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válvula</a:t>
            </a:r>
            <a:r>
              <a:rPr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errada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);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45"/>
              </a:spcBef>
              <a:buClr>
                <a:srgbClr val="0000CC"/>
              </a:buClr>
              <a:buFont typeface="Calibri"/>
              <a:buAutoNum type="alphaLcParenR"/>
            </a:pPr>
            <a:endParaRPr sz="20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69900" marR="5080" indent="-457200" algn="just">
              <a:lnSpc>
                <a:spcPct val="100000"/>
              </a:lnSpc>
              <a:buAutoNum type="alphaLcParenR"/>
              <a:tabLst>
                <a:tab pos="469900" algn="l"/>
                <a:tab pos="470534" algn="l"/>
              </a:tabLst>
            </a:pP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sistemas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segurança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desconectados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devido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frequentes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alarmes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falsos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  <a:buClr>
                <a:srgbClr val="0000CC"/>
              </a:buClr>
              <a:buFont typeface="Calibri"/>
              <a:buAutoNum type="alphaLcParenR"/>
            </a:pPr>
            <a:endParaRPr sz="20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69900" indent="-457200" algn="just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469900" algn="l"/>
                <a:tab pos="470534" algn="l"/>
              </a:tabLst>
            </a:pP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mistura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substâncias</a:t>
            </a:r>
            <a:r>
              <a:rPr sz="2000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perigosas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  <a:buClr>
                <a:srgbClr val="0000CC"/>
              </a:buClr>
              <a:buFont typeface="Calibri"/>
              <a:buAutoNum type="alphaLcParenR"/>
            </a:pPr>
            <a:endParaRPr sz="20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69900" indent="-457200" algn="just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469900" algn="l"/>
                <a:tab pos="470534" algn="l"/>
              </a:tabLst>
            </a:pP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erros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sz="20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comunicação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  <a:buClr>
                <a:srgbClr val="0000CC"/>
              </a:buClr>
              <a:buFont typeface="Calibri"/>
              <a:buAutoNum type="alphaLcParenR"/>
            </a:pPr>
            <a:endParaRPr sz="20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69900" indent="-457200" algn="just">
              <a:lnSpc>
                <a:spcPct val="100000"/>
              </a:lnSpc>
              <a:buAutoNum type="alphaLcParenR"/>
              <a:tabLst>
                <a:tab pos="469900" algn="l"/>
                <a:tab pos="470534" algn="l"/>
              </a:tabLst>
            </a:pP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trabalho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inadequado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de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reparo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ou</a:t>
            </a:r>
            <a:r>
              <a:rPr sz="20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manutenção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45"/>
              </a:spcBef>
              <a:buClr>
                <a:srgbClr val="0000CC"/>
              </a:buClr>
              <a:buFont typeface="Calibri"/>
              <a:buAutoNum type="alphaLcParenR"/>
            </a:pPr>
            <a:endParaRPr sz="20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69900" marR="5080" indent="-457200" algn="just">
              <a:lnSpc>
                <a:spcPct val="100000"/>
              </a:lnSpc>
              <a:buAutoNum type="alphaLcParenR"/>
              <a:tabLst>
                <a:tab pos="469900" algn="l"/>
                <a:tab pos="470534" algn="l"/>
              </a:tabLst>
            </a:pP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procedimentos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não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autorizados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, por </a:t>
            </a:r>
            <a:r>
              <a:rPr sz="2000" spc="-20" dirty="0" err="1">
                <a:solidFill>
                  <a:schemeClr val="bg1"/>
                </a:solidFill>
                <a:latin typeface="Calibri"/>
                <a:cs typeface="Calibri"/>
              </a:rPr>
              <a:t>exemplo</a:t>
            </a:r>
            <a:r>
              <a:rPr sz="2000" spc="-20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trabalho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quente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, 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em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altura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espaço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confinado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...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sem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devida</a:t>
            </a:r>
            <a:r>
              <a:rPr sz="20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75" dirty="0">
                <a:solidFill>
                  <a:schemeClr val="bg1"/>
                </a:solidFill>
                <a:latin typeface="Calibri"/>
                <a:cs typeface="Calibri"/>
              </a:rPr>
              <a:t>PT.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75607DBF-71FA-4ED2-8D64-6CA3BA1B13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376" y="188590"/>
            <a:ext cx="814724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265430">
              <a:lnSpc>
                <a:spcPct val="100000"/>
              </a:lnSpc>
              <a:spcBef>
                <a:spcPts val="100"/>
              </a:spcBef>
              <a:tabLst>
                <a:tab pos="7499984" algn="l"/>
              </a:tabLst>
            </a:pP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</a:t>
            </a:r>
            <a:r>
              <a:rPr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          </a:t>
            </a:r>
            <a:r>
              <a:rPr sz="3000" spc="-5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Acidentes</a:t>
            </a:r>
            <a:r>
              <a:rPr sz="3000" spc="-7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com</a:t>
            </a:r>
            <a:r>
              <a:rPr sz="3000" spc="-3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Inflamáveis: </a:t>
            </a:r>
            <a:r>
              <a:rPr sz="300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	</a:t>
            </a:r>
            <a:r>
              <a:rPr sz="3000">
                <a:solidFill>
                  <a:schemeClr val="bg1"/>
                </a:solidFill>
              </a:rPr>
              <a:t> Análise </a:t>
            </a:r>
            <a:r>
              <a:rPr sz="3000" spc="-5">
                <a:solidFill>
                  <a:schemeClr val="bg1"/>
                </a:solidFill>
              </a:rPr>
              <a:t>de Causas </a:t>
            </a:r>
            <a:r>
              <a:rPr sz="3000">
                <a:solidFill>
                  <a:schemeClr val="bg1"/>
                </a:solidFill>
              </a:rPr>
              <a:t>e Medidas</a:t>
            </a:r>
            <a:r>
              <a:rPr sz="3000" spc="-20">
                <a:solidFill>
                  <a:schemeClr val="bg1"/>
                </a:solidFill>
              </a:rPr>
              <a:t> </a:t>
            </a:r>
            <a:r>
              <a:rPr sz="3000" spc="-15">
                <a:solidFill>
                  <a:schemeClr val="bg1"/>
                </a:solidFill>
              </a:rPr>
              <a:t>Preventivas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46297" y="2021884"/>
            <a:ext cx="7476490" cy="28142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3890" marR="5080" indent="-631825">
              <a:lnSpc>
                <a:spcPct val="100000"/>
              </a:lnSpc>
              <a:spcBef>
                <a:spcPts val="105"/>
              </a:spcBef>
            </a:pPr>
            <a:r>
              <a:rPr lang="pt-BR" sz="2000" spc="-5" dirty="0">
                <a:solidFill>
                  <a:schemeClr val="bg1"/>
                </a:solidFill>
                <a:latin typeface="Calibri"/>
                <a:cs typeface="Calibri"/>
              </a:rPr>
              <a:t>            </a:t>
            </a:r>
            <a:endParaRPr lang="pt-BR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pt-BR" sz="20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LcParenR"/>
              <a:tabLst>
                <a:tab pos="469900" algn="l"/>
                <a:tab pos="470534" algn="l"/>
              </a:tabLst>
            </a:pP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os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trabalhadores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desconhecem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os</a:t>
            </a:r>
            <a:r>
              <a:rPr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riscos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00CC"/>
              </a:buClr>
              <a:buFont typeface="Calibri"/>
              <a:buAutoNum type="alphaLcParenR"/>
            </a:pPr>
            <a:endParaRPr sz="20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LcParenR"/>
              <a:tabLst>
                <a:tab pos="469900" algn="l"/>
                <a:tab pos="470534" algn="l"/>
              </a:tabLst>
            </a:pP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não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obediência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aos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procedimentos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00CC"/>
              </a:buClr>
              <a:buFont typeface="Calibri"/>
              <a:buAutoNum type="alphaLcParenR"/>
            </a:pPr>
            <a:endParaRPr sz="20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469900" algn="l"/>
                <a:tab pos="470534" algn="l"/>
              </a:tabLst>
            </a:pP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trabalhadores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mal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preparados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(</a:t>
            </a:r>
            <a:r>
              <a:rPr sz="2000" spc="-15" dirty="0" err="1">
                <a:solidFill>
                  <a:schemeClr val="bg1"/>
                </a:solidFill>
                <a:latin typeface="Calibri"/>
                <a:cs typeface="Calibri"/>
              </a:rPr>
              <a:t>falta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sz="2000" spc="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treinamento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);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00CC"/>
              </a:buClr>
              <a:buFont typeface="Calibri"/>
              <a:buAutoNum type="alphaLcParenR"/>
            </a:pPr>
            <a:endParaRPr sz="20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LcParenR"/>
              <a:tabLst>
                <a:tab pos="469900" algn="l"/>
                <a:tab pos="470534" algn="l"/>
              </a:tabLst>
            </a:pP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conflitos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entre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exigências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segurança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e as de</a:t>
            </a:r>
            <a:r>
              <a:rPr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produção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A1B73B23-08E5-4A7B-A939-240FBB8E3A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376" y="188640"/>
            <a:ext cx="814724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265430">
              <a:lnSpc>
                <a:spcPct val="100000"/>
              </a:lnSpc>
              <a:spcBef>
                <a:spcPts val="100"/>
              </a:spcBef>
              <a:tabLst>
                <a:tab pos="7499984" algn="l"/>
              </a:tabLst>
            </a:pP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</a:t>
            </a:r>
            <a:r>
              <a:rPr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          </a:t>
            </a:r>
            <a:r>
              <a:rPr sz="3000" spc="-5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Acidentes</a:t>
            </a:r>
            <a:r>
              <a:rPr sz="3000" spc="-7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com</a:t>
            </a:r>
            <a:r>
              <a:rPr sz="3000" spc="-3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Inflamáveis: </a:t>
            </a:r>
            <a:r>
              <a:rPr sz="300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	</a:t>
            </a:r>
            <a:r>
              <a:rPr sz="3000">
                <a:solidFill>
                  <a:schemeClr val="bg1"/>
                </a:solidFill>
              </a:rPr>
              <a:t> Análise </a:t>
            </a:r>
            <a:r>
              <a:rPr sz="3000" spc="-5">
                <a:solidFill>
                  <a:schemeClr val="bg1"/>
                </a:solidFill>
              </a:rPr>
              <a:t>de Causas </a:t>
            </a:r>
            <a:r>
              <a:rPr sz="3000">
                <a:solidFill>
                  <a:schemeClr val="bg1"/>
                </a:solidFill>
              </a:rPr>
              <a:t>e Medidas</a:t>
            </a:r>
            <a:r>
              <a:rPr sz="3000" spc="-20">
                <a:solidFill>
                  <a:schemeClr val="bg1"/>
                </a:solidFill>
              </a:rPr>
              <a:t> </a:t>
            </a:r>
            <a:r>
              <a:rPr sz="3000" spc="-15">
                <a:solidFill>
                  <a:schemeClr val="bg1"/>
                </a:solidFill>
              </a:rPr>
              <a:t>Preventivas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E4111F0-6639-4A24-AFDE-09340961186F}"/>
              </a:ext>
            </a:extLst>
          </p:cNvPr>
          <p:cNvSpPr txBox="1"/>
          <p:nvPr/>
        </p:nvSpPr>
        <p:spPr>
          <a:xfrm>
            <a:off x="946297" y="1695777"/>
            <a:ext cx="641110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 exame deve considerar também as razões de falhas humanas que podem incluir: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34339" y="2153157"/>
            <a:ext cx="7367126" cy="28065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4320" indent="-261620" algn="just">
              <a:lnSpc>
                <a:spcPct val="100000"/>
              </a:lnSpc>
              <a:spcBef>
                <a:spcPts val="105"/>
              </a:spcBef>
              <a:buAutoNum type="alphaLcParenR" startAt="5"/>
              <a:tabLst>
                <a:tab pos="274955" algn="l"/>
              </a:tabLst>
            </a:pP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uso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5" dirty="0" err="1">
                <a:solidFill>
                  <a:schemeClr val="bg1"/>
                </a:solidFill>
                <a:latin typeface="Calibri"/>
                <a:cs typeface="Calibri"/>
              </a:rPr>
              <a:t>excessivo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horas 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extras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ou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trabalho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por</a:t>
            </a:r>
            <a:r>
              <a:rPr sz="2000" spc="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turnos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40"/>
              </a:spcBef>
              <a:buClr>
                <a:srgbClr val="0000CC"/>
              </a:buClr>
              <a:buFont typeface="Calibri"/>
              <a:buAutoNum type="alphaLcParenR" startAt="5"/>
            </a:pPr>
            <a:endParaRPr sz="20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AutoNum type="alphaLcParenR" startAt="5"/>
              <a:tabLst>
                <a:tab pos="241300" algn="l"/>
              </a:tabLst>
            </a:pPr>
            <a:r>
              <a:rPr lang="pt-BR"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concepção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ou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dispositivos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inadequados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trabalho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por </a:t>
            </a:r>
            <a:r>
              <a:rPr sz="2000" spc="-20" dirty="0" err="1">
                <a:solidFill>
                  <a:schemeClr val="bg1"/>
                </a:solidFill>
                <a:latin typeface="Calibri"/>
                <a:cs typeface="Calibri"/>
              </a:rPr>
              <a:t>exemplo</a:t>
            </a:r>
            <a:r>
              <a:rPr sz="2000" spc="-20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um 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só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trabalhador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num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local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trabalho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45"/>
              </a:spcBef>
              <a:buClr>
                <a:srgbClr val="0000CC"/>
              </a:buClr>
              <a:buFont typeface="Calibri"/>
              <a:buAutoNum type="alphaLcParenR" startAt="5"/>
            </a:pPr>
            <a:endParaRPr sz="20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66700" indent="-254000" algn="just">
              <a:lnSpc>
                <a:spcPct val="100000"/>
              </a:lnSpc>
              <a:buAutoNum type="alphaLcParenR" startAt="5"/>
              <a:tabLst>
                <a:tab pos="267335" algn="l"/>
              </a:tabLst>
            </a:pP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conflitos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entre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produção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e as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atividades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sz="2000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manutenção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45"/>
              </a:spcBef>
              <a:buClr>
                <a:srgbClr val="0000CC"/>
              </a:buClr>
              <a:buFont typeface="Calibri"/>
              <a:buAutoNum type="alphaLcParenR" startAt="5"/>
            </a:pPr>
            <a:endParaRPr sz="20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  <a:buAutoNum type="alphaLcParenR" startAt="5"/>
              <a:tabLst>
                <a:tab pos="310515" algn="l"/>
              </a:tabLst>
            </a:pPr>
            <a:r>
              <a:rPr lang="pt-BR"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abuso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15" dirty="0" err="1">
                <a:solidFill>
                  <a:schemeClr val="bg1"/>
                </a:solidFill>
                <a:latin typeface="Calibri"/>
                <a:cs typeface="Calibri"/>
              </a:rPr>
              <a:t>drogas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ilícitas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ou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bebidas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alcoólica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antes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ou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5" dirty="0" err="1">
                <a:solidFill>
                  <a:schemeClr val="bg1"/>
                </a:solidFill>
                <a:latin typeface="Calibri"/>
                <a:cs typeface="Calibri"/>
              </a:rPr>
              <a:t>durante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o 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trabalho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9FEB7D14-DD9B-496D-A745-A2185C404D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376" y="188640"/>
            <a:ext cx="814724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265430">
              <a:lnSpc>
                <a:spcPct val="100000"/>
              </a:lnSpc>
              <a:spcBef>
                <a:spcPts val="100"/>
              </a:spcBef>
              <a:tabLst>
                <a:tab pos="7499984" algn="l"/>
              </a:tabLst>
            </a:pP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</a:t>
            </a:r>
            <a:r>
              <a:rPr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          </a:t>
            </a:r>
            <a:r>
              <a:rPr sz="3000" spc="-5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Acidentes</a:t>
            </a:r>
            <a:r>
              <a:rPr sz="3000" spc="-7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com</a:t>
            </a:r>
            <a:r>
              <a:rPr sz="3000" spc="-3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Inflamáveis: </a:t>
            </a:r>
            <a:r>
              <a:rPr sz="300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	</a:t>
            </a:r>
            <a:r>
              <a:rPr sz="3000">
                <a:solidFill>
                  <a:schemeClr val="bg1"/>
                </a:solidFill>
              </a:rPr>
              <a:t> Análise </a:t>
            </a:r>
            <a:r>
              <a:rPr sz="3000" spc="-5">
                <a:solidFill>
                  <a:schemeClr val="bg1"/>
                </a:solidFill>
              </a:rPr>
              <a:t>de Causas </a:t>
            </a:r>
            <a:r>
              <a:rPr sz="3000">
                <a:solidFill>
                  <a:schemeClr val="bg1"/>
                </a:solidFill>
              </a:rPr>
              <a:t>e Medidas</a:t>
            </a:r>
            <a:r>
              <a:rPr sz="3000" spc="-20">
                <a:solidFill>
                  <a:schemeClr val="bg1"/>
                </a:solidFill>
              </a:rPr>
              <a:t> </a:t>
            </a:r>
            <a:r>
              <a:rPr sz="3000" spc="-15">
                <a:solidFill>
                  <a:schemeClr val="bg1"/>
                </a:solidFill>
              </a:rPr>
              <a:t>Preventivas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31640" y="3140968"/>
            <a:ext cx="6192011" cy="3282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4960" y="1772816"/>
            <a:ext cx="740537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chemeClr val="bg1"/>
                </a:solidFill>
                <a:latin typeface="Calibri"/>
                <a:cs typeface="Calibri"/>
              </a:rPr>
              <a:t>Para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reduzir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erros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humanos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e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organizacionais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sz="2000" spc="-15" dirty="0" err="1">
                <a:solidFill>
                  <a:schemeClr val="bg1"/>
                </a:solidFill>
                <a:latin typeface="Calibri"/>
                <a:cs typeface="Calibri"/>
              </a:rPr>
              <a:t>deve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proporcionar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aos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trabalhadores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TREINAMENTO  REGULARES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e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claras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INSTRUÇÕES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DE TRABALHO e,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quando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for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o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caso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,  </a:t>
            </a:r>
            <a:r>
              <a:rPr sz="2000" spc="-20" dirty="0" err="1">
                <a:solidFill>
                  <a:schemeClr val="bg1"/>
                </a:solidFill>
                <a:latin typeface="Calibri"/>
                <a:cs typeface="Calibri"/>
              </a:rPr>
              <a:t>fazer</a:t>
            </a:r>
            <a:r>
              <a:rPr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adaptações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do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plano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e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das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disposições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 um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trabalho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2A3975AA-2174-45E1-AF76-0EDD35A22F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376" y="188640"/>
            <a:ext cx="814724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265430">
              <a:lnSpc>
                <a:spcPct val="100000"/>
              </a:lnSpc>
              <a:spcBef>
                <a:spcPts val="100"/>
              </a:spcBef>
              <a:tabLst>
                <a:tab pos="7499984" algn="l"/>
              </a:tabLst>
            </a:pP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</a:t>
            </a:r>
            <a:r>
              <a:rPr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          </a:t>
            </a:r>
            <a:r>
              <a:rPr sz="3000" spc="-5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Acidentes</a:t>
            </a:r>
            <a:r>
              <a:rPr sz="3000" spc="-7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com</a:t>
            </a:r>
            <a:r>
              <a:rPr sz="3000" spc="-3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Inflamáveis: </a:t>
            </a:r>
            <a:r>
              <a:rPr sz="300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	</a:t>
            </a:r>
            <a:r>
              <a:rPr sz="3000">
                <a:solidFill>
                  <a:schemeClr val="bg1"/>
                </a:solidFill>
              </a:rPr>
              <a:t> Análise </a:t>
            </a:r>
            <a:r>
              <a:rPr sz="3000" spc="-5">
                <a:solidFill>
                  <a:schemeClr val="bg1"/>
                </a:solidFill>
              </a:rPr>
              <a:t>de Causas </a:t>
            </a:r>
            <a:r>
              <a:rPr sz="3000">
                <a:solidFill>
                  <a:schemeClr val="bg1"/>
                </a:solidFill>
              </a:rPr>
              <a:t>e Medidas</a:t>
            </a:r>
            <a:r>
              <a:rPr sz="3000" spc="-20">
                <a:solidFill>
                  <a:schemeClr val="bg1"/>
                </a:solidFill>
              </a:rPr>
              <a:t> </a:t>
            </a:r>
            <a:r>
              <a:rPr sz="3000" spc="-15">
                <a:solidFill>
                  <a:schemeClr val="bg1"/>
                </a:solidFill>
              </a:rPr>
              <a:t>Preventivas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83568" y="1556792"/>
            <a:ext cx="7548880" cy="5087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INTERFERÊNCIAS EXTERNAS</a:t>
            </a:r>
            <a:r>
              <a:rPr sz="2000" spc="-7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20">
                <a:solidFill>
                  <a:schemeClr val="bg1"/>
                </a:solidFill>
                <a:latin typeface="Calibri"/>
                <a:cs typeface="Calibri"/>
              </a:rPr>
              <a:t>ACIDENTAIS</a:t>
            </a:r>
            <a:endParaRPr lang="pt-BR" sz="2000" spc="-2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2000">
              <a:solidFill>
                <a:schemeClr val="bg1"/>
              </a:solidFill>
              <a:latin typeface="Calibri"/>
              <a:cs typeface="Calibri"/>
            </a:endParaRPr>
          </a:p>
          <a:p>
            <a:pPr marL="643890" marR="5080" indent="-631825" algn="just">
              <a:lnSpc>
                <a:spcPct val="100000"/>
              </a:lnSpc>
            </a:pPr>
            <a:r>
              <a:rPr lang="pt-BR" sz="2000" spc="-5">
                <a:solidFill>
                  <a:schemeClr val="bg1"/>
                </a:solidFill>
                <a:latin typeface="Calibri"/>
                <a:cs typeface="Calibri"/>
              </a:rPr>
              <a:t>           </a:t>
            </a:r>
            <a:r>
              <a:rPr sz="2000" spc="-25">
                <a:solidFill>
                  <a:schemeClr val="bg1"/>
                </a:solidFill>
                <a:latin typeface="Calibri"/>
                <a:cs typeface="Calibri"/>
              </a:rPr>
              <a:t>Para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assegurar uma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operação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em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condições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segurança de 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instalações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grande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risco,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possíveis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interferências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acidentais 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externas devem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ser cuidadosamente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examinadas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pela gerência,  chefia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e/ou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supervisão,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incluindo,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quando </a:t>
            </a:r>
            <a:r>
              <a:rPr sz="2000" spc="-20">
                <a:solidFill>
                  <a:schemeClr val="bg1"/>
                </a:solidFill>
                <a:latin typeface="Calibri"/>
                <a:cs typeface="Calibri"/>
              </a:rPr>
              <a:t>for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o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caso,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acidentes 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que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 envolvam: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LcParenR"/>
              <a:tabLst>
                <a:tab pos="469900" algn="l"/>
                <a:tab pos="470534" algn="l"/>
                <a:tab pos="1701164" algn="l"/>
                <a:tab pos="2963545" algn="l"/>
                <a:tab pos="4185285" algn="l"/>
                <a:tab pos="4453890" algn="l"/>
                <a:tab pos="5549900" algn="l"/>
                <a:tab pos="7273925" algn="l"/>
              </a:tabLst>
            </a:pP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000" spc="-4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anspor</a:t>
            </a:r>
            <a:r>
              <a:rPr sz="2000" spc="-25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e	</a:t>
            </a:r>
            <a:r>
              <a:rPr sz="2000" spc="-4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 spc="5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ár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000" spc="-4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,	</a:t>
            </a:r>
            <a:r>
              <a:rPr sz="2000" spc="-50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er</a:t>
            </a:r>
            <a:r>
              <a:rPr sz="2000" spc="-45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ov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á</a:t>
            </a:r>
            <a:r>
              <a:rPr sz="2000" spc="5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io	e	marí</a:t>
            </a:r>
            <a:r>
              <a:rPr sz="2000" spc="1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o	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(espec</a:t>
            </a:r>
            <a:r>
              <a:rPr sz="2000" spc="5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000" spc="5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000" spc="-25">
                <a:solidFill>
                  <a:schemeClr val="bg1"/>
                </a:solidFill>
                <a:latin typeface="Calibri"/>
                <a:cs typeface="Calibri"/>
              </a:rPr>
              <a:t>nt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e	de</a:t>
            </a:r>
          </a:p>
          <a:p>
            <a:pPr marL="469900">
              <a:lnSpc>
                <a:spcPct val="100000"/>
              </a:lnSpc>
              <a:spcBef>
                <a:spcPts val="1200"/>
              </a:spcBef>
            </a:pP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substâncias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perigosas);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5"/>
              </a:spcBef>
              <a:buAutoNum type="alphaLcParenR" startAt="2"/>
              <a:tabLst>
                <a:tab pos="469900" algn="l"/>
                <a:tab pos="470534" algn="l"/>
              </a:tabLst>
            </a:pP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plataforma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carregamento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substâncias</a:t>
            </a:r>
            <a:r>
              <a:rPr sz="2000" spc="3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perigosas;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AutoNum type="alphaLcParenR" startAt="2"/>
              <a:tabLst>
                <a:tab pos="469900" algn="l"/>
                <a:tab pos="470534" algn="l"/>
              </a:tabLst>
            </a:pP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tráfego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aéreo;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  <a:p>
            <a:pPr marL="469900" marR="6985" indent="-457200">
              <a:lnSpc>
                <a:spcPts val="3600"/>
              </a:lnSpc>
              <a:spcBef>
                <a:spcPts val="320"/>
              </a:spcBef>
              <a:buAutoNum type="alphaLcParenR" startAt="2"/>
              <a:tabLst>
                <a:tab pos="469900" algn="l"/>
                <a:tab pos="470534" algn="l"/>
              </a:tabLst>
            </a:pP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instalações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vizinhas,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especialmente </a:t>
            </a:r>
            <a:r>
              <a:rPr sz="2000" spc="5">
                <a:solidFill>
                  <a:schemeClr val="bg1"/>
                </a:solidFill>
                <a:latin typeface="Calibri"/>
                <a:cs typeface="Calibri"/>
              </a:rPr>
              <a:t>as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que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lidam com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substâncias  inflamáveis </a:t>
            </a:r>
            <a:r>
              <a:rPr sz="2000" spc="-5" err="1">
                <a:solidFill>
                  <a:schemeClr val="bg1"/>
                </a:solidFill>
                <a:latin typeface="Calibri"/>
                <a:cs typeface="Calibri"/>
              </a:rPr>
              <a:t>ou</a:t>
            </a:r>
            <a:r>
              <a:rPr sz="2000" spc="3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err="1">
                <a:solidFill>
                  <a:schemeClr val="bg1"/>
                </a:solidFill>
                <a:latin typeface="Calibri"/>
                <a:cs typeface="Calibri"/>
              </a:rPr>
              <a:t>explosivas</a:t>
            </a:r>
            <a:r>
              <a:rPr lang="pt-BR" sz="2000" spc="-1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8E3117CD-2EAD-4E89-A490-9C7AE10E8D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376" y="188640"/>
            <a:ext cx="814724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265430">
              <a:lnSpc>
                <a:spcPct val="100000"/>
              </a:lnSpc>
              <a:spcBef>
                <a:spcPts val="100"/>
              </a:spcBef>
              <a:tabLst>
                <a:tab pos="7499984" algn="l"/>
              </a:tabLst>
            </a:pP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</a:t>
            </a:r>
            <a:r>
              <a:rPr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          </a:t>
            </a:r>
            <a:r>
              <a:rPr sz="3000" spc="-5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Acidentes</a:t>
            </a:r>
            <a:r>
              <a:rPr sz="3000" spc="-7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com</a:t>
            </a:r>
            <a:r>
              <a:rPr sz="3000" spc="-3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Inflamáveis: </a:t>
            </a:r>
            <a:r>
              <a:rPr sz="300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	</a:t>
            </a:r>
            <a:r>
              <a:rPr sz="3000">
                <a:solidFill>
                  <a:schemeClr val="bg1"/>
                </a:solidFill>
              </a:rPr>
              <a:t> Análise </a:t>
            </a:r>
            <a:r>
              <a:rPr sz="3000" spc="-5">
                <a:solidFill>
                  <a:schemeClr val="bg1"/>
                </a:solidFill>
              </a:rPr>
              <a:t>de Causas </a:t>
            </a:r>
            <a:r>
              <a:rPr sz="3000">
                <a:solidFill>
                  <a:schemeClr val="bg1"/>
                </a:solidFill>
              </a:rPr>
              <a:t>e Medidas</a:t>
            </a:r>
            <a:r>
              <a:rPr sz="3000" spc="-20">
                <a:solidFill>
                  <a:schemeClr val="bg1"/>
                </a:solidFill>
              </a:rPr>
              <a:t> </a:t>
            </a:r>
            <a:r>
              <a:rPr sz="3000" spc="-15">
                <a:solidFill>
                  <a:schemeClr val="bg1"/>
                </a:solidFill>
              </a:rPr>
              <a:t>Preventivas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85460" y="1484784"/>
            <a:ext cx="747649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28980" marR="5080" indent="-716915" algn="just">
              <a:lnSpc>
                <a:spcPct val="100000"/>
              </a:lnSpc>
              <a:spcBef>
                <a:spcPts val="105"/>
              </a:spcBef>
            </a:pPr>
            <a:r>
              <a:rPr lang="pt-BR" sz="2000" spc="-5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2000" spc="-5" err="1">
                <a:solidFill>
                  <a:schemeClr val="bg1"/>
                </a:solidFill>
                <a:latin typeface="Calibri"/>
                <a:cs typeface="Calibri"/>
              </a:rPr>
              <a:t>Essas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 possíveis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interferências externas devem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ser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levadas </a:t>
            </a:r>
            <a:r>
              <a:rPr sz="2000" spc="10">
                <a:solidFill>
                  <a:schemeClr val="bg1"/>
                </a:solidFill>
                <a:latin typeface="Calibri"/>
                <a:cs typeface="Calibri"/>
              </a:rPr>
              <a:t>em  </a:t>
            </a:r>
            <a:r>
              <a:rPr sz="2000" spc="-15" err="1">
                <a:solidFill>
                  <a:schemeClr val="bg1"/>
                </a:solidFill>
                <a:latin typeface="Calibri"/>
                <a:cs typeface="Calibri"/>
              </a:rPr>
              <a:t>conta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err="1">
                <a:solidFill>
                  <a:schemeClr val="bg1"/>
                </a:solidFill>
                <a:latin typeface="Calibri"/>
                <a:cs typeface="Calibri"/>
              </a:rPr>
              <a:t>ao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projetar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situar  partes sensíveis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da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instalação como salas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controle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grandes  parques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 estocagem.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11760" y="2852936"/>
            <a:ext cx="4608575" cy="3456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F2C2DA84-993F-4768-AE9A-E4F0EB3341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376" y="188640"/>
            <a:ext cx="814724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265430">
              <a:lnSpc>
                <a:spcPct val="100000"/>
              </a:lnSpc>
              <a:spcBef>
                <a:spcPts val="100"/>
              </a:spcBef>
              <a:tabLst>
                <a:tab pos="7499984" algn="l"/>
              </a:tabLst>
            </a:pP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</a:t>
            </a:r>
            <a:r>
              <a:rPr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          </a:t>
            </a:r>
            <a:r>
              <a:rPr sz="3000" spc="-5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Acidentes</a:t>
            </a:r>
            <a:r>
              <a:rPr sz="3000" spc="-7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com</a:t>
            </a:r>
            <a:r>
              <a:rPr sz="3000" spc="-3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Inflamáveis: </a:t>
            </a:r>
            <a:r>
              <a:rPr sz="300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	</a:t>
            </a:r>
            <a:r>
              <a:rPr sz="3000">
                <a:solidFill>
                  <a:schemeClr val="bg1"/>
                </a:solidFill>
              </a:rPr>
              <a:t> Análise </a:t>
            </a:r>
            <a:r>
              <a:rPr sz="3000" spc="-5">
                <a:solidFill>
                  <a:schemeClr val="bg1"/>
                </a:solidFill>
              </a:rPr>
              <a:t>de Causas </a:t>
            </a:r>
            <a:r>
              <a:rPr sz="3000">
                <a:solidFill>
                  <a:schemeClr val="bg1"/>
                </a:solidFill>
              </a:rPr>
              <a:t>e Medidas</a:t>
            </a:r>
            <a:r>
              <a:rPr sz="3000" spc="-20">
                <a:solidFill>
                  <a:schemeClr val="bg1"/>
                </a:solidFill>
              </a:rPr>
              <a:t> </a:t>
            </a:r>
            <a:r>
              <a:rPr sz="3000" spc="-15">
                <a:solidFill>
                  <a:schemeClr val="bg1"/>
                </a:solidFill>
              </a:rPr>
              <a:t>Preventivas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98377" y="1501520"/>
            <a:ext cx="7530007" cy="46942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0525" lvl="1" indent="-377825" algn="just">
              <a:lnSpc>
                <a:spcPct val="100000"/>
              </a:lnSpc>
              <a:spcBef>
                <a:spcPts val="105"/>
              </a:spcBef>
              <a:buAutoNum type="arabicPeriod" startAt="5"/>
              <a:tabLst>
                <a:tab pos="391160" algn="l"/>
              </a:tabLst>
            </a:pP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FORÇAS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DA</a:t>
            </a:r>
            <a:r>
              <a:rPr sz="2000" spc="-5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25">
                <a:solidFill>
                  <a:schemeClr val="bg1"/>
                </a:solidFill>
                <a:latin typeface="Calibri"/>
                <a:cs typeface="Calibri"/>
              </a:rPr>
              <a:t>NATUREZA</a:t>
            </a:r>
            <a:endParaRPr lang="pt-BR" sz="2000" spc="-25">
              <a:solidFill>
                <a:schemeClr val="bg1"/>
              </a:solidFill>
              <a:latin typeface="Calibri"/>
              <a:cs typeface="Calibri"/>
            </a:endParaRPr>
          </a:p>
          <a:p>
            <a:pPr marL="12700" lvl="1" algn="just">
              <a:lnSpc>
                <a:spcPct val="100000"/>
              </a:lnSpc>
              <a:spcBef>
                <a:spcPts val="105"/>
              </a:spcBef>
              <a:tabLst>
                <a:tab pos="391160" algn="l"/>
              </a:tabLst>
            </a:pPr>
            <a:endParaRPr sz="2000">
              <a:solidFill>
                <a:schemeClr val="bg1"/>
              </a:solidFill>
              <a:latin typeface="Calibri"/>
              <a:cs typeface="Calibri"/>
            </a:endParaRPr>
          </a:p>
          <a:p>
            <a:pPr marL="549275" marR="5080" lvl="2" indent="-536575" algn="just">
              <a:lnSpc>
                <a:spcPct val="100000"/>
              </a:lnSpc>
              <a:buAutoNum type="arabicPeriod"/>
              <a:tabLst>
                <a:tab pos="603250" algn="l"/>
              </a:tabLst>
            </a:pP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Dependendo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da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situação local,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gerência, chefia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e/ou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supervisão 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deve </a:t>
            </a:r>
            <a:r>
              <a:rPr sz="2000" spc="-25">
                <a:solidFill>
                  <a:schemeClr val="bg1"/>
                </a:solidFill>
                <a:latin typeface="Calibri"/>
                <a:cs typeface="Calibri"/>
              </a:rPr>
              <a:t>considerar,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no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projeto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da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instalação,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as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seguintes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forças 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naturais: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  <a:p>
            <a:pPr marL="1774189" lvl="3" indent="-398780" algn="just">
              <a:lnSpc>
                <a:spcPct val="100000"/>
              </a:lnSpc>
              <a:spcBef>
                <a:spcPts val="1295"/>
              </a:spcBef>
              <a:buAutoNum type="alphaLcParenR"/>
              <a:tabLst>
                <a:tab pos="1774189" algn="l"/>
                <a:tab pos="1774825" algn="l"/>
              </a:tabLst>
            </a:pPr>
            <a:r>
              <a:rPr sz="2000" spc="-15" err="1">
                <a:solidFill>
                  <a:schemeClr val="bg1"/>
                </a:solidFill>
                <a:latin typeface="Calibri"/>
                <a:cs typeface="Calibri"/>
              </a:rPr>
              <a:t>ventos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fortes;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  <a:p>
            <a:pPr marL="1939289" lvl="3" indent="-342900" algn="just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1938655" algn="l"/>
                <a:tab pos="1939925" algn="l"/>
              </a:tabLst>
            </a:pP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inundações;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  <a:p>
            <a:pPr marL="1960245" lvl="3" indent="-342900" algn="just">
              <a:lnSpc>
                <a:spcPct val="100000"/>
              </a:lnSpc>
              <a:buAutoNum type="alphaLcParenR"/>
              <a:tabLst>
                <a:tab pos="1960245" algn="l"/>
                <a:tab pos="1960880" algn="l"/>
              </a:tabLst>
            </a:pPr>
            <a:r>
              <a:rPr sz="2000" spc="-10" err="1">
                <a:solidFill>
                  <a:schemeClr val="bg1"/>
                </a:solidFill>
                <a:latin typeface="Calibri"/>
                <a:cs typeface="Calibri"/>
              </a:rPr>
              <a:t>terremotos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lang="pt-BR" sz="2000" spc="-10">
              <a:solidFill>
                <a:schemeClr val="bg1"/>
              </a:solidFill>
              <a:latin typeface="Calibri"/>
              <a:cs typeface="Calibri"/>
            </a:endParaRPr>
          </a:p>
          <a:p>
            <a:pPr marL="2629535" lvl="3" indent="-342900" algn="just">
              <a:lnSpc>
                <a:spcPct val="100000"/>
              </a:lnSpc>
              <a:buAutoNum type="alphaLcParenR"/>
              <a:tabLst>
                <a:tab pos="2629535" algn="l"/>
                <a:tab pos="2630170" algn="l"/>
              </a:tabLst>
            </a:pPr>
            <a:r>
              <a:rPr sz="2000" spc="-10" err="1">
                <a:solidFill>
                  <a:schemeClr val="bg1"/>
                </a:solidFill>
                <a:latin typeface="Calibri"/>
                <a:cs typeface="Calibri"/>
              </a:rPr>
              <a:t>raios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lang="pt-BR" sz="2000" spc="-10">
              <a:solidFill>
                <a:schemeClr val="bg1"/>
              </a:solidFill>
              <a:latin typeface="Calibri"/>
              <a:cs typeface="Calibri"/>
            </a:endParaRPr>
          </a:p>
          <a:p>
            <a:pPr marL="2629535" lvl="3" indent="-342900" algn="just">
              <a:lnSpc>
                <a:spcPct val="100000"/>
              </a:lnSpc>
              <a:buAutoNum type="alphaLcParenR"/>
              <a:tabLst>
                <a:tab pos="2629535" algn="l"/>
                <a:tab pos="2630170" algn="l"/>
              </a:tabLst>
            </a:pPr>
            <a:endParaRPr lang="pt-BR" sz="2000" spc="-10">
              <a:solidFill>
                <a:schemeClr val="bg1"/>
              </a:solidFill>
              <a:latin typeface="Calibri"/>
              <a:cs typeface="Calibri"/>
            </a:endParaRPr>
          </a:p>
          <a:p>
            <a:pPr marL="2629535" lvl="3" indent="-342900" algn="just">
              <a:lnSpc>
                <a:spcPct val="100000"/>
              </a:lnSpc>
              <a:buAutoNum type="alphaLcParenR"/>
              <a:tabLst>
                <a:tab pos="2629535" algn="l"/>
                <a:tab pos="2630170" algn="l"/>
              </a:tabLst>
            </a:pPr>
            <a:endParaRPr lang="pt-BR" sz="2000" spc="-10">
              <a:solidFill>
                <a:schemeClr val="bg1"/>
              </a:solidFill>
              <a:latin typeface="Calibri"/>
              <a:cs typeface="Calibri"/>
            </a:endParaRPr>
          </a:p>
          <a:p>
            <a:pPr marL="2629535" lvl="3" indent="-342900" algn="just">
              <a:lnSpc>
                <a:spcPct val="100000"/>
              </a:lnSpc>
              <a:buAutoNum type="alphaLcParenR"/>
              <a:tabLst>
                <a:tab pos="2629535" algn="l"/>
                <a:tab pos="2630170" algn="l"/>
              </a:tabLst>
            </a:pPr>
            <a:endParaRPr lang="pt-BR" sz="2000">
              <a:solidFill>
                <a:schemeClr val="bg1"/>
              </a:solidFill>
              <a:latin typeface="Calibri"/>
              <a:cs typeface="Calibri"/>
            </a:endParaRPr>
          </a:p>
          <a:p>
            <a:pPr marL="15875" marR="6350" algn="just">
              <a:lnSpc>
                <a:spcPct val="100000"/>
              </a:lnSpc>
              <a:spcBef>
                <a:spcPts val="1525"/>
              </a:spcBef>
              <a:tabLst>
                <a:tab pos="1264285" algn="l"/>
                <a:tab pos="1546225" algn="l"/>
                <a:tab pos="3141980" algn="l"/>
                <a:tab pos="3564254" algn="l"/>
                <a:tab pos="4081145" algn="l"/>
                <a:tab pos="5338445" algn="l"/>
                <a:tab pos="5768340" algn="l"/>
                <a:tab pos="6450965" algn="l"/>
              </a:tabLst>
            </a:pPr>
            <a:r>
              <a:rPr sz="2000" spc="-5" err="1">
                <a:solidFill>
                  <a:schemeClr val="bg1"/>
                </a:solidFill>
                <a:latin typeface="Calibri"/>
                <a:cs typeface="Calibri"/>
              </a:rPr>
              <a:t>Co</a:t>
            </a:r>
            <a:r>
              <a:rPr sz="2000" spc="-10" err="1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000" spc="-5" err="1">
                <a:solidFill>
                  <a:schemeClr val="bg1"/>
                </a:solidFill>
                <a:latin typeface="Calibri"/>
                <a:cs typeface="Calibri"/>
              </a:rPr>
              <a:t>he</a:t>
            </a:r>
            <a:r>
              <a:rPr sz="2000" err="1">
                <a:solidFill>
                  <a:schemeClr val="bg1"/>
                </a:solidFill>
                <a:latin typeface="Calibri"/>
                <a:cs typeface="Calibri"/>
              </a:rPr>
              <a:t>cida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	a	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000" spc="-4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oba</a:t>
            </a:r>
            <a:r>
              <a:rPr sz="2000" spc="5">
                <a:solidFill>
                  <a:schemeClr val="bg1"/>
                </a:solidFill>
                <a:latin typeface="Calibri"/>
                <a:cs typeface="Calibri"/>
              </a:rPr>
              <a:t>b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idade	de	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su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a	</a:t>
            </a:r>
            <a:r>
              <a:rPr sz="2000" spc="-5" err="1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000" spc="-25" err="1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2000" spc="-15" err="1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000" err="1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 spc="-30" err="1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 err="1">
                <a:solidFill>
                  <a:schemeClr val="bg1"/>
                </a:solidFill>
                <a:latin typeface="Calibri"/>
                <a:cs typeface="Calibri"/>
              </a:rPr>
              <a:t>ência</a:t>
            </a:r>
            <a:r>
              <a:rPr lang="pt-BR" sz="200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2000" spc="5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o	</a:t>
            </a:r>
            <a:r>
              <a:rPr sz="2000" spc="-20" err="1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2000" err="1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000" spc="-10" err="1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000" err="1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	amb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000" spc="-25">
                <a:solidFill>
                  <a:schemeClr val="bg1"/>
                </a:solidFill>
                <a:latin typeface="Calibri"/>
                <a:cs typeface="Calibri"/>
              </a:rPr>
              <a:t>nt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e, 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precauções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adequadas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devem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ser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tomadas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contra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esses</a:t>
            </a:r>
            <a:r>
              <a:rPr sz="2000" spc="3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riscos.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32040" y="2852936"/>
            <a:ext cx="2987824" cy="2592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0ADA49DF-3345-4037-A923-A5C1F3B152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376" y="188640"/>
            <a:ext cx="814724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265430">
              <a:lnSpc>
                <a:spcPct val="100000"/>
              </a:lnSpc>
              <a:spcBef>
                <a:spcPts val="100"/>
              </a:spcBef>
              <a:tabLst>
                <a:tab pos="7499984" algn="l"/>
              </a:tabLst>
            </a:pP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</a:t>
            </a:r>
            <a:r>
              <a:rPr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          </a:t>
            </a:r>
            <a:r>
              <a:rPr sz="3000" spc="-5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Acidentes</a:t>
            </a:r>
            <a:r>
              <a:rPr sz="3000" spc="-7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com</a:t>
            </a:r>
            <a:r>
              <a:rPr sz="3000" spc="-3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Inflamáveis: </a:t>
            </a:r>
            <a:r>
              <a:rPr sz="300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	</a:t>
            </a:r>
            <a:r>
              <a:rPr sz="3000">
                <a:solidFill>
                  <a:schemeClr val="bg1"/>
                </a:solidFill>
              </a:rPr>
              <a:t> Análise </a:t>
            </a:r>
            <a:r>
              <a:rPr sz="3000" spc="-5">
                <a:solidFill>
                  <a:schemeClr val="bg1"/>
                </a:solidFill>
              </a:rPr>
              <a:t>de Causas </a:t>
            </a:r>
            <a:r>
              <a:rPr sz="3000">
                <a:solidFill>
                  <a:schemeClr val="bg1"/>
                </a:solidFill>
              </a:rPr>
              <a:t>e Medidas</a:t>
            </a:r>
            <a:r>
              <a:rPr sz="3000" spc="-20">
                <a:solidFill>
                  <a:schemeClr val="bg1"/>
                </a:solidFill>
              </a:rPr>
              <a:t> </a:t>
            </a:r>
            <a:r>
              <a:rPr sz="3000" spc="-15">
                <a:solidFill>
                  <a:schemeClr val="bg1"/>
                </a:solidFill>
              </a:rPr>
              <a:t>Preventivas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04558" y="1852559"/>
            <a:ext cx="7334884" cy="24910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spc="-55" dirty="0">
                <a:solidFill>
                  <a:schemeClr val="bg1"/>
                </a:solidFill>
                <a:latin typeface="Calibri"/>
                <a:cs typeface="Calibri"/>
              </a:rPr>
              <a:t>ATOS 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DOLOSOS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000" spc="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chemeClr val="bg1"/>
                </a:solidFill>
                <a:latin typeface="Calibri"/>
                <a:cs typeface="Calibri"/>
              </a:rPr>
              <a:t>SABOTAGEM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20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spc="-50" dirty="0">
                <a:solidFill>
                  <a:schemeClr val="bg1"/>
                </a:solidFill>
                <a:latin typeface="Calibri"/>
                <a:cs typeface="Calibri"/>
              </a:rPr>
              <a:t>Toda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instalação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pode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ser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alvo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dolo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ou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sabotagem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20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proteção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contra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essas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ações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, inclusive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segurança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deve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ser 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considerada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pela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gerência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chefia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e/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ou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supervisão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no </a:t>
            </a:r>
            <a:r>
              <a:rPr sz="2000" spc="-15" dirty="0" err="1">
                <a:solidFill>
                  <a:schemeClr val="bg1"/>
                </a:solidFill>
                <a:latin typeface="Calibri"/>
                <a:cs typeface="Calibri"/>
              </a:rPr>
              <a:t>projeto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da 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instalação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principalmente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no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controle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ao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acesso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pessoas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estranhas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e/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ou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não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autorizadas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áreas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estratégicas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e de</a:t>
            </a:r>
            <a:r>
              <a:rPr sz="2000" spc="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risco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5D53B3A4-C7F1-4656-B756-382242DD87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376" y="188640"/>
            <a:ext cx="814724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265430">
              <a:lnSpc>
                <a:spcPct val="100000"/>
              </a:lnSpc>
              <a:spcBef>
                <a:spcPts val="100"/>
              </a:spcBef>
              <a:tabLst>
                <a:tab pos="7499984" algn="l"/>
              </a:tabLst>
            </a:pP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</a:t>
            </a:r>
            <a:r>
              <a:rPr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          </a:t>
            </a:r>
            <a:r>
              <a:rPr sz="3000" spc="-5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Acidentes</a:t>
            </a:r>
            <a:r>
              <a:rPr sz="3000" spc="-7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com</a:t>
            </a:r>
            <a:r>
              <a:rPr sz="3000" spc="-3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Inflamáveis: </a:t>
            </a:r>
            <a:r>
              <a:rPr sz="300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	</a:t>
            </a:r>
            <a:r>
              <a:rPr sz="3000">
                <a:solidFill>
                  <a:schemeClr val="bg1"/>
                </a:solidFill>
              </a:rPr>
              <a:t> Análise </a:t>
            </a:r>
            <a:r>
              <a:rPr sz="3000" spc="-5">
                <a:solidFill>
                  <a:schemeClr val="bg1"/>
                </a:solidFill>
              </a:rPr>
              <a:t>de Causas </a:t>
            </a:r>
            <a:r>
              <a:rPr sz="3000">
                <a:solidFill>
                  <a:schemeClr val="bg1"/>
                </a:solidFill>
              </a:rPr>
              <a:t>e Medidas</a:t>
            </a:r>
            <a:r>
              <a:rPr sz="3000" spc="-20">
                <a:solidFill>
                  <a:schemeClr val="bg1"/>
                </a:solidFill>
              </a:rPr>
              <a:t> </a:t>
            </a:r>
            <a:r>
              <a:rPr sz="3000" spc="-15">
                <a:solidFill>
                  <a:schemeClr val="bg1"/>
                </a:solidFill>
              </a:rPr>
              <a:t>Preventivas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8376" y="188640"/>
            <a:ext cx="814724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265430">
              <a:lnSpc>
                <a:spcPct val="100000"/>
              </a:lnSpc>
              <a:spcBef>
                <a:spcPts val="100"/>
              </a:spcBef>
              <a:tabLst>
                <a:tab pos="7499984" algn="l"/>
              </a:tabLst>
            </a:pP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</a:t>
            </a:r>
            <a:r>
              <a:rPr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          </a:t>
            </a:r>
            <a:r>
              <a:rPr sz="3000" spc="-5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Acidentes</a:t>
            </a:r>
            <a:r>
              <a:rPr sz="3000" spc="-7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com</a:t>
            </a:r>
            <a:r>
              <a:rPr sz="3000" spc="-3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Inflamáveis: </a:t>
            </a:r>
            <a:r>
              <a:rPr sz="300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	</a:t>
            </a:r>
            <a:r>
              <a:rPr sz="3000">
                <a:solidFill>
                  <a:schemeClr val="bg1"/>
                </a:solidFill>
              </a:rPr>
              <a:t> Análise </a:t>
            </a:r>
            <a:r>
              <a:rPr sz="3000" spc="-5">
                <a:solidFill>
                  <a:schemeClr val="bg1"/>
                </a:solidFill>
              </a:rPr>
              <a:t>de Causas </a:t>
            </a:r>
            <a:r>
              <a:rPr sz="3000">
                <a:solidFill>
                  <a:schemeClr val="bg1"/>
                </a:solidFill>
              </a:rPr>
              <a:t>e Medidas</a:t>
            </a:r>
            <a:r>
              <a:rPr sz="3000" spc="-20">
                <a:solidFill>
                  <a:schemeClr val="bg1"/>
                </a:solidFill>
              </a:rPr>
              <a:t> </a:t>
            </a:r>
            <a:r>
              <a:rPr sz="3000" spc="-15">
                <a:solidFill>
                  <a:schemeClr val="bg1"/>
                </a:solidFill>
              </a:rPr>
              <a:t>Preventivas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4339" y="2042287"/>
            <a:ext cx="7478395" cy="34143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5"/>
              </a:spcBef>
            </a:pP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melhor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forma para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atuar numa situação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crise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é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estar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preparado 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para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responder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uma emergência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antes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que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ela</a:t>
            </a:r>
            <a:r>
              <a:rPr sz="2000" spc="3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aconteça.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7620" algn="just">
              <a:lnSpc>
                <a:spcPct val="100000"/>
              </a:lnSpc>
            </a:pP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Poucas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pessoas conseguem pensar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clara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logicamente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em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momentos 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crise, por isso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é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importante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fazê-lo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com antecipação, enquanto você  tem tempo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para</a:t>
            </a:r>
            <a:r>
              <a:rPr sz="2000" spc="2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isso.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205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75285" marR="5715" indent="-362585" algn="just">
              <a:lnSpc>
                <a:spcPct val="100000"/>
              </a:lnSpc>
              <a:buFont typeface="Wingdings"/>
              <a:buChar char=""/>
              <a:tabLst>
                <a:tab pos="375285" algn="l"/>
                <a:tab pos="375920" algn="l"/>
              </a:tabLst>
            </a:pPr>
            <a:r>
              <a:rPr sz="2000" spc="-35">
                <a:solidFill>
                  <a:schemeClr val="bg1"/>
                </a:solidFill>
                <a:latin typeface="Calibri"/>
                <a:cs typeface="Calibri"/>
              </a:rPr>
              <a:t>Tudo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o que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você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investir </a:t>
            </a:r>
            <a:r>
              <a:rPr sz="2000" spc="5">
                <a:solidFill>
                  <a:schemeClr val="bg1"/>
                </a:solidFill>
                <a:latin typeface="Calibri"/>
                <a:cs typeface="Calibri"/>
              </a:rPr>
              <a:t>em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antecipação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resultará </a:t>
            </a:r>
            <a:r>
              <a:rPr sz="2000" spc="5">
                <a:solidFill>
                  <a:schemeClr val="bg1"/>
                </a:solidFill>
                <a:latin typeface="Calibri"/>
                <a:cs typeface="Calibri"/>
              </a:rPr>
              <a:t>em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benefício 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numa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situação</a:t>
            </a:r>
            <a:r>
              <a:rPr sz="2000" spc="-2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inesperada;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45"/>
              </a:spcBef>
              <a:buClr>
                <a:srgbClr val="0000CC"/>
              </a:buClr>
              <a:buFont typeface="Wingdings"/>
              <a:buChar char=""/>
            </a:pPr>
            <a:endParaRPr sz="205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75285" indent="-362585" algn="just">
              <a:lnSpc>
                <a:spcPct val="100000"/>
              </a:lnSpc>
              <a:buFont typeface="Wingdings"/>
              <a:buChar char=""/>
              <a:tabLst>
                <a:tab pos="375920" algn="l"/>
              </a:tabLst>
            </a:pPr>
            <a:r>
              <a:rPr sz="2000" spc="-20">
                <a:solidFill>
                  <a:schemeClr val="bg1"/>
                </a:solidFill>
                <a:latin typeface="Calibri"/>
                <a:cs typeface="Calibri"/>
              </a:rPr>
              <a:t>Trabalhe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situações hipotéticas,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simulando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os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piores </a:t>
            </a:r>
            <a:r>
              <a:rPr sz="2000" spc="-5" err="1">
                <a:solidFill>
                  <a:schemeClr val="bg1"/>
                </a:solidFill>
                <a:latin typeface="Calibri"/>
                <a:cs typeface="Calibri"/>
              </a:rPr>
              <a:t>casos</a:t>
            </a:r>
            <a:r>
              <a:rPr sz="2000" spc="43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que</a:t>
            </a:r>
            <a:r>
              <a:rPr lang="pt-BR" sz="200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err="1">
                <a:solidFill>
                  <a:schemeClr val="bg1"/>
                </a:solidFill>
                <a:latin typeface="Calibri"/>
                <a:cs typeface="Calibri"/>
              </a:rPr>
              <a:t>possam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 acontecer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na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sua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empresa.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34339" y="1726183"/>
            <a:ext cx="7405370" cy="1703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spc="-15" dirty="0" err="1">
                <a:solidFill>
                  <a:schemeClr val="bg1"/>
                </a:solidFill>
                <a:latin typeface="Calibri"/>
                <a:cs typeface="Calibri"/>
              </a:rPr>
              <a:t>Pergunte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si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próprio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o que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faria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se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acontecesse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o </a:t>
            </a:r>
            <a:r>
              <a:rPr sz="2000" spc="-45" dirty="0" err="1">
                <a:solidFill>
                  <a:schemeClr val="bg1"/>
                </a:solidFill>
                <a:latin typeface="Calibri"/>
                <a:cs typeface="Calibri"/>
              </a:rPr>
              <a:t>pior</a:t>
            </a:r>
            <a:r>
              <a:rPr sz="2000" spc="-45" dirty="0">
                <a:solidFill>
                  <a:schemeClr val="bg1"/>
                </a:solidFill>
                <a:latin typeface="Calibri"/>
                <a:cs typeface="Calibri"/>
              </a:rPr>
              <a:t>. 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Por</a:t>
            </a:r>
            <a:r>
              <a:rPr sz="2000" spc="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5" dirty="0" err="1">
                <a:solidFill>
                  <a:schemeClr val="bg1"/>
                </a:solidFill>
                <a:latin typeface="Calibri"/>
                <a:cs typeface="Calibri"/>
              </a:rPr>
              <a:t>exemplo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75285" indent="-362585" algn="just">
              <a:lnSpc>
                <a:spcPct val="100000"/>
              </a:lnSpc>
              <a:buFont typeface="Wingdings"/>
              <a:buChar char=""/>
              <a:tabLst>
                <a:tab pos="375285" algn="l"/>
                <a:tab pos="375920" algn="l"/>
              </a:tabLst>
            </a:pP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Um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incêndio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numa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casa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sz="20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caldeira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?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75285" indent="-362585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75285" algn="l"/>
                <a:tab pos="375920" algn="l"/>
              </a:tabLst>
            </a:pP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Ou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se com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um </a:t>
            </a:r>
            <a:r>
              <a:rPr sz="2000" spc="-15" dirty="0" err="1">
                <a:solidFill>
                  <a:schemeClr val="bg1"/>
                </a:solidFill>
                <a:latin typeface="Calibri"/>
                <a:cs typeface="Calibri"/>
              </a:rPr>
              <a:t>vento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 forte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o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telhado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da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sua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empresa</a:t>
            </a:r>
            <a:r>
              <a:rPr sz="20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voasse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?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75285" indent="-362585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75285" algn="l"/>
                <a:tab pos="375920" algn="l"/>
              </a:tabLst>
            </a:pP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Ou</a:t>
            </a:r>
            <a:r>
              <a:rPr sz="2000" spc="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no</a:t>
            </a:r>
            <a:r>
              <a:rPr sz="2000" spc="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caso</a:t>
            </a:r>
            <a:r>
              <a:rPr sz="2000" spc="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sz="2000" spc="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produtos</a:t>
            </a:r>
            <a:r>
              <a:rPr sz="20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inflamáveis</a:t>
            </a:r>
            <a:r>
              <a:rPr sz="2000" spc="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ou</a:t>
            </a:r>
            <a:r>
              <a:rPr sz="2000" spc="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combustíveis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sz="2000" spc="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se</a:t>
            </a:r>
            <a:r>
              <a:rPr sz="2000" spc="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tivesse</a:t>
            </a:r>
            <a:r>
              <a:rPr sz="2000" spc="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um</a:t>
            </a:r>
          </a:p>
          <a:p>
            <a:pPr marR="13970" algn="just">
              <a:lnSpc>
                <a:spcPct val="100000"/>
              </a:lnSpc>
            </a:pP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acidente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com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derramamento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15" dirty="0" err="1">
                <a:solidFill>
                  <a:schemeClr val="bg1"/>
                </a:solidFill>
                <a:latin typeface="Calibri"/>
                <a:cs typeface="Calibri"/>
              </a:rPr>
              <a:t>produto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explosão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ou</a:t>
            </a:r>
            <a:r>
              <a:rPr sz="20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incêndio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?</a:t>
            </a:r>
          </a:p>
        </p:txBody>
      </p:sp>
      <p:sp>
        <p:nvSpPr>
          <p:cNvPr id="5" name="object 5"/>
          <p:cNvSpPr/>
          <p:nvPr/>
        </p:nvSpPr>
        <p:spPr>
          <a:xfrm>
            <a:off x="2627376" y="3717035"/>
            <a:ext cx="3816096" cy="2862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8CFBE00-730D-4036-9299-D070290885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376" y="188640"/>
            <a:ext cx="814724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265430">
              <a:lnSpc>
                <a:spcPct val="100000"/>
              </a:lnSpc>
              <a:spcBef>
                <a:spcPts val="100"/>
              </a:spcBef>
              <a:tabLst>
                <a:tab pos="7499984" algn="l"/>
              </a:tabLst>
            </a:pP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</a:t>
            </a:r>
            <a:r>
              <a:rPr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          </a:t>
            </a:r>
            <a:r>
              <a:rPr sz="3000" spc="-5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Acidentes</a:t>
            </a:r>
            <a:r>
              <a:rPr sz="3000" spc="-7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com</a:t>
            </a:r>
            <a:r>
              <a:rPr sz="3000" spc="-3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Inflamáveis: </a:t>
            </a:r>
            <a:r>
              <a:rPr sz="300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	</a:t>
            </a:r>
            <a:r>
              <a:rPr sz="3000">
                <a:solidFill>
                  <a:schemeClr val="bg1"/>
                </a:solidFill>
              </a:rPr>
              <a:t> Análise </a:t>
            </a:r>
            <a:r>
              <a:rPr sz="3000" spc="-5">
                <a:solidFill>
                  <a:schemeClr val="bg1"/>
                </a:solidFill>
              </a:rPr>
              <a:t>de Causas </a:t>
            </a:r>
            <a:r>
              <a:rPr sz="3000">
                <a:solidFill>
                  <a:schemeClr val="bg1"/>
                </a:solidFill>
              </a:rPr>
              <a:t>e Medidas</a:t>
            </a:r>
            <a:r>
              <a:rPr sz="3000" spc="-20">
                <a:solidFill>
                  <a:schemeClr val="bg1"/>
                </a:solidFill>
              </a:rPr>
              <a:t> </a:t>
            </a:r>
            <a:r>
              <a:rPr sz="3000" spc="-15">
                <a:solidFill>
                  <a:schemeClr val="bg1"/>
                </a:solidFill>
              </a:rPr>
              <a:t>Preventivas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E8B61ED-9A89-4C47-BC48-9AC010C92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56" y="1700835"/>
            <a:ext cx="7767687" cy="3720279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A2472A1D-E209-4F8E-9916-25AD6CA913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376" y="188640"/>
            <a:ext cx="814724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265430">
              <a:lnSpc>
                <a:spcPct val="100000"/>
              </a:lnSpc>
              <a:spcBef>
                <a:spcPts val="100"/>
              </a:spcBef>
              <a:tabLst>
                <a:tab pos="7499984" algn="l"/>
              </a:tabLst>
            </a:pPr>
            <a:r>
              <a:rPr lang="pt-BR" sz="3000" spc="-5" dirty="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</a:t>
            </a:r>
            <a:r>
              <a:rPr sz="3000" spc="-5" dirty="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lang="pt-BR" sz="3000" spc="-5" dirty="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          </a:t>
            </a:r>
            <a:r>
              <a:rPr sz="3000" spc="-5" dirty="0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Acidentes</a:t>
            </a:r>
            <a:r>
              <a:rPr sz="3000" spc="-70" dirty="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 dirty="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com</a:t>
            </a:r>
            <a:r>
              <a:rPr sz="3000" spc="-35" dirty="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 dirty="0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Inflamáveis</a:t>
            </a:r>
            <a:r>
              <a:rPr sz="3000" spc="-10" dirty="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: </a:t>
            </a:r>
            <a:r>
              <a:rPr sz="3000" dirty="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	</a:t>
            </a:r>
            <a:r>
              <a:rPr sz="3000" dirty="0">
                <a:solidFill>
                  <a:schemeClr val="bg1"/>
                </a:solidFill>
              </a:rPr>
              <a:t> </a:t>
            </a:r>
            <a:r>
              <a:rPr sz="3000" dirty="0" err="1">
                <a:solidFill>
                  <a:schemeClr val="bg1"/>
                </a:solidFill>
              </a:rPr>
              <a:t>Análise</a:t>
            </a:r>
            <a:r>
              <a:rPr sz="3000" dirty="0">
                <a:solidFill>
                  <a:schemeClr val="bg1"/>
                </a:solidFill>
              </a:rPr>
              <a:t> </a:t>
            </a:r>
            <a:r>
              <a:rPr sz="3000" spc="-5" dirty="0">
                <a:solidFill>
                  <a:schemeClr val="bg1"/>
                </a:solidFill>
              </a:rPr>
              <a:t>de </a:t>
            </a:r>
            <a:r>
              <a:rPr sz="3000" spc="-5" dirty="0" err="1">
                <a:solidFill>
                  <a:schemeClr val="bg1"/>
                </a:solidFill>
              </a:rPr>
              <a:t>Causas</a:t>
            </a:r>
            <a:r>
              <a:rPr sz="3000" spc="-5" dirty="0">
                <a:solidFill>
                  <a:schemeClr val="bg1"/>
                </a:solidFill>
              </a:rPr>
              <a:t> </a:t>
            </a:r>
            <a:r>
              <a:rPr sz="3000" dirty="0">
                <a:solidFill>
                  <a:schemeClr val="bg1"/>
                </a:solidFill>
              </a:rPr>
              <a:t>e </a:t>
            </a:r>
            <a:r>
              <a:rPr sz="3000" dirty="0" err="1">
                <a:solidFill>
                  <a:schemeClr val="bg1"/>
                </a:solidFill>
              </a:rPr>
              <a:t>Medidas</a:t>
            </a:r>
            <a:r>
              <a:rPr sz="3000" spc="-20" dirty="0">
                <a:solidFill>
                  <a:schemeClr val="bg1"/>
                </a:solidFill>
              </a:rPr>
              <a:t> </a:t>
            </a:r>
            <a:r>
              <a:rPr sz="3000" spc="-15" dirty="0" err="1">
                <a:solidFill>
                  <a:schemeClr val="bg1"/>
                </a:solidFill>
              </a:rPr>
              <a:t>Preventivas</a:t>
            </a:r>
            <a:endParaRPr sz="3000" spc="-1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6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959801" y="2071592"/>
            <a:ext cx="2971446" cy="27148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7699" y="1556692"/>
            <a:ext cx="7714225" cy="3744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0170">
              <a:spcBef>
                <a:spcPts val="100"/>
              </a:spcBef>
            </a:pPr>
            <a:r>
              <a:rPr lang="pt-BR" sz="2000" spc="-5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abe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5" dirty="0">
                <a:solidFill>
                  <a:schemeClr val="bg1"/>
                </a:solidFill>
                <a:latin typeface="Calibri"/>
                <a:cs typeface="Calibri"/>
              </a:rPr>
              <a:t>a todos os colaboradores a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responsabilidade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na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prevenção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das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causas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de</a:t>
            </a:r>
            <a:r>
              <a:rPr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acidentes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3604260" algn="just">
              <a:spcBef>
                <a:spcPts val="90"/>
              </a:spcBef>
            </a:pPr>
            <a:endParaRPr lang="pt-BR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3604260" algn="just">
              <a:spcBef>
                <a:spcPts val="90"/>
              </a:spcBef>
            </a:pP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análise</a:t>
            </a:r>
            <a:r>
              <a:rPr lang="pt-BR"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risco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5" dirty="0" err="1">
                <a:solidFill>
                  <a:schemeClr val="bg1"/>
                </a:solidFill>
                <a:latin typeface="Calibri"/>
                <a:cs typeface="Calibri"/>
              </a:rPr>
              <a:t>deve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identificar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as 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possíveis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e </a:t>
            </a:r>
            <a:r>
              <a:rPr sz="2000" spc="-15" dirty="0" err="1">
                <a:solidFill>
                  <a:schemeClr val="bg1"/>
                </a:solidFill>
                <a:latin typeface="Calibri"/>
                <a:cs typeface="Calibri"/>
              </a:rPr>
              <a:t>diferentes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falhas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das 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máquinas</a:t>
            </a:r>
            <a:r>
              <a:rPr lang="pt-BR"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e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equipamentos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os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erros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humanos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na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instalação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e </a:t>
            </a:r>
            <a:r>
              <a:rPr sz="2000" spc="-25" dirty="0">
                <a:solidFill>
                  <a:schemeClr val="bg1"/>
                </a:solidFill>
                <a:latin typeface="Calibri"/>
                <a:cs typeface="Calibri"/>
              </a:rPr>
              <a:t>fora</a:t>
            </a:r>
            <a:r>
              <a:rPr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dela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lang="pt-BR" sz="2000" spc="-5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3604260" algn="just">
              <a:spcBef>
                <a:spcPts val="90"/>
              </a:spcBef>
            </a:pP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3602354" algn="just"/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Esses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Calibri"/>
                <a:cs typeface="Calibri"/>
              </a:rPr>
              <a:t>riscos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é que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devem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estar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sob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o 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controle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por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quem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seja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bg1"/>
                </a:solidFill>
                <a:latin typeface="Calibri"/>
                <a:cs typeface="Calibri"/>
              </a:rPr>
              <a:t>responsável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pela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segurança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dentro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da</a:t>
            </a:r>
            <a:r>
              <a:rPr sz="20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bg1"/>
                </a:solidFill>
                <a:latin typeface="Calibri"/>
                <a:cs typeface="Calibri"/>
              </a:rPr>
              <a:t>empresa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lang="pt-BR" sz="2000" spc="-5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3602354" algn="just"/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859FA70B-56C7-4BC4-96A0-FA20595939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376" y="188640"/>
            <a:ext cx="814724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265430">
              <a:lnSpc>
                <a:spcPct val="100000"/>
              </a:lnSpc>
              <a:spcBef>
                <a:spcPts val="100"/>
              </a:spcBef>
              <a:tabLst>
                <a:tab pos="7499984" algn="l"/>
              </a:tabLst>
            </a:pPr>
            <a:r>
              <a:rPr lang="pt-BR" sz="3000" spc="-5" dirty="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</a:t>
            </a:r>
            <a:r>
              <a:rPr sz="3000" spc="-5" dirty="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lang="pt-BR" sz="3000" spc="-5" dirty="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          </a:t>
            </a:r>
            <a:r>
              <a:rPr sz="3000" spc="-5" dirty="0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Acidentes</a:t>
            </a:r>
            <a:r>
              <a:rPr sz="3000" spc="-70" dirty="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 dirty="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com</a:t>
            </a:r>
            <a:r>
              <a:rPr sz="3000" spc="-35" dirty="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 dirty="0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Inflamáveis</a:t>
            </a:r>
            <a:r>
              <a:rPr sz="3000" spc="-10" dirty="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: </a:t>
            </a:r>
            <a:r>
              <a:rPr sz="3000" dirty="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	</a:t>
            </a:r>
            <a:r>
              <a:rPr sz="3000" dirty="0">
                <a:solidFill>
                  <a:schemeClr val="bg1"/>
                </a:solidFill>
              </a:rPr>
              <a:t> </a:t>
            </a:r>
            <a:r>
              <a:rPr sz="3000" dirty="0" err="1">
                <a:solidFill>
                  <a:schemeClr val="bg1"/>
                </a:solidFill>
              </a:rPr>
              <a:t>Análise</a:t>
            </a:r>
            <a:r>
              <a:rPr sz="3000" dirty="0">
                <a:solidFill>
                  <a:schemeClr val="bg1"/>
                </a:solidFill>
              </a:rPr>
              <a:t> </a:t>
            </a:r>
            <a:r>
              <a:rPr sz="3000" spc="-5" dirty="0">
                <a:solidFill>
                  <a:schemeClr val="bg1"/>
                </a:solidFill>
              </a:rPr>
              <a:t>de </a:t>
            </a:r>
            <a:r>
              <a:rPr sz="3000" spc="-5" dirty="0" err="1">
                <a:solidFill>
                  <a:schemeClr val="bg1"/>
                </a:solidFill>
              </a:rPr>
              <a:t>Causas</a:t>
            </a:r>
            <a:r>
              <a:rPr sz="3000" spc="-5" dirty="0">
                <a:solidFill>
                  <a:schemeClr val="bg1"/>
                </a:solidFill>
              </a:rPr>
              <a:t> </a:t>
            </a:r>
            <a:r>
              <a:rPr sz="3000" dirty="0">
                <a:solidFill>
                  <a:schemeClr val="bg1"/>
                </a:solidFill>
              </a:rPr>
              <a:t>e </a:t>
            </a:r>
            <a:r>
              <a:rPr sz="3000" dirty="0" err="1">
                <a:solidFill>
                  <a:schemeClr val="bg1"/>
                </a:solidFill>
              </a:rPr>
              <a:t>Medidas</a:t>
            </a:r>
            <a:r>
              <a:rPr sz="3000" spc="-20" dirty="0">
                <a:solidFill>
                  <a:schemeClr val="bg1"/>
                </a:solidFill>
              </a:rPr>
              <a:t> </a:t>
            </a:r>
            <a:r>
              <a:rPr sz="3000" spc="-15" dirty="0" err="1">
                <a:solidFill>
                  <a:schemeClr val="bg1"/>
                </a:solidFill>
              </a:rPr>
              <a:t>Preventivas</a:t>
            </a:r>
            <a:endParaRPr sz="3000" spc="-1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9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70000" y="1924557"/>
            <a:ext cx="7441565" cy="3824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lang="pt-BR" sz="2000" dirty="0">
                <a:solidFill>
                  <a:schemeClr val="bg1"/>
                </a:solidFill>
                <a:latin typeface="Calibri"/>
                <a:cs typeface="Calibri"/>
              </a:rPr>
              <a:t>Ao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5" dirty="0">
                <a:solidFill>
                  <a:schemeClr val="bg1"/>
                </a:solidFill>
                <a:latin typeface="Calibri"/>
                <a:cs typeface="Calibri"/>
              </a:rPr>
              <a:t>determinar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Calibri"/>
                <a:cs typeface="Calibri"/>
              </a:rPr>
              <a:t>quais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as POSSÍVEIS </a:t>
            </a:r>
            <a:r>
              <a:rPr sz="2000" spc="-20" dirty="0">
                <a:solidFill>
                  <a:schemeClr val="bg1"/>
                </a:solidFill>
                <a:latin typeface="Calibri"/>
                <a:cs typeface="Calibri"/>
              </a:rPr>
              <a:t>FALHAS </a:t>
            </a:r>
            <a:r>
              <a:rPr lang="pt-BR" sz="2000" spc="-5" dirty="0">
                <a:solidFill>
                  <a:schemeClr val="bg1"/>
                </a:solidFill>
                <a:latin typeface="Calibri"/>
                <a:cs typeface="Calibri"/>
              </a:rPr>
              <a:t>podem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10" dirty="0">
                <a:solidFill>
                  <a:schemeClr val="bg1"/>
                </a:solidFill>
                <a:latin typeface="Calibri"/>
                <a:cs typeface="Calibri"/>
              </a:rPr>
              <a:t>ocorrer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Calibri"/>
                <a:cs typeface="Calibri"/>
              </a:rPr>
              <a:t>numa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pt-BR" sz="2000" spc="-5" dirty="0">
                <a:solidFill>
                  <a:schemeClr val="bg1"/>
                </a:solidFill>
                <a:latin typeface="Calibri"/>
                <a:cs typeface="Calibri"/>
              </a:rPr>
              <a:t>determinada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10" dirty="0">
                <a:solidFill>
                  <a:schemeClr val="bg1"/>
                </a:solidFill>
                <a:latin typeface="Calibri"/>
                <a:cs typeface="Calibri"/>
              </a:rPr>
              <a:t>instalação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lang="pt-BR" sz="2000" spc="-10" dirty="0">
                <a:solidFill>
                  <a:schemeClr val="bg1"/>
                </a:solidFill>
                <a:latin typeface="Calibri"/>
                <a:cs typeface="Calibri"/>
              </a:rPr>
              <a:t>deve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-se </a:t>
            </a:r>
            <a:r>
              <a:rPr lang="pt-BR" sz="2000" spc="-10" dirty="0">
                <a:solidFill>
                  <a:schemeClr val="bg1"/>
                </a:solidFill>
                <a:latin typeface="Calibri"/>
                <a:cs typeface="Calibri"/>
              </a:rPr>
              <a:t>levar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5" dirty="0">
                <a:solidFill>
                  <a:schemeClr val="bg1"/>
                </a:solidFill>
                <a:latin typeface="Calibri"/>
                <a:cs typeface="Calibri"/>
              </a:rPr>
              <a:t>em</a:t>
            </a:r>
            <a:r>
              <a:rPr sz="20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10" dirty="0">
                <a:solidFill>
                  <a:schemeClr val="bg1"/>
                </a:solidFill>
                <a:latin typeface="Calibri"/>
                <a:cs typeface="Calibri"/>
              </a:rPr>
              <a:t>consideração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as </a:t>
            </a:r>
            <a:r>
              <a:rPr lang="pt-BR" sz="2000" spc="-10" dirty="0">
                <a:solidFill>
                  <a:schemeClr val="bg1"/>
                </a:solidFill>
                <a:latin typeface="Calibri"/>
                <a:cs typeface="Calibri"/>
              </a:rPr>
              <a:t>seguintes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pt-BR" sz="2000" spc="-10" dirty="0">
                <a:solidFill>
                  <a:schemeClr val="bg1"/>
                </a:solidFill>
                <a:latin typeface="Calibri"/>
                <a:cs typeface="Calibri"/>
              </a:rPr>
              <a:t>possíveis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Calibri"/>
                <a:cs typeface="Calibri"/>
              </a:rPr>
              <a:t>causas</a:t>
            </a:r>
            <a:r>
              <a:rPr sz="2000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</a:p>
          <a:p>
            <a:pPr marL="3608704" indent="-180340">
              <a:lnSpc>
                <a:spcPct val="100000"/>
              </a:lnSpc>
              <a:spcBef>
                <a:spcPts val="760"/>
              </a:spcBef>
              <a:buSzPct val="94444"/>
              <a:buFont typeface="Wingdings"/>
              <a:buChar char=""/>
              <a:tabLst>
                <a:tab pos="3609340" algn="l"/>
              </a:tabLst>
            </a:pPr>
            <a:r>
              <a:rPr lang="pt-BR" spc="-10" dirty="0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sz="1800" spc="-10" dirty="0" err="1">
                <a:solidFill>
                  <a:schemeClr val="bg1"/>
                </a:solidFill>
                <a:latin typeface="Calibri"/>
                <a:cs typeface="Calibri"/>
              </a:rPr>
              <a:t>alha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lang="pt-BR" sz="1800" spc="-10" dirty="0">
                <a:solidFill>
                  <a:schemeClr val="bg1"/>
                </a:solidFill>
                <a:latin typeface="Calibri"/>
                <a:cs typeface="Calibri"/>
              </a:rPr>
              <a:t>componentes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bg1"/>
                </a:solidFill>
                <a:latin typeface="Calibri"/>
                <a:cs typeface="Calibri"/>
              </a:rPr>
              <a:t>(</a:t>
            </a:r>
            <a:r>
              <a:rPr lang="pt-BR" sz="1800" spc="-5" dirty="0">
                <a:solidFill>
                  <a:schemeClr val="bg1"/>
                </a:solidFill>
                <a:latin typeface="Calibri"/>
                <a:cs typeface="Calibri"/>
              </a:rPr>
              <a:t>máquinas</a:t>
            </a:r>
            <a:r>
              <a:rPr sz="1800" spc="3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/</a:t>
            </a:r>
          </a:p>
          <a:p>
            <a:pPr marL="3599179">
              <a:lnSpc>
                <a:spcPct val="100000"/>
              </a:lnSpc>
              <a:spcBef>
                <a:spcPts val="1085"/>
              </a:spcBef>
            </a:pPr>
            <a:r>
              <a:rPr lang="pt-BR" sz="1800" spc="-5" dirty="0">
                <a:solidFill>
                  <a:schemeClr val="bg1"/>
                </a:solidFill>
                <a:latin typeface="Calibri"/>
                <a:cs typeface="Calibri"/>
              </a:rPr>
              <a:t>equipamentos</a:t>
            </a:r>
            <a:r>
              <a:rPr sz="18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/</a:t>
            </a:r>
            <a:r>
              <a:rPr sz="18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1800" spc="-10" dirty="0">
                <a:solidFill>
                  <a:schemeClr val="bg1"/>
                </a:solidFill>
                <a:latin typeface="Calibri"/>
                <a:cs typeface="Calibri"/>
              </a:rPr>
              <a:t>instalações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);</a:t>
            </a:r>
            <a:endParaRPr sz="1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608704" indent="-180340">
              <a:lnSpc>
                <a:spcPct val="100000"/>
              </a:lnSpc>
              <a:spcBef>
                <a:spcPts val="1080"/>
              </a:spcBef>
              <a:buSzPct val="94444"/>
              <a:buFont typeface="Wingdings"/>
              <a:buChar char=""/>
              <a:tabLst>
                <a:tab pos="3609340" algn="l"/>
              </a:tabLst>
            </a:pPr>
            <a:r>
              <a:rPr lang="pt-BR" sz="1800" spc="-10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1800" spc="-10" dirty="0" err="1">
                <a:solidFill>
                  <a:schemeClr val="bg1"/>
                </a:solidFill>
                <a:latin typeface="Calibri"/>
                <a:cs typeface="Calibri"/>
              </a:rPr>
              <a:t>ondições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1800" dirty="0">
                <a:solidFill>
                  <a:schemeClr val="bg1"/>
                </a:solidFill>
                <a:latin typeface="Calibri"/>
                <a:cs typeface="Calibri"/>
              </a:rPr>
              <a:t>anormais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 de </a:t>
            </a:r>
            <a:r>
              <a:rPr lang="pt-BR" sz="1800" spc="-10" dirty="0">
                <a:solidFill>
                  <a:schemeClr val="bg1"/>
                </a:solidFill>
                <a:latin typeface="Calibri"/>
                <a:cs typeface="Calibri"/>
              </a:rPr>
              <a:t>operação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1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608704" indent="-180340">
              <a:lnSpc>
                <a:spcPct val="100000"/>
              </a:lnSpc>
              <a:spcBef>
                <a:spcPts val="1080"/>
              </a:spcBef>
              <a:buSzPct val="94444"/>
              <a:buFont typeface="Wingdings"/>
              <a:buChar char=""/>
              <a:tabLst>
                <a:tab pos="3609340" algn="l"/>
              </a:tabLst>
            </a:pPr>
            <a:r>
              <a:rPr lang="pt-BR" spc="-1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1800" spc="-10" dirty="0" err="1">
                <a:solidFill>
                  <a:schemeClr val="bg1"/>
                </a:solidFill>
                <a:latin typeface="Calibri"/>
                <a:cs typeface="Calibri"/>
              </a:rPr>
              <a:t>rros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1800" spc="-5" dirty="0">
                <a:solidFill>
                  <a:schemeClr val="bg1"/>
                </a:solidFill>
                <a:latin typeface="Calibri"/>
                <a:cs typeface="Calibri"/>
              </a:rPr>
              <a:t>humanos</a:t>
            </a:r>
            <a:r>
              <a:rPr sz="18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1800" spc="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1800" spc="-10" dirty="0">
                <a:solidFill>
                  <a:schemeClr val="bg1"/>
                </a:solidFill>
                <a:latin typeface="Calibri"/>
                <a:cs typeface="Calibri"/>
              </a:rPr>
              <a:t>organizacionais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1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608704" indent="-180340">
              <a:lnSpc>
                <a:spcPct val="100000"/>
              </a:lnSpc>
              <a:spcBef>
                <a:spcPts val="1080"/>
              </a:spcBef>
              <a:buSzPct val="94444"/>
              <a:buFont typeface="Wingdings"/>
              <a:buChar char=""/>
              <a:tabLst>
                <a:tab pos="3609340" algn="l"/>
              </a:tabLst>
            </a:pPr>
            <a:r>
              <a:rPr lang="pt-BR" sz="1800" spc="-1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1800" spc="-10" dirty="0" err="1">
                <a:solidFill>
                  <a:schemeClr val="bg1"/>
                </a:solidFill>
                <a:latin typeface="Calibri"/>
                <a:cs typeface="Calibri"/>
              </a:rPr>
              <a:t>nterferências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1800" spc="-10" dirty="0">
                <a:solidFill>
                  <a:schemeClr val="bg1"/>
                </a:solidFill>
                <a:latin typeface="Calibri"/>
                <a:cs typeface="Calibri"/>
              </a:rPr>
              <a:t>externas</a:t>
            </a:r>
            <a:r>
              <a:rPr sz="18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1800" spc="-5" dirty="0">
                <a:solidFill>
                  <a:schemeClr val="bg1"/>
                </a:solidFill>
                <a:latin typeface="Calibri"/>
                <a:cs typeface="Calibri"/>
              </a:rPr>
              <a:t>acidentais</a:t>
            </a:r>
            <a:r>
              <a:rPr sz="1800" spc="-5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1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608704" indent="-180340">
              <a:lnSpc>
                <a:spcPct val="100000"/>
              </a:lnSpc>
              <a:spcBef>
                <a:spcPts val="1080"/>
              </a:spcBef>
              <a:buSzPct val="94444"/>
              <a:buFont typeface="Wingdings"/>
              <a:buChar char=""/>
              <a:tabLst>
                <a:tab pos="3609340" algn="l"/>
              </a:tabLst>
            </a:pPr>
            <a:r>
              <a:rPr lang="pt-BR" spc="-15" dirty="0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sz="1800" spc="-15" dirty="0" err="1">
                <a:solidFill>
                  <a:schemeClr val="bg1"/>
                </a:solidFill>
                <a:latin typeface="Calibri"/>
                <a:cs typeface="Calibri"/>
              </a:rPr>
              <a:t>orças</a:t>
            </a:r>
            <a:r>
              <a:rPr sz="18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bg1"/>
                </a:solidFill>
                <a:latin typeface="Calibri"/>
                <a:cs typeface="Calibri"/>
              </a:rPr>
              <a:t>da </a:t>
            </a:r>
            <a:r>
              <a:rPr lang="pt-BR" sz="1800" spc="-10" dirty="0">
                <a:solidFill>
                  <a:schemeClr val="bg1"/>
                </a:solidFill>
                <a:latin typeface="Calibri"/>
                <a:cs typeface="Calibri"/>
              </a:rPr>
              <a:t>natureza</a:t>
            </a:r>
            <a:r>
              <a:rPr sz="1800" spc="-10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1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608704" indent="-180340">
              <a:lnSpc>
                <a:spcPct val="100000"/>
              </a:lnSpc>
              <a:spcBef>
                <a:spcPts val="1080"/>
              </a:spcBef>
              <a:buSzPct val="94444"/>
              <a:buFont typeface="Wingdings"/>
              <a:buChar char=""/>
              <a:tabLst>
                <a:tab pos="3609340" algn="l"/>
              </a:tabLst>
            </a:pPr>
            <a:r>
              <a:rPr lang="pt-BR" spc="-1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1800" spc="-10" dirty="0" err="1">
                <a:solidFill>
                  <a:schemeClr val="bg1"/>
                </a:solidFill>
                <a:latin typeface="Calibri"/>
                <a:cs typeface="Calibri"/>
              </a:rPr>
              <a:t>tos</a:t>
            </a:r>
            <a:r>
              <a:rPr sz="18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1800" spc="-5" dirty="0">
                <a:solidFill>
                  <a:schemeClr val="bg1"/>
                </a:solidFill>
                <a:latin typeface="Calibri"/>
                <a:cs typeface="Calibri"/>
              </a:rPr>
              <a:t>dolosos</a:t>
            </a:r>
            <a:r>
              <a:rPr sz="1800" spc="-5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sz="1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1539" y="2997707"/>
            <a:ext cx="3162300" cy="2735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07DD7C5D-4256-4602-9D78-F494FB5215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376" y="188640"/>
            <a:ext cx="814724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265430">
              <a:lnSpc>
                <a:spcPct val="100000"/>
              </a:lnSpc>
              <a:spcBef>
                <a:spcPts val="100"/>
              </a:spcBef>
              <a:tabLst>
                <a:tab pos="7499984" algn="l"/>
              </a:tabLst>
            </a:pP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</a:t>
            </a:r>
            <a:r>
              <a:rPr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          </a:t>
            </a:r>
            <a:r>
              <a:rPr sz="3000" spc="-5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Acidentes</a:t>
            </a:r>
            <a:r>
              <a:rPr sz="3000" spc="-7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com</a:t>
            </a:r>
            <a:r>
              <a:rPr sz="3000" spc="-3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Inflamáveis: </a:t>
            </a:r>
            <a:r>
              <a:rPr sz="300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	</a:t>
            </a:r>
            <a:r>
              <a:rPr sz="3000">
                <a:solidFill>
                  <a:schemeClr val="bg1"/>
                </a:solidFill>
              </a:rPr>
              <a:t> Análise </a:t>
            </a:r>
            <a:r>
              <a:rPr sz="3000" spc="-5">
                <a:solidFill>
                  <a:schemeClr val="bg1"/>
                </a:solidFill>
              </a:rPr>
              <a:t>de Causas </a:t>
            </a:r>
            <a:r>
              <a:rPr sz="3000">
                <a:solidFill>
                  <a:schemeClr val="bg1"/>
                </a:solidFill>
              </a:rPr>
              <a:t>e Medidas</a:t>
            </a:r>
            <a:r>
              <a:rPr sz="3000" spc="-20">
                <a:solidFill>
                  <a:schemeClr val="bg1"/>
                </a:solidFill>
              </a:rPr>
              <a:t> </a:t>
            </a:r>
            <a:r>
              <a:rPr sz="3000" spc="-15">
                <a:solidFill>
                  <a:schemeClr val="bg1"/>
                </a:solidFill>
              </a:rPr>
              <a:t>Preventivas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98376" y="1484784"/>
            <a:ext cx="7477125" cy="47782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4069" lvl="2" indent="-801370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814069" algn="l"/>
                <a:tab pos="814705" algn="l"/>
              </a:tabLst>
            </a:pPr>
            <a:r>
              <a:rPr sz="1800" spc="-20">
                <a:solidFill>
                  <a:schemeClr val="bg1"/>
                </a:solidFill>
                <a:latin typeface="Calibri"/>
                <a:cs typeface="Calibri"/>
              </a:rPr>
              <a:t>FALHA 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COMPONENTES 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(Máquinas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/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Equipamentos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/</a:t>
            </a:r>
            <a:r>
              <a:rPr sz="1800" spc="10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spc="-10" err="1">
                <a:solidFill>
                  <a:schemeClr val="bg1"/>
                </a:solidFill>
                <a:latin typeface="Calibri"/>
                <a:cs typeface="Calibri"/>
              </a:rPr>
              <a:t>Instalações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)</a:t>
            </a:r>
            <a:endParaRPr lang="pt-BR">
              <a:solidFill>
                <a:schemeClr val="bg1"/>
              </a:solidFill>
              <a:latin typeface="Calibri"/>
              <a:cs typeface="Calibri"/>
            </a:endParaRPr>
          </a:p>
          <a:p>
            <a:pPr marL="814069" lvl="2" indent="-801370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814069" algn="l"/>
                <a:tab pos="814705" algn="l"/>
              </a:tabLst>
            </a:pPr>
            <a:endParaRPr lang="pt-BR" sz="1800" spc="-5">
              <a:solidFill>
                <a:schemeClr val="bg1"/>
              </a:solidFill>
              <a:latin typeface="Calibri"/>
              <a:cs typeface="Calibri"/>
            </a:endParaRPr>
          </a:p>
          <a:p>
            <a:pPr marL="814069" lvl="2" indent="-801370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814069" algn="l"/>
                <a:tab pos="814705" algn="l"/>
              </a:tabLst>
            </a:pP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Como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requisito 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fundamental </a:t>
            </a:r>
            <a:r>
              <a:rPr sz="1800" spc="-15">
                <a:solidFill>
                  <a:schemeClr val="bg1"/>
                </a:solidFill>
                <a:latin typeface="Calibri"/>
                <a:cs typeface="Calibri"/>
              </a:rPr>
              <a:t>para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o 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funcionamento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em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condições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de 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segurança, 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os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componentes 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devem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suportar todas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as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condições  </a:t>
            </a:r>
            <a:r>
              <a:rPr sz="1800" spc="-15">
                <a:solidFill>
                  <a:schemeClr val="bg1"/>
                </a:solidFill>
                <a:latin typeface="Calibri"/>
                <a:cs typeface="Calibri"/>
              </a:rPr>
              <a:t>previstas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em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operação </a:t>
            </a:r>
            <a:r>
              <a:rPr sz="1800" spc="-15">
                <a:solidFill>
                  <a:schemeClr val="bg1"/>
                </a:solidFill>
                <a:latin typeface="Calibri"/>
                <a:cs typeface="Calibri"/>
              </a:rPr>
              <a:t>para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conter 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qualquer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substância 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perigosa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que </a:t>
            </a:r>
            <a:r>
              <a:rPr sz="1800" spc="15">
                <a:solidFill>
                  <a:schemeClr val="bg1"/>
                </a:solidFill>
                <a:latin typeface="Calibri"/>
                <a:cs typeface="Calibri"/>
              </a:rPr>
              <a:t>se 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utilize.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  <a:p>
            <a:pPr lvl="3" algn="just">
              <a:lnSpc>
                <a:spcPct val="100000"/>
              </a:lnSpc>
              <a:spcBef>
                <a:spcPts val="35"/>
              </a:spcBef>
              <a:buClr>
                <a:srgbClr val="0000CC"/>
              </a:buClr>
              <a:buFont typeface="Calibri"/>
              <a:buAutoNum type="arabicPeriod"/>
            </a:pPr>
            <a:endParaRPr sz="185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699770" lvl="3" indent="-687070" algn="just">
              <a:lnSpc>
                <a:spcPct val="100000"/>
              </a:lnSpc>
              <a:buAutoNum type="arabicPeriod"/>
              <a:tabLst>
                <a:tab pos="700405" algn="l"/>
              </a:tabLst>
            </a:pP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Como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exemplos, 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devem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ser 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incluídas numa análise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as 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seguintes</a:t>
            </a:r>
            <a:r>
              <a:rPr sz="1800" spc="6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falhas: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35"/>
              </a:spcBef>
            </a:pPr>
            <a:endParaRPr sz="185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75285" marR="6985" indent="-362585" algn="just">
              <a:lnSpc>
                <a:spcPct val="100000"/>
              </a:lnSpc>
              <a:buFont typeface="Wingdings"/>
              <a:buChar char=""/>
              <a:tabLst>
                <a:tab pos="375285" algn="l"/>
                <a:tab pos="375920" algn="l"/>
                <a:tab pos="1261745" algn="l"/>
                <a:tab pos="2580640" algn="l"/>
                <a:tab pos="2900680" algn="l"/>
                <a:tab pos="3832225" algn="l"/>
                <a:tab pos="4767580" algn="l"/>
                <a:tab pos="5534660" algn="l"/>
                <a:tab pos="6598284" algn="l"/>
              </a:tabLst>
            </a:pP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1800" spc="-3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oj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1800" spc="-15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o	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ina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sz="1800" spc="5">
                <a:solidFill>
                  <a:schemeClr val="bg1"/>
                </a:solidFill>
                <a:latin typeface="Calibri"/>
                <a:cs typeface="Calibri"/>
              </a:rPr>
              <a:t>q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ua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do	a	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1800" spc="-3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1800" spc="5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ão	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1800" spc="-3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erna,	</a:t>
            </a:r>
            <a:r>
              <a:rPr sz="1800" spc="-35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1800" spc="-3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1800" spc="-20">
                <a:solidFill>
                  <a:schemeClr val="bg1"/>
                </a:solidFill>
                <a:latin typeface="Calibri"/>
                <a:cs typeface="Calibri"/>
              </a:rPr>
              <a:t>ç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as	</a:t>
            </a:r>
            <a:r>
              <a:rPr sz="1800" spc="-2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x</a:t>
            </a:r>
            <a:r>
              <a:rPr sz="1800" spc="-3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erna</a:t>
            </a:r>
            <a:r>
              <a:rPr sz="1800" spc="5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,	</a:t>
            </a:r>
            <a:r>
              <a:rPr sz="1800" spc="-2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1800" spc="-35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osã</a:t>
            </a:r>
            <a:r>
              <a:rPr sz="1800" spc="-35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,  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eletricidade </a:t>
            </a:r>
            <a:r>
              <a:rPr sz="1800" spc="-15">
                <a:solidFill>
                  <a:schemeClr val="bg1"/>
                </a:solidFill>
                <a:latin typeface="Calibri"/>
                <a:cs typeface="Calibri"/>
              </a:rPr>
              <a:t>estática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1800" spc="6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temperatura;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35"/>
              </a:spcBef>
              <a:buClr>
                <a:srgbClr val="0000CC"/>
              </a:buClr>
              <a:buFont typeface="Wingdings"/>
              <a:buChar char=""/>
            </a:pPr>
            <a:endParaRPr sz="185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75285" marR="7620" indent="-362585" algn="just">
              <a:lnSpc>
                <a:spcPct val="100000"/>
              </a:lnSpc>
              <a:buFont typeface="Wingdings"/>
              <a:buChar char=""/>
              <a:tabLst>
                <a:tab pos="375285" algn="l"/>
                <a:tab pos="375920" algn="l"/>
              </a:tabLst>
            </a:pPr>
            <a:r>
              <a:rPr sz="1800" spc="-15">
                <a:solidFill>
                  <a:schemeClr val="bg1"/>
                </a:solidFill>
                <a:latin typeface="Calibri"/>
                <a:cs typeface="Calibri"/>
              </a:rPr>
              <a:t>Desgaste 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mecânico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componentes como recipientes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e 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tubulações, devido 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à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corrosão 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ou 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impacto</a:t>
            </a:r>
            <a:r>
              <a:rPr sz="1800" spc="4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interno;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35"/>
              </a:spcBef>
              <a:buClr>
                <a:srgbClr val="0000CC"/>
              </a:buClr>
              <a:buFont typeface="Wingdings"/>
              <a:buChar char=""/>
            </a:pPr>
            <a:endParaRPr sz="185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75285" marR="5080" indent="-362585" algn="just">
              <a:lnSpc>
                <a:spcPct val="100000"/>
              </a:lnSpc>
              <a:buFont typeface="Wingdings"/>
              <a:buChar char=""/>
              <a:tabLst>
                <a:tab pos="375285" algn="l"/>
                <a:tab pos="375920" algn="l"/>
                <a:tab pos="944880" algn="l"/>
                <a:tab pos="2513330" algn="l"/>
                <a:tab pos="2893060" algn="l"/>
                <a:tab pos="4307840" algn="l"/>
                <a:tab pos="4970780" algn="l"/>
                <a:tab pos="5915660" algn="l"/>
                <a:tab pos="7350125" algn="l"/>
              </a:tabLst>
            </a:pP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Mau	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u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nc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1800" spc="5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1800" spc="1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men</a:t>
            </a:r>
            <a:r>
              <a:rPr sz="1800" spc="-2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o	de	</a:t>
            </a:r>
            <a:r>
              <a:rPr sz="1800" spc="-2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ompo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ne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1800" spc="-3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es	</a:t>
            </a:r>
            <a:r>
              <a:rPr sz="1800" spc="-2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om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o	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bom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bas,	</a:t>
            </a:r>
            <a:r>
              <a:rPr sz="1800" spc="-2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omp</a:t>
            </a:r>
            <a:r>
              <a:rPr sz="1800" spc="-25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1800" spc="5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1800" spc="-5">
                <a:solidFill>
                  <a:schemeClr val="bg1"/>
                </a:solidFill>
                <a:latin typeface="Calibri"/>
                <a:cs typeface="Calibri"/>
              </a:rPr>
              <a:t>so</a:t>
            </a:r>
            <a:r>
              <a:rPr sz="1800" spc="-3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1800">
                <a:solidFill>
                  <a:schemeClr val="bg1"/>
                </a:solidFill>
                <a:latin typeface="Calibri"/>
                <a:cs typeface="Calibri"/>
              </a:rPr>
              <a:t>es	e  </a:t>
            </a:r>
            <a:r>
              <a:rPr sz="1800" spc="-10">
                <a:solidFill>
                  <a:schemeClr val="bg1"/>
                </a:solidFill>
                <a:latin typeface="Calibri"/>
                <a:cs typeface="Calibri"/>
              </a:rPr>
              <a:t>misturadores;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04C4B663-BDDC-48C5-9F97-35E09267F8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376" y="188640"/>
            <a:ext cx="814724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265430">
              <a:lnSpc>
                <a:spcPct val="100000"/>
              </a:lnSpc>
              <a:spcBef>
                <a:spcPts val="100"/>
              </a:spcBef>
              <a:tabLst>
                <a:tab pos="7499984" algn="l"/>
              </a:tabLst>
            </a:pP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</a:t>
            </a:r>
            <a:r>
              <a:rPr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          </a:t>
            </a:r>
            <a:r>
              <a:rPr sz="3000" spc="-5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Acidentes</a:t>
            </a:r>
            <a:r>
              <a:rPr sz="3000" spc="-7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com</a:t>
            </a:r>
            <a:r>
              <a:rPr sz="3000" spc="-3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Inflamáveis: </a:t>
            </a:r>
            <a:r>
              <a:rPr sz="300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	</a:t>
            </a:r>
            <a:r>
              <a:rPr sz="3000">
                <a:solidFill>
                  <a:schemeClr val="bg1"/>
                </a:solidFill>
              </a:rPr>
              <a:t> Análise </a:t>
            </a:r>
            <a:r>
              <a:rPr sz="3000" spc="-5">
                <a:solidFill>
                  <a:schemeClr val="bg1"/>
                </a:solidFill>
              </a:rPr>
              <a:t>de Causas </a:t>
            </a:r>
            <a:r>
              <a:rPr sz="3000">
                <a:solidFill>
                  <a:schemeClr val="bg1"/>
                </a:solidFill>
              </a:rPr>
              <a:t>e Medidas</a:t>
            </a:r>
            <a:r>
              <a:rPr sz="3000" spc="-20">
                <a:solidFill>
                  <a:schemeClr val="bg1"/>
                </a:solidFill>
              </a:rPr>
              <a:t> </a:t>
            </a:r>
            <a:r>
              <a:rPr sz="3000" spc="-15">
                <a:solidFill>
                  <a:schemeClr val="bg1"/>
                </a:solidFill>
              </a:rPr>
              <a:t>Preventivas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06576" y="1953260"/>
            <a:ext cx="7334884" cy="37221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5600" algn="l"/>
              </a:tabLst>
            </a:pP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Mau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funcionamento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dispositivos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controle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e de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sistemas 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(pressostatos, controladores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temperatura, controladores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nível,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medidores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20">
                <a:solidFill>
                  <a:schemeClr val="bg1"/>
                </a:solidFill>
                <a:latin typeface="Calibri"/>
                <a:cs typeface="Calibri"/>
              </a:rPr>
              <a:t>vazão,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unidades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controle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e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computadores 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processo);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00CC"/>
              </a:buClr>
              <a:buFont typeface="Wingdings"/>
              <a:buChar char=""/>
            </a:pPr>
            <a:endParaRPr sz="205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Mau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funcionamento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dispositivos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segurança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e de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sistemas 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(válvulas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segurança, diafragmas, sistemas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alívio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pressão,  sistemas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neutralização,</a:t>
            </a:r>
            <a:r>
              <a:rPr sz="2000" spc="4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“flares”).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</a:pP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Dependendo do resultado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da análise,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caberá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aos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setores responsáveis, 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decidir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sobre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a necessidade de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medidas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adicionais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ou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melhorias no 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projeto.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72ED1DA1-D7E8-48B9-95CE-B97A154D2E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376" y="188640"/>
            <a:ext cx="814724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265430">
              <a:lnSpc>
                <a:spcPct val="100000"/>
              </a:lnSpc>
              <a:spcBef>
                <a:spcPts val="100"/>
              </a:spcBef>
              <a:tabLst>
                <a:tab pos="7499984" algn="l"/>
              </a:tabLst>
            </a:pP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</a:t>
            </a:r>
            <a:r>
              <a:rPr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          </a:t>
            </a:r>
            <a:r>
              <a:rPr sz="3000" spc="-5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Acidentes</a:t>
            </a:r>
            <a:r>
              <a:rPr sz="3000" spc="-7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com</a:t>
            </a:r>
            <a:r>
              <a:rPr sz="3000" spc="-3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Inflamáveis: </a:t>
            </a:r>
            <a:r>
              <a:rPr sz="300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	</a:t>
            </a:r>
            <a:r>
              <a:rPr sz="3000">
                <a:solidFill>
                  <a:schemeClr val="bg1"/>
                </a:solidFill>
              </a:rPr>
              <a:t> Análise </a:t>
            </a:r>
            <a:r>
              <a:rPr sz="3000" spc="-5">
                <a:solidFill>
                  <a:schemeClr val="bg1"/>
                </a:solidFill>
              </a:rPr>
              <a:t>de Causas </a:t>
            </a:r>
            <a:r>
              <a:rPr sz="3000">
                <a:solidFill>
                  <a:schemeClr val="bg1"/>
                </a:solidFill>
              </a:rPr>
              <a:t>e Medidas</a:t>
            </a:r>
            <a:r>
              <a:rPr sz="3000" spc="-20">
                <a:solidFill>
                  <a:schemeClr val="bg1"/>
                </a:solidFill>
              </a:rPr>
              <a:t> </a:t>
            </a:r>
            <a:r>
              <a:rPr sz="3000" spc="-15">
                <a:solidFill>
                  <a:schemeClr val="bg1"/>
                </a:solidFill>
              </a:rPr>
              <a:t>Preventivas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06576" y="1663382"/>
            <a:ext cx="7331709" cy="35312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lang="pt-BR" sz="2000" spc="-10">
                <a:solidFill>
                  <a:schemeClr val="bg1"/>
                </a:solidFill>
                <a:latin typeface="Calibri"/>
                <a:cs typeface="Calibri"/>
              </a:rPr>
              <a:t>Falha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>
                <a:solidFill>
                  <a:schemeClr val="bg1"/>
                </a:solidFill>
                <a:latin typeface="Calibri"/>
                <a:cs typeface="Calibri"/>
              </a:rPr>
              <a:t>em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10">
                <a:solidFill>
                  <a:schemeClr val="bg1"/>
                </a:solidFill>
                <a:latin typeface="Calibri"/>
                <a:cs typeface="Calibri"/>
              </a:rPr>
              <a:t>elementos</a:t>
            </a:r>
            <a:r>
              <a:rPr sz="20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5">
                <a:solidFill>
                  <a:schemeClr val="bg1"/>
                </a:solidFill>
                <a:latin typeface="Calibri"/>
                <a:cs typeface="Calibri"/>
              </a:rPr>
              <a:t>como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75285" indent="-362585">
              <a:lnSpc>
                <a:spcPct val="100000"/>
              </a:lnSpc>
              <a:spcBef>
                <a:spcPts val="1200"/>
              </a:spcBef>
              <a:buAutoNum type="alphaLcParenR"/>
              <a:tabLst>
                <a:tab pos="375285" algn="l"/>
                <a:tab pos="375920" algn="l"/>
              </a:tabLst>
            </a:pPr>
            <a:r>
              <a:rPr lang="pt-BR" sz="2000">
                <a:solidFill>
                  <a:schemeClr val="bg1"/>
                </a:solidFill>
                <a:latin typeface="Calibri"/>
                <a:cs typeface="Calibri"/>
              </a:rPr>
              <a:t>insuficiência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de </a:t>
            </a:r>
            <a:r>
              <a:rPr lang="pt-BR" sz="2000">
                <a:solidFill>
                  <a:schemeClr val="bg1"/>
                </a:solidFill>
                <a:latin typeface="Calibri"/>
                <a:cs typeface="Calibri"/>
              </a:rPr>
              <a:t>líquido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10">
                <a:solidFill>
                  <a:schemeClr val="bg1"/>
                </a:solidFill>
                <a:latin typeface="Calibri"/>
                <a:cs typeface="Calibri"/>
              </a:rPr>
              <a:t>refrigerador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5">
                <a:solidFill>
                  <a:schemeClr val="bg1"/>
                </a:solidFill>
                <a:latin typeface="Calibri"/>
                <a:cs typeface="Calibri"/>
              </a:rPr>
              <a:t>nas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10">
                <a:solidFill>
                  <a:schemeClr val="bg1"/>
                </a:solidFill>
                <a:latin typeface="Calibri"/>
                <a:cs typeface="Calibri"/>
              </a:rPr>
              <a:t>reações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15">
                <a:solidFill>
                  <a:schemeClr val="bg1"/>
                </a:solidFill>
                <a:latin typeface="Calibri"/>
                <a:cs typeface="Calibri"/>
              </a:rPr>
              <a:t>exotérmicas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AutoNum type="alphaLcParenR"/>
              <a:tabLst>
                <a:tab pos="469265" algn="l"/>
                <a:tab pos="469900" algn="l"/>
              </a:tabLst>
            </a:pPr>
            <a:r>
              <a:rPr lang="pt-BR" sz="2000">
                <a:solidFill>
                  <a:schemeClr val="bg1"/>
                </a:solidFill>
                <a:latin typeface="Calibri"/>
                <a:cs typeface="Calibri"/>
              </a:rPr>
              <a:t>insuficiência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de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vapor </a:t>
            </a:r>
            <a:r>
              <a:rPr lang="pt-BR" sz="2000" spc="-5">
                <a:solidFill>
                  <a:schemeClr val="bg1"/>
                </a:solidFill>
                <a:latin typeface="Calibri"/>
                <a:cs typeface="Calibri"/>
              </a:rPr>
              <a:t>ou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lang="pt-BR" sz="2000" spc="-10">
                <a:solidFill>
                  <a:schemeClr val="bg1"/>
                </a:solidFill>
                <a:latin typeface="Calibri"/>
                <a:cs typeface="Calibri"/>
              </a:rPr>
              <a:t>agente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para</a:t>
            </a:r>
            <a:r>
              <a:rPr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5">
                <a:solidFill>
                  <a:schemeClr val="bg1"/>
                </a:solidFill>
                <a:latin typeface="Calibri"/>
                <a:cs typeface="Calibri"/>
              </a:rPr>
              <a:t>aquecimento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AutoNum type="alphaLcParenR"/>
              <a:tabLst>
                <a:tab pos="469265" algn="l"/>
                <a:tab pos="469900" algn="l"/>
              </a:tabLst>
            </a:pPr>
            <a:r>
              <a:rPr lang="pt-BR" sz="2000" spc="-15">
                <a:solidFill>
                  <a:schemeClr val="bg1"/>
                </a:solidFill>
                <a:latin typeface="Calibri"/>
                <a:cs typeface="Calibri"/>
              </a:rPr>
              <a:t>falta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sz="2000" spc="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5">
                <a:solidFill>
                  <a:schemeClr val="bg1"/>
                </a:solidFill>
                <a:latin typeface="Calibri"/>
                <a:cs typeface="Calibri"/>
              </a:rPr>
              <a:t>eletricidade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AutoNum type="alphaLcParenR"/>
              <a:tabLst>
                <a:tab pos="469265" algn="l"/>
                <a:tab pos="469900" algn="l"/>
              </a:tabLst>
            </a:pPr>
            <a:r>
              <a:rPr lang="pt-BR" sz="2000" spc="-15">
                <a:solidFill>
                  <a:schemeClr val="bg1"/>
                </a:solidFill>
                <a:latin typeface="Calibri"/>
                <a:cs typeface="Calibri"/>
              </a:rPr>
              <a:t>falta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lang="pt-BR" sz="2000" spc="-10">
                <a:solidFill>
                  <a:schemeClr val="bg1"/>
                </a:solidFill>
                <a:latin typeface="Calibri"/>
                <a:cs typeface="Calibri"/>
              </a:rPr>
              <a:t>gás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5">
                <a:solidFill>
                  <a:schemeClr val="bg1"/>
                </a:solidFill>
                <a:latin typeface="Calibri"/>
                <a:cs typeface="Calibri"/>
              </a:rPr>
              <a:t>inerte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AutoNum type="alphaLcParenR"/>
              <a:tabLst>
                <a:tab pos="469265" algn="l"/>
                <a:tab pos="469900" algn="l"/>
              </a:tabLst>
            </a:pPr>
            <a:r>
              <a:rPr lang="pt-BR" sz="2000" spc="-15">
                <a:solidFill>
                  <a:schemeClr val="bg1"/>
                </a:solidFill>
                <a:latin typeface="Calibri"/>
                <a:cs typeface="Calibri"/>
              </a:rPr>
              <a:t>falta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lang="pt-BR" sz="2000">
                <a:solidFill>
                  <a:schemeClr val="bg1"/>
                </a:solidFill>
                <a:latin typeface="Calibri"/>
                <a:cs typeface="Calibri"/>
              </a:rPr>
              <a:t>ar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5">
                <a:solidFill>
                  <a:schemeClr val="bg1"/>
                </a:solidFill>
                <a:latin typeface="Calibri"/>
                <a:cs typeface="Calibri"/>
              </a:rPr>
              <a:t>comprimido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(</a:t>
            </a:r>
            <a:r>
              <a:rPr lang="pt-BR" sz="2000" spc="-5">
                <a:solidFill>
                  <a:schemeClr val="bg1"/>
                </a:solidFill>
                <a:latin typeface="Calibri"/>
                <a:cs typeface="Calibri"/>
              </a:rPr>
              <a:t>ar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para</a:t>
            </a:r>
            <a:r>
              <a:rPr sz="2000" spc="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5">
                <a:solidFill>
                  <a:schemeClr val="bg1"/>
                </a:solidFill>
                <a:latin typeface="Calibri"/>
                <a:cs typeface="Calibri"/>
              </a:rPr>
              <a:t>instrumentação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);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AutoNum type="alphaLcParenR"/>
              <a:tabLst>
                <a:tab pos="469265" algn="l"/>
                <a:tab pos="469900" algn="l"/>
              </a:tabLst>
            </a:pPr>
            <a:r>
              <a:rPr lang="pt-BR" sz="2000" spc="-10">
                <a:solidFill>
                  <a:schemeClr val="bg1"/>
                </a:solidFill>
                <a:latin typeface="Calibri"/>
                <a:cs typeface="Calibri"/>
              </a:rPr>
              <a:t>falhas</a:t>
            </a:r>
            <a:r>
              <a:rPr sz="20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5">
                <a:solidFill>
                  <a:schemeClr val="bg1"/>
                </a:solidFill>
                <a:latin typeface="Calibri"/>
                <a:cs typeface="Calibri"/>
              </a:rPr>
              <a:t>nos</a:t>
            </a:r>
            <a:r>
              <a:rPr sz="20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10">
                <a:solidFill>
                  <a:schemeClr val="bg1"/>
                </a:solidFill>
                <a:latin typeface="Calibri"/>
                <a:cs typeface="Calibri"/>
              </a:rPr>
              <a:t>procedimentos</a:t>
            </a:r>
            <a:r>
              <a:rPr sz="20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sz="20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5">
                <a:solidFill>
                  <a:schemeClr val="bg1"/>
                </a:solidFill>
                <a:latin typeface="Calibri"/>
                <a:cs typeface="Calibri"/>
              </a:rPr>
              <a:t>acionamento</a:t>
            </a:r>
            <a:r>
              <a:rPr sz="20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0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10">
                <a:solidFill>
                  <a:schemeClr val="bg1"/>
                </a:solidFill>
                <a:latin typeface="Calibri"/>
                <a:cs typeface="Calibri"/>
              </a:rPr>
              <a:t>parada</a:t>
            </a:r>
            <a:r>
              <a:rPr sz="20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que</a:t>
            </a:r>
            <a:r>
              <a:rPr sz="20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5">
                <a:solidFill>
                  <a:schemeClr val="bg1"/>
                </a:solidFill>
                <a:latin typeface="Calibri"/>
                <a:cs typeface="Calibri"/>
              </a:rPr>
              <a:t>podem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5"/>
              </a:spcBef>
            </a:pPr>
            <a:r>
              <a:rPr lang="pt-BR" sz="2000" spc="-10">
                <a:solidFill>
                  <a:schemeClr val="bg1"/>
                </a:solidFill>
                <a:latin typeface="Calibri"/>
                <a:cs typeface="Calibri"/>
              </a:rPr>
              <a:t>levar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lang="pt-BR" sz="2000">
                <a:solidFill>
                  <a:schemeClr val="bg1"/>
                </a:solidFill>
                <a:latin typeface="Calibri"/>
                <a:cs typeface="Calibri"/>
              </a:rPr>
              <a:t>situações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de </a:t>
            </a:r>
            <a:r>
              <a:rPr lang="pt-BR" sz="2000" spc="-5">
                <a:solidFill>
                  <a:schemeClr val="bg1"/>
                </a:solidFill>
                <a:latin typeface="Calibri"/>
                <a:cs typeface="Calibri"/>
              </a:rPr>
              <a:t>risco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>
                <a:solidFill>
                  <a:schemeClr val="bg1"/>
                </a:solidFill>
                <a:latin typeface="Calibri"/>
                <a:cs typeface="Calibri"/>
              </a:rPr>
              <a:t>na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2000" spc="-10">
                <a:solidFill>
                  <a:schemeClr val="bg1"/>
                </a:solidFill>
                <a:latin typeface="Calibri"/>
                <a:cs typeface="Calibri"/>
              </a:rPr>
              <a:t>instalação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6576" y="5295391"/>
            <a:ext cx="189483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1617345" algn="l"/>
              </a:tabLst>
            </a:pP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)	</a:t>
            </a:r>
            <a:r>
              <a:rPr sz="2000" spc="-40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ç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ão	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ou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42970" y="5295391"/>
            <a:ext cx="52946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8575" algn="l"/>
                <a:tab pos="1725295" algn="l"/>
                <a:tab pos="3255645" algn="l"/>
                <a:tab pos="4354830" algn="l"/>
                <a:tab pos="5016500" algn="l"/>
              </a:tabLst>
            </a:pP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000" spc="-25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000" spc="-4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od</a:t>
            </a:r>
            <a:r>
              <a:rPr sz="2000" spc="5">
                <a:solidFill>
                  <a:schemeClr val="bg1"/>
                </a:solidFill>
                <a:latin typeface="Calibri"/>
                <a:cs typeface="Calibri"/>
              </a:rPr>
              <a:t>u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ç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ã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o	de	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subp</a:t>
            </a:r>
            <a:r>
              <a:rPr sz="2000" spc="-4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odu</a:t>
            </a:r>
            <a:r>
              <a:rPr sz="2000" spc="-25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os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,	</a:t>
            </a:r>
            <a:r>
              <a:rPr sz="2000" spc="-3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es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í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sz="2000" spc="5">
                <a:solidFill>
                  <a:schemeClr val="bg1"/>
                </a:solidFill>
                <a:latin typeface="Calibri"/>
                <a:cs typeface="Calibri"/>
              </a:rPr>
              <a:t>u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os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,	á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g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u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a	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ou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3725" y="5600191"/>
            <a:ext cx="687450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impurezas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capazes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causar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reações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secundárias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(por </a:t>
            </a:r>
            <a:r>
              <a:rPr sz="2000" spc="-20">
                <a:solidFill>
                  <a:schemeClr val="bg1"/>
                </a:solidFill>
                <a:latin typeface="Calibri"/>
                <a:cs typeface="Calibri"/>
              </a:rPr>
              <a:t>exemplo, 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polimerização).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554DF930-20A3-49F6-997C-C17F286194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376" y="188640"/>
            <a:ext cx="814724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265430">
              <a:lnSpc>
                <a:spcPct val="100000"/>
              </a:lnSpc>
              <a:spcBef>
                <a:spcPts val="100"/>
              </a:spcBef>
              <a:tabLst>
                <a:tab pos="7499984" algn="l"/>
              </a:tabLst>
            </a:pP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</a:t>
            </a:r>
            <a:r>
              <a:rPr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          </a:t>
            </a:r>
            <a:r>
              <a:rPr sz="3000" spc="-5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Acidentes</a:t>
            </a:r>
            <a:r>
              <a:rPr sz="3000" spc="-7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com</a:t>
            </a:r>
            <a:r>
              <a:rPr sz="3000" spc="-3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Inflamáveis: </a:t>
            </a:r>
            <a:r>
              <a:rPr sz="300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	</a:t>
            </a:r>
            <a:r>
              <a:rPr sz="3000">
                <a:solidFill>
                  <a:schemeClr val="bg1"/>
                </a:solidFill>
              </a:rPr>
              <a:t> Análise </a:t>
            </a:r>
            <a:r>
              <a:rPr sz="3000" spc="-5">
                <a:solidFill>
                  <a:schemeClr val="bg1"/>
                </a:solidFill>
              </a:rPr>
              <a:t>de Causas </a:t>
            </a:r>
            <a:r>
              <a:rPr sz="3000">
                <a:solidFill>
                  <a:schemeClr val="bg1"/>
                </a:solidFill>
              </a:rPr>
              <a:t>e Medidas</a:t>
            </a:r>
            <a:r>
              <a:rPr sz="3000" spc="-20">
                <a:solidFill>
                  <a:schemeClr val="bg1"/>
                </a:solidFill>
              </a:rPr>
              <a:t> </a:t>
            </a:r>
            <a:r>
              <a:rPr sz="3000" spc="-15">
                <a:solidFill>
                  <a:schemeClr val="bg1"/>
                </a:solidFill>
              </a:rPr>
              <a:t>Preventivas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02476" y="2806714"/>
            <a:ext cx="7739048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Identificadas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as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falhas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e suas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possíveis consequências,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gerência,  chefia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e/ou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supervisão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deve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tomar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providências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para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corrigi-las, por  </a:t>
            </a:r>
            <a:r>
              <a:rPr sz="2000" spc="-20">
                <a:solidFill>
                  <a:schemeClr val="bg1"/>
                </a:solidFill>
                <a:latin typeface="Calibri"/>
                <a:cs typeface="Calibri"/>
              </a:rPr>
              <a:t>exemplo,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melhorando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o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controle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das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operações,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os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procedimentos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funcionamento,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frequência das inspeções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os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programas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sz="2000" spc="2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testes.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B2AF873F-6361-4FBE-AD1C-663B4E5ABA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376" y="188640"/>
            <a:ext cx="814724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265430">
              <a:lnSpc>
                <a:spcPct val="100000"/>
              </a:lnSpc>
              <a:spcBef>
                <a:spcPts val="100"/>
              </a:spcBef>
              <a:tabLst>
                <a:tab pos="7499984" algn="l"/>
              </a:tabLst>
            </a:pP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</a:t>
            </a:r>
            <a:r>
              <a:rPr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          </a:t>
            </a:r>
            <a:r>
              <a:rPr sz="3000" spc="-5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Acidentes</a:t>
            </a:r>
            <a:r>
              <a:rPr sz="3000" spc="-7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com</a:t>
            </a:r>
            <a:r>
              <a:rPr sz="3000" spc="-3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Inflamáveis: </a:t>
            </a:r>
            <a:r>
              <a:rPr sz="300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	</a:t>
            </a:r>
            <a:r>
              <a:rPr sz="3000">
                <a:solidFill>
                  <a:schemeClr val="bg1"/>
                </a:solidFill>
              </a:rPr>
              <a:t> Análise </a:t>
            </a:r>
            <a:r>
              <a:rPr sz="3000" spc="-5">
                <a:solidFill>
                  <a:schemeClr val="bg1"/>
                </a:solidFill>
              </a:rPr>
              <a:t>de Causas </a:t>
            </a:r>
            <a:r>
              <a:rPr sz="3000">
                <a:solidFill>
                  <a:schemeClr val="bg1"/>
                </a:solidFill>
              </a:rPr>
              <a:t>e Medidas</a:t>
            </a:r>
            <a:r>
              <a:rPr sz="3000" spc="-20">
                <a:solidFill>
                  <a:schemeClr val="bg1"/>
                </a:solidFill>
              </a:rPr>
              <a:t> </a:t>
            </a:r>
            <a:r>
              <a:rPr sz="3000" spc="-15">
                <a:solidFill>
                  <a:schemeClr val="bg1"/>
                </a:solidFill>
              </a:rPr>
              <a:t>Preventivas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19813" y="4211923"/>
            <a:ext cx="6669421" cy="2465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6436" y="1412776"/>
            <a:ext cx="7936173" cy="24885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2000">
                <a:solidFill>
                  <a:schemeClr val="bg1"/>
                </a:solidFill>
                <a:latin typeface="Calibri"/>
                <a:cs typeface="Calibri"/>
              </a:rPr>
              <a:t>          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ERROS HUMANOS</a:t>
            </a:r>
            <a:r>
              <a:rPr sz="2000" spc="-4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ORGANIZACIONAIS</a:t>
            </a:r>
            <a:endParaRPr lang="pt-BR" sz="2000" spc="-5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2000">
              <a:solidFill>
                <a:schemeClr val="bg1"/>
              </a:solidFill>
              <a:latin typeface="Calibri"/>
              <a:cs typeface="Calibri"/>
            </a:endParaRPr>
          </a:p>
          <a:p>
            <a:pPr marL="728345" marR="5080" indent="-716280" algn="just">
              <a:lnSpc>
                <a:spcPct val="100000"/>
              </a:lnSpc>
            </a:pPr>
            <a:r>
              <a:rPr lang="pt-BR" sz="2000" spc="-5">
                <a:solidFill>
                  <a:schemeClr val="bg1"/>
                </a:solidFill>
                <a:latin typeface="Calibri"/>
                <a:cs typeface="Calibri"/>
              </a:rPr>
              <a:t>           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Como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os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fatores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humanos na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administração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instalações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grande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risco são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fundamental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importância, </a:t>
            </a:r>
            <a:r>
              <a:rPr sz="2000" spc="-15">
                <a:solidFill>
                  <a:schemeClr val="bg1"/>
                </a:solidFill>
                <a:latin typeface="Calibri"/>
                <a:cs typeface="Calibri"/>
              </a:rPr>
              <a:t>tanto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nas 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automatizadas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como naquelas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que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requerem muita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operação 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manual, os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erros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humanos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e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organizacionais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sua influência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na 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segurança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devem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ser </a:t>
            </a:r>
            <a:r>
              <a:rPr sz="2000" spc="-5" err="1">
                <a:solidFill>
                  <a:schemeClr val="bg1"/>
                </a:solidFill>
                <a:latin typeface="Calibri"/>
                <a:cs typeface="Calibri"/>
              </a:rPr>
              <a:t>detalhada</a:t>
            </a:r>
            <a:r>
              <a:rPr lang="pt-BR" sz="2000" spc="-5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2000" spc="-5" err="1">
                <a:solidFill>
                  <a:schemeClr val="bg1"/>
                </a:solidFill>
                <a:latin typeface="Calibri"/>
                <a:cs typeface="Calibri"/>
              </a:rPr>
              <a:t>ente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examinados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pela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à 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gerência, chefia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e/ou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supervisão, com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colaboração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dos  trabalhadores </a:t>
            </a:r>
            <a:r>
              <a:rPr sz="2000">
                <a:solidFill>
                  <a:schemeClr val="bg1"/>
                </a:solidFill>
                <a:latin typeface="Calibri"/>
                <a:cs typeface="Calibri"/>
              </a:rPr>
              <a:t>e de </a:t>
            </a:r>
            <a:r>
              <a:rPr sz="2000" spc="-5">
                <a:solidFill>
                  <a:schemeClr val="bg1"/>
                </a:solidFill>
                <a:latin typeface="Calibri"/>
                <a:cs typeface="Calibri"/>
              </a:rPr>
              <a:t>seus </a:t>
            </a:r>
            <a:r>
              <a:rPr sz="2000" spc="-10">
                <a:solidFill>
                  <a:schemeClr val="bg1"/>
                </a:solidFill>
                <a:latin typeface="Calibri"/>
                <a:cs typeface="Calibri"/>
              </a:rPr>
              <a:t>representantes.</a:t>
            </a:r>
            <a:endParaRPr sz="20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F294FFAC-35F4-43B1-87C2-04D42AF079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376" y="188590"/>
            <a:ext cx="814724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265430">
              <a:lnSpc>
                <a:spcPct val="100000"/>
              </a:lnSpc>
              <a:spcBef>
                <a:spcPts val="100"/>
              </a:spcBef>
              <a:tabLst>
                <a:tab pos="7499984" algn="l"/>
              </a:tabLst>
            </a:pP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</a:t>
            </a:r>
            <a:r>
              <a:rPr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lang="pt-BR" sz="3000" spc="-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           </a:t>
            </a:r>
            <a:r>
              <a:rPr sz="3000" spc="-5" err="1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Acidentes</a:t>
            </a:r>
            <a:r>
              <a:rPr sz="3000" spc="-7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com</a:t>
            </a:r>
            <a:r>
              <a:rPr sz="3000" spc="-35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 </a:t>
            </a:r>
            <a:r>
              <a:rPr sz="3000" spc="-1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Inflamáveis: </a:t>
            </a:r>
            <a:r>
              <a:rPr sz="3000">
                <a:solidFill>
                  <a:schemeClr val="bg1"/>
                </a:solidFill>
                <a:uFill>
                  <a:solidFill>
                    <a:srgbClr val="4F6128"/>
                  </a:solidFill>
                </a:uFill>
              </a:rPr>
              <a:t>	</a:t>
            </a:r>
            <a:r>
              <a:rPr sz="3000">
                <a:solidFill>
                  <a:schemeClr val="bg1"/>
                </a:solidFill>
              </a:rPr>
              <a:t> Análise </a:t>
            </a:r>
            <a:r>
              <a:rPr sz="3000" spc="-5">
                <a:solidFill>
                  <a:schemeClr val="bg1"/>
                </a:solidFill>
              </a:rPr>
              <a:t>de Causas </a:t>
            </a:r>
            <a:r>
              <a:rPr sz="3000">
                <a:solidFill>
                  <a:schemeClr val="bg1"/>
                </a:solidFill>
              </a:rPr>
              <a:t>e Medidas</a:t>
            </a:r>
            <a:r>
              <a:rPr sz="3000" spc="-20">
                <a:solidFill>
                  <a:schemeClr val="bg1"/>
                </a:solidFill>
              </a:rPr>
              <a:t> </a:t>
            </a:r>
            <a:r>
              <a:rPr sz="3000" spc="-15">
                <a:solidFill>
                  <a:schemeClr val="bg1"/>
                </a:solidFill>
              </a:rPr>
              <a:t>Preventivas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e3e79e7-9362-4408-a5e4-9f92f11b62e3" xsi:nil="true"/>
    <lcf76f155ced4ddcb4097134ff3c332f xmlns="38fabfeb-7782-423c-9e4d-b1c122addf7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586193FA6A7A444B3E4834DECB984DC" ma:contentTypeVersion="12" ma:contentTypeDescription="Crie um novo documento." ma:contentTypeScope="" ma:versionID="54de7ca7b97d00e7ae1640162c73de48">
  <xsd:schema xmlns:xsd="http://www.w3.org/2001/XMLSchema" xmlns:xs="http://www.w3.org/2001/XMLSchema" xmlns:p="http://schemas.microsoft.com/office/2006/metadata/properties" xmlns:ns2="38fabfeb-7782-423c-9e4d-b1c122addf74" xmlns:ns3="fe3e79e7-9362-4408-a5e4-9f92f11b62e3" targetNamespace="http://schemas.microsoft.com/office/2006/metadata/properties" ma:root="true" ma:fieldsID="704207ddf9d3a59e43dd5df1936a4521" ns2:_="" ns3:_="">
    <xsd:import namespace="38fabfeb-7782-423c-9e4d-b1c122addf74"/>
    <xsd:import namespace="fe3e79e7-9362-4408-a5e4-9f92f11b62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fabfeb-7782-423c-9e4d-b1c122addf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Marcações de imagem" ma:readOnly="false" ma:fieldId="{5cf76f15-5ced-4ddc-b409-7134ff3c332f}" ma:taxonomyMulti="true" ma:sspId="0e93a8c0-be81-430e-804c-6d6e61a209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3e79e7-9362-4408-a5e4-9f92f11b62e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005b3a7-4d19-4166-8218-aa97ee63be64}" ma:internalName="TaxCatchAll" ma:showField="CatchAllData" ma:web="fe3e79e7-9362-4408-a5e4-9f92f11b62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D48684-34CC-44CA-96A0-797EFE626C9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570BC58-34CE-4951-8928-BBE6A3055E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B47CEA-AE6E-4DCF-8241-4B3659B4BB66}"/>
</file>

<file path=docProps/app.xml><?xml version="1.0" encoding="utf-8"?>
<Properties xmlns="http://schemas.openxmlformats.org/officeDocument/2006/extended-properties" xmlns:vt="http://schemas.openxmlformats.org/officeDocument/2006/docPropsVTypes">
  <TotalTime>5455</TotalTime>
  <Words>1340</Words>
  <Application>Microsoft Office PowerPoint</Application>
  <PresentationFormat>Apresentação na tela (4:3)</PresentationFormat>
  <Paragraphs>131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Diseño predeterminado</vt:lpstr>
      <vt:lpstr>Apresentação do PowerPoint</vt:lpstr>
      <vt:lpstr>               Acidentes com Inflamáveis:   Análise de Causas e Medidas Preventivas</vt:lpstr>
      <vt:lpstr>               Acidentes com Inflamáveis:   Análise de Causas e Medidas Preventivas</vt:lpstr>
      <vt:lpstr>               Acidentes com Inflamáveis:   Análise de Causas e Medidas Preventivas</vt:lpstr>
      <vt:lpstr>               Acidentes com Inflamáveis:   Análise de Causas e Medidas Preventivas</vt:lpstr>
      <vt:lpstr>               Acidentes com Inflamáveis:   Análise de Causas e Medidas Preventivas</vt:lpstr>
      <vt:lpstr>               Acidentes com Inflamáveis:   Análise de Causas e Medidas Preventivas</vt:lpstr>
      <vt:lpstr>               Acidentes com Inflamáveis:   Análise de Causas e Medidas Preventivas</vt:lpstr>
      <vt:lpstr>               Acidentes com Inflamáveis:   Análise de Causas e Medidas Preventivas</vt:lpstr>
      <vt:lpstr>               Acidentes com Inflamáveis:   Análise de Causas e Medidas Preventivas</vt:lpstr>
      <vt:lpstr>               Acidentes com Inflamáveis:   Análise de Causas e Medidas Preventivas</vt:lpstr>
      <vt:lpstr>               Acidentes com Inflamáveis:   Análise de Causas e Medidas Preventivas</vt:lpstr>
      <vt:lpstr>               Acidentes com Inflamáveis:   Análise de Causas e Medidas Preventivas</vt:lpstr>
      <vt:lpstr>               Acidentes com Inflamáveis:   Análise de Causas e Medidas Preventivas</vt:lpstr>
      <vt:lpstr>               Acidentes com Inflamáveis:   Análise de Causas e Medidas Preventivas</vt:lpstr>
      <vt:lpstr>               Acidentes com Inflamáveis:   Análise de Causas e Medidas Preventivas</vt:lpstr>
      <vt:lpstr>               Acidentes com Inflamáveis:   Análise de Causas e Medidas Preventivas</vt:lpstr>
      <vt:lpstr>               Acidentes com Inflamáveis:   Análise de Causas e Medidas Preventivas</vt:lpstr>
      <vt:lpstr>               Acidentes com Inflamáveis:   Análise de Causas e Medidas Preventivas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Adilma Melo | PANDENOR</cp:lastModifiedBy>
  <cp:revision>2</cp:revision>
  <dcterms:created xsi:type="dcterms:W3CDTF">2010-05-23T14:28:12Z</dcterms:created>
  <dcterms:modified xsi:type="dcterms:W3CDTF">2021-11-30T10:56:20Z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0x0101005586193FA6A7A444B3E4834DECB984DC</vt:lpwstr>
  </property>
  <property fmtid="{D5CDD505-2E9C-101B-9397-08002B2CF9AE}" pid="3" name="AuthorIds_UIVersion_33792">
    <vt:lpwstr>119</vt:lpwstr>
  </property>
  <property fmtid="{D5CDD505-2E9C-101B-9397-08002B2CF9AE}" pid="4" name="MediaServiceImageTags">
    <vt:lpwstr/>
  </property>
</Properties>
</file>