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88" r:id="rId6"/>
    <p:sldId id="262" r:id="rId7"/>
    <p:sldId id="287" r:id="rId8"/>
    <p:sldId id="267" r:id="rId9"/>
    <p:sldId id="264" r:id="rId10"/>
    <p:sldId id="268" r:id="rId11"/>
    <p:sldId id="269" r:id="rId12"/>
    <p:sldId id="270" r:id="rId13"/>
    <p:sldId id="271" r:id="rId14"/>
    <p:sldId id="272" r:id="rId15"/>
    <p:sldId id="284" r:id="rId16"/>
    <p:sldId id="285" r:id="rId17"/>
    <p:sldId id="286" r:id="rId18"/>
    <p:sldId id="265" r:id="rId19"/>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011"/>
    <a:srgbClr val="FFCE33"/>
    <a:srgbClr val="B6B929"/>
    <a:srgbClr val="422C16"/>
    <a:srgbClr val="0C788E"/>
    <a:srgbClr val="025198"/>
    <a:srgbClr val="00009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C10793-001D-461D-9FE2-B2DC61EE057B}" v="1" dt="2022-05-26T18:05:28.2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75" autoAdjust="0"/>
    <p:restoredTop sz="92203" autoAdjust="0"/>
  </p:normalViewPr>
  <p:slideViewPr>
    <p:cSldViewPr>
      <p:cViewPr varScale="1">
        <p:scale>
          <a:sx n="63" d="100"/>
          <a:sy n="63" d="100"/>
        </p:scale>
        <p:origin x="1350"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cilla Santos | PANDENOR" userId="0ee2e36e-0d22-4560-849b-bfd39212e823" providerId="ADAL" clId="{DFC10793-001D-461D-9FE2-B2DC61EE057B}"/>
    <pc:docChg chg="modSld">
      <pc:chgData name="Pricilla Santos | PANDENOR" userId="0ee2e36e-0d22-4560-849b-bfd39212e823" providerId="ADAL" clId="{DFC10793-001D-461D-9FE2-B2DC61EE057B}" dt="2022-05-26T18:05:28.215" v="0" actId="1076"/>
      <pc:docMkLst>
        <pc:docMk/>
      </pc:docMkLst>
      <pc:sldChg chg="modSp">
        <pc:chgData name="Pricilla Santos | PANDENOR" userId="0ee2e36e-0d22-4560-849b-bfd39212e823" providerId="ADAL" clId="{DFC10793-001D-461D-9FE2-B2DC61EE057B}" dt="2022-05-26T18:05:28.215" v="0" actId="1076"/>
        <pc:sldMkLst>
          <pc:docMk/>
          <pc:sldMk cId="0" sldId="286"/>
        </pc:sldMkLst>
        <pc:spChg chg="mod">
          <ac:chgData name="Pricilla Santos | PANDENOR" userId="0ee2e36e-0d22-4560-849b-bfd39212e823" providerId="ADAL" clId="{DFC10793-001D-461D-9FE2-B2DC61EE057B}" dt="2022-05-26T18:05:28.215" v="0" actId="1076"/>
          <ac:spMkLst>
            <pc:docMk/>
            <pc:sldMk cId="0" sldId="286"/>
            <ac:spMk id="17" creationId="{ACBBDCAC-BE8D-40C7-8815-E34127FA72F9}"/>
          </ac:spMkLst>
        </pc:spChg>
        <pc:spChg chg="mod">
          <ac:chgData name="Pricilla Santos | PANDENOR" userId="0ee2e36e-0d22-4560-849b-bfd39212e823" providerId="ADAL" clId="{DFC10793-001D-461D-9FE2-B2DC61EE057B}" dt="2022-05-26T18:05:28.215" v="0" actId="1076"/>
          <ac:spMkLst>
            <pc:docMk/>
            <pc:sldMk cId="0" sldId="286"/>
            <ac:spMk id="19" creationId="{8D68F7DD-9D54-4172-A76D-2F09C558E2FC}"/>
          </ac:spMkLst>
        </pc:spChg>
        <pc:spChg chg="mod">
          <ac:chgData name="Pricilla Santos | PANDENOR" userId="0ee2e36e-0d22-4560-849b-bfd39212e823" providerId="ADAL" clId="{DFC10793-001D-461D-9FE2-B2DC61EE057B}" dt="2022-05-26T18:05:28.215" v="0" actId="1076"/>
          <ac:spMkLst>
            <pc:docMk/>
            <pc:sldMk cId="0" sldId="286"/>
            <ac:spMk id="21" creationId="{3DAF3E60-56C8-4FA3-AB19-228176C1B8FE}"/>
          </ac:spMkLst>
        </pc:spChg>
        <pc:spChg chg="mod">
          <ac:chgData name="Pricilla Santos | PANDENOR" userId="0ee2e36e-0d22-4560-849b-bfd39212e823" providerId="ADAL" clId="{DFC10793-001D-461D-9FE2-B2DC61EE057B}" dt="2022-05-26T18:05:28.215" v="0" actId="1076"/>
          <ac:spMkLst>
            <pc:docMk/>
            <pc:sldMk cId="0" sldId="286"/>
            <ac:spMk id="23" creationId="{D1D19223-7FC1-48C0-9D01-4A4BB8DEDEB7}"/>
          </ac:spMkLst>
        </pc:spChg>
        <pc:spChg chg="mod">
          <ac:chgData name="Pricilla Santos | PANDENOR" userId="0ee2e36e-0d22-4560-849b-bfd39212e823" providerId="ADAL" clId="{DFC10793-001D-461D-9FE2-B2DC61EE057B}" dt="2022-05-26T18:05:28.215" v="0" actId="1076"/>
          <ac:spMkLst>
            <pc:docMk/>
            <pc:sldMk cId="0" sldId="286"/>
            <ac:spMk id="24" creationId="{4EE9BC1E-7009-4969-AEAB-1DFE351C1C59}"/>
          </ac:spMkLst>
        </pc:spChg>
        <pc:spChg chg="mod">
          <ac:chgData name="Pricilla Santos | PANDENOR" userId="0ee2e36e-0d22-4560-849b-bfd39212e823" providerId="ADAL" clId="{DFC10793-001D-461D-9FE2-B2DC61EE057B}" dt="2022-05-26T18:05:28.215" v="0" actId="1076"/>
          <ac:spMkLst>
            <pc:docMk/>
            <pc:sldMk cId="0" sldId="286"/>
            <ac:spMk id="24583" creationId="{7E79073A-96A5-4C8F-911D-55C27A318004}"/>
          </ac:spMkLst>
        </pc:spChg>
        <pc:spChg chg="mod">
          <ac:chgData name="Pricilla Santos | PANDENOR" userId="0ee2e36e-0d22-4560-849b-bfd39212e823" providerId="ADAL" clId="{DFC10793-001D-461D-9FE2-B2DC61EE057B}" dt="2022-05-26T18:05:28.215" v="0" actId="1076"/>
          <ac:spMkLst>
            <pc:docMk/>
            <pc:sldMk cId="0" sldId="286"/>
            <ac:spMk id="24584" creationId="{06860F3F-299B-4E9B-A3C8-15693979B250}"/>
          </ac:spMkLst>
        </pc:spChg>
        <pc:spChg chg="mod">
          <ac:chgData name="Pricilla Santos | PANDENOR" userId="0ee2e36e-0d22-4560-849b-bfd39212e823" providerId="ADAL" clId="{DFC10793-001D-461D-9FE2-B2DC61EE057B}" dt="2022-05-26T18:05:28.215" v="0" actId="1076"/>
          <ac:spMkLst>
            <pc:docMk/>
            <pc:sldMk cId="0" sldId="286"/>
            <ac:spMk id="24586" creationId="{B1C84DDD-4232-4355-BF02-7FB2841BA605}"/>
          </ac:spMkLst>
        </pc:spChg>
        <pc:spChg chg="mod">
          <ac:chgData name="Pricilla Santos | PANDENOR" userId="0ee2e36e-0d22-4560-849b-bfd39212e823" providerId="ADAL" clId="{DFC10793-001D-461D-9FE2-B2DC61EE057B}" dt="2022-05-26T18:05:28.215" v="0" actId="1076"/>
          <ac:spMkLst>
            <pc:docMk/>
            <pc:sldMk cId="0" sldId="286"/>
            <ac:spMk id="24593" creationId="{BB244661-5BB0-493A-B618-8746B9BC4064}"/>
          </ac:spMkLst>
        </pc:spChg>
        <pc:spChg chg="mod">
          <ac:chgData name="Pricilla Santos | PANDENOR" userId="0ee2e36e-0d22-4560-849b-bfd39212e823" providerId="ADAL" clId="{DFC10793-001D-461D-9FE2-B2DC61EE057B}" dt="2022-05-26T18:05:28.215" v="0" actId="1076"/>
          <ac:spMkLst>
            <pc:docMk/>
            <pc:sldMk cId="0" sldId="286"/>
            <ac:spMk id="24594" creationId="{2AFF3DCE-58C1-4DB6-8D69-7C9685B15506}"/>
          </ac:spMkLst>
        </pc:spChg>
        <pc:grpChg chg="mod">
          <ac:chgData name="Pricilla Santos | PANDENOR" userId="0ee2e36e-0d22-4560-849b-bfd39212e823" providerId="ADAL" clId="{DFC10793-001D-461D-9FE2-B2DC61EE057B}" dt="2022-05-26T18:05:28.215" v="0" actId="1076"/>
          <ac:grpSpMkLst>
            <pc:docMk/>
            <pc:sldMk cId="0" sldId="286"/>
            <ac:grpSpMk id="24581" creationId="{FFD8463C-5CE6-4802-A623-BCB92DEAC7E6}"/>
          </ac:grpSpMkLst>
        </pc:grpChg>
        <pc:picChg chg="mod">
          <ac:chgData name="Pricilla Santos | PANDENOR" userId="0ee2e36e-0d22-4560-849b-bfd39212e823" providerId="ADAL" clId="{DFC10793-001D-461D-9FE2-B2DC61EE057B}" dt="2022-05-26T18:05:28.215" v="0" actId="1076"/>
          <ac:picMkLst>
            <pc:docMk/>
            <pc:sldMk cId="0" sldId="286"/>
            <ac:picMk id="24582" creationId="{1F626DDF-9987-4E97-AA3F-7D6A1D7D8E2B}"/>
          </ac:picMkLst>
        </pc:picChg>
      </pc:sldChg>
    </pc:docChg>
  </pc:docChgLst>
  <pc:docChgLst>
    <pc:chgData name="Jikson Silva | PANDENOR" userId="01f68cfa-06b1-407a-9302-407e5a10f2a4" providerId="ADAL" clId="{EBCF0272-D74E-4C62-9F5D-4690F4770082}"/>
    <pc:docChg chg="custSel addSld modSld">
      <pc:chgData name="Jikson Silva | PANDENOR" userId="01f68cfa-06b1-407a-9302-407e5a10f2a4" providerId="ADAL" clId="{EBCF0272-D74E-4C62-9F5D-4690F4770082}" dt="2019-02-10T11:22:30.357" v="71" actId="255"/>
      <pc:docMkLst>
        <pc:docMk/>
      </pc:docMkLst>
      <pc:sldChg chg="modSp">
        <pc:chgData name="Jikson Silva | PANDENOR" userId="01f68cfa-06b1-407a-9302-407e5a10f2a4" providerId="ADAL" clId="{EBCF0272-D74E-4C62-9F5D-4690F4770082}" dt="2019-02-05T10:29:42.202" v="15" actId="313"/>
        <pc:sldMkLst>
          <pc:docMk/>
          <pc:sldMk cId="0" sldId="262"/>
        </pc:sldMkLst>
        <pc:spChg chg="mod">
          <ac:chgData name="Jikson Silva | PANDENOR" userId="01f68cfa-06b1-407a-9302-407e5a10f2a4" providerId="ADAL" clId="{EBCF0272-D74E-4C62-9F5D-4690F4770082}" dt="2019-02-05T10:29:42.202" v="15" actId="313"/>
          <ac:spMkLst>
            <pc:docMk/>
            <pc:sldMk cId="0" sldId="262"/>
            <ac:spMk id="6" creationId="{00000000-0000-0000-0000-000000000000}"/>
          </ac:spMkLst>
        </pc:spChg>
      </pc:sldChg>
      <pc:sldChg chg="modSp">
        <pc:chgData name="Jikson Silva | PANDENOR" userId="01f68cfa-06b1-407a-9302-407e5a10f2a4" providerId="ADAL" clId="{EBCF0272-D74E-4C62-9F5D-4690F4770082}" dt="2019-02-10T11:22:30.357" v="71" actId="255"/>
        <pc:sldMkLst>
          <pc:docMk/>
          <pc:sldMk cId="3915940758" sldId="267"/>
        </pc:sldMkLst>
        <pc:spChg chg="mod">
          <ac:chgData name="Jikson Silva | PANDENOR" userId="01f68cfa-06b1-407a-9302-407e5a10f2a4" providerId="ADAL" clId="{EBCF0272-D74E-4C62-9F5D-4690F4770082}" dt="2019-02-10T11:22:30.357" v="71" actId="255"/>
          <ac:spMkLst>
            <pc:docMk/>
            <pc:sldMk cId="3915940758" sldId="267"/>
            <ac:spMk id="6" creationId="{00000000-0000-0000-0000-000000000000}"/>
          </ac:spMkLst>
        </pc:spChg>
      </pc:sldChg>
      <pc:sldChg chg="addSp modSp add">
        <pc:chgData name="Jikson Silva | PANDENOR" userId="01f68cfa-06b1-407a-9302-407e5a10f2a4" providerId="ADAL" clId="{EBCF0272-D74E-4C62-9F5D-4690F4770082}" dt="2019-02-05T11:02:03.826" v="64" actId="1076"/>
        <pc:sldMkLst>
          <pc:docMk/>
          <pc:sldMk cId="3386567594" sldId="287"/>
        </pc:sldMkLst>
        <pc:picChg chg="add mod">
          <ac:chgData name="Jikson Silva | PANDENOR" userId="01f68cfa-06b1-407a-9302-407e5a10f2a4" providerId="ADAL" clId="{EBCF0272-D74E-4C62-9F5D-4690F4770082}" dt="2019-02-05T11:02:03.826" v="64" actId="1076"/>
          <ac:picMkLst>
            <pc:docMk/>
            <pc:sldMk cId="3386567594" sldId="287"/>
            <ac:picMk id="1026" creationId="{6193BFC5-5173-4053-8D7D-B47B76CD9281}"/>
          </ac:picMkLst>
        </pc:picChg>
      </pc:sldChg>
    </pc:docChg>
  </pc:docChgLst>
  <pc:docChgLst>
    <pc:chgData name="Pedro Renato | PANDENOR" userId="be1471d8-4856-4f82-81e8-56270d13a657" providerId="ADAL" clId="{89EA3195-42AA-4170-AB97-3890C6434A49}"/>
    <pc:docChg chg="undo custSel addSld delSld modSld">
      <pc:chgData name="Pedro Renato | PANDENOR" userId="be1471d8-4856-4f82-81e8-56270d13a657" providerId="ADAL" clId="{89EA3195-42AA-4170-AB97-3890C6434A49}" dt="2020-12-07T15:23:04.286" v="180" actId="313"/>
      <pc:docMkLst>
        <pc:docMk/>
      </pc:docMkLst>
      <pc:sldChg chg="del">
        <pc:chgData name="Pedro Renato | PANDENOR" userId="be1471d8-4856-4f82-81e8-56270d13a657" providerId="ADAL" clId="{89EA3195-42AA-4170-AB97-3890C6434A49}" dt="2020-12-07T15:18:24.549" v="0" actId="47"/>
        <pc:sldMkLst>
          <pc:docMk/>
          <pc:sldMk cId="0" sldId="258"/>
        </pc:sldMkLst>
      </pc:sldChg>
      <pc:sldChg chg="del">
        <pc:chgData name="Pedro Renato | PANDENOR" userId="be1471d8-4856-4f82-81e8-56270d13a657" providerId="ADAL" clId="{89EA3195-42AA-4170-AB97-3890C6434A49}" dt="2020-12-07T15:18:25.160" v="1" actId="47"/>
        <pc:sldMkLst>
          <pc:docMk/>
          <pc:sldMk cId="0" sldId="261"/>
        </pc:sldMkLst>
      </pc:sldChg>
      <pc:sldChg chg="delSp modSp add mod">
        <pc:chgData name="Pedro Renato | PANDENOR" userId="be1471d8-4856-4f82-81e8-56270d13a657" providerId="ADAL" clId="{89EA3195-42AA-4170-AB97-3890C6434A49}" dt="2020-12-07T15:23:04.286" v="180" actId="313"/>
        <pc:sldMkLst>
          <pc:docMk/>
          <pc:sldMk cId="1858220964" sldId="288"/>
        </pc:sldMkLst>
        <pc:spChg chg="mod">
          <ac:chgData name="Pedro Renato | PANDENOR" userId="be1471d8-4856-4f82-81e8-56270d13a657" providerId="ADAL" clId="{89EA3195-42AA-4170-AB97-3890C6434A49}" dt="2020-12-07T15:23:04.286" v="180" actId="313"/>
          <ac:spMkLst>
            <pc:docMk/>
            <pc:sldMk cId="1858220964" sldId="288"/>
            <ac:spMk id="6" creationId="{00000000-0000-0000-0000-000000000000}"/>
          </ac:spMkLst>
        </pc:spChg>
        <pc:picChg chg="del">
          <ac:chgData name="Pedro Renato | PANDENOR" userId="be1471d8-4856-4f82-81e8-56270d13a657" providerId="ADAL" clId="{89EA3195-42AA-4170-AB97-3890C6434A49}" dt="2020-12-07T15:19:14.223" v="3" actId="478"/>
          <ac:picMkLst>
            <pc:docMk/>
            <pc:sldMk cId="1858220964" sldId="288"/>
            <ac:picMk id="1026" creationId="{DE4A592D-1F80-4C9D-A571-FF5B8FC9A5C5}"/>
          </ac:picMkLst>
        </pc:picChg>
      </pc:sldChg>
    </pc:docChg>
  </pc:docChgLst>
  <pc:docChgLst>
    <pc:chgData name="Adilma Melo | PANDENOR" userId="96a00853-24e9-4b55-8b41-cc8b6b089620" providerId="ADAL" clId="{5CFA909C-FD9F-4FF7-B36A-C4FBD9CC0BF7}"/>
    <pc:docChg chg="modSld">
      <pc:chgData name="Adilma Melo | PANDENOR" userId="96a00853-24e9-4b55-8b41-cc8b6b089620" providerId="ADAL" clId="{5CFA909C-FD9F-4FF7-B36A-C4FBD9CC0BF7}" dt="2021-11-25T12:51:27.953" v="12" actId="1076"/>
      <pc:docMkLst>
        <pc:docMk/>
      </pc:docMkLst>
      <pc:sldChg chg="modSp mod">
        <pc:chgData name="Adilma Melo | PANDENOR" userId="96a00853-24e9-4b55-8b41-cc8b6b089620" providerId="ADAL" clId="{5CFA909C-FD9F-4FF7-B36A-C4FBD9CC0BF7}" dt="2021-11-25T12:49:25.326" v="7" actId="14100"/>
        <pc:sldMkLst>
          <pc:docMk/>
          <pc:sldMk cId="4158408253" sldId="270"/>
        </pc:sldMkLst>
        <pc:picChg chg="mod">
          <ac:chgData name="Adilma Melo | PANDENOR" userId="96a00853-24e9-4b55-8b41-cc8b6b089620" providerId="ADAL" clId="{5CFA909C-FD9F-4FF7-B36A-C4FBD9CC0BF7}" dt="2021-11-25T12:49:25.326" v="7" actId="14100"/>
          <ac:picMkLst>
            <pc:docMk/>
            <pc:sldMk cId="4158408253" sldId="270"/>
            <ac:picMk id="2" creationId="{FD60673E-595F-4707-A6EE-37D87D15B0B4}"/>
          </ac:picMkLst>
        </pc:picChg>
      </pc:sldChg>
      <pc:sldChg chg="modSp">
        <pc:chgData name="Adilma Melo | PANDENOR" userId="96a00853-24e9-4b55-8b41-cc8b6b089620" providerId="ADAL" clId="{5CFA909C-FD9F-4FF7-B36A-C4FBD9CC0BF7}" dt="2021-11-25T12:51:27.953" v="12" actId="1076"/>
        <pc:sldMkLst>
          <pc:docMk/>
          <pc:sldMk cId="946166366" sldId="272"/>
        </pc:sldMkLst>
        <pc:picChg chg="mod">
          <ac:chgData name="Adilma Melo | PANDENOR" userId="96a00853-24e9-4b55-8b41-cc8b6b089620" providerId="ADAL" clId="{5CFA909C-FD9F-4FF7-B36A-C4FBD9CC0BF7}" dt="2021-11-25T12:51:27.953" v="12" actId="1076"/>
          <ac:picMkLst>
            <pc:docMk/>
            <pc:sldMk cId="946166366" sldId="272"/>
            <ac:picMk id="7" creationId="{A493CD92-E6EF-4DCA-A857-F8CF2E59965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pt-BR"/>
          </a:p>
        </p:txBody>
      </p:sp>
      <p:sp>
        <p:nvSpPr>
          <p:cNvPr id="6" name="Rectangle 6"/>
          <p:cNvSpPr>
            <a:spLocks noGrp="1" noChangeArrowheads="1"/>
          </p:cNvSpPr>
          <p:nvPr>
            <p:ph type="sldNum" sz="quarter" idx="12"/>
          </p:nvPr>
        </p:nvSpPr>
        <p:spPr>
          <a:ln/>
        </p:spPr>
        <p:txBody>
          <a:bodyPr/>
          <a:lstStyle>
            <a:lvl1pPr>
              <a:defRPr/>
            </a:lvl1pPr>
          </a:lstStyle>
          <a:p>
            <a:fld id="{75434670-96F2-4219-B845-B397FD109ED7}" type="slidenum">
              <a:rPr lang="es-ES" altLang="pt-BR"/>
              <a:pPr/>
              <a:t>‹nº›</a:t>
            </a:fld>
            <a:endParaRPr lang="es-ES" alt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pt-BR"/>
          </a:p>
        </p:txBody>
      </p:sp>
      <p:sp>
        <p:nvSpPr>
          <p:cNvPr id="6" name="Rectangle 6"/>
          <p:cNvSpPr>
            <a:spLocks noGrp="1" noChangeArrowheads="1"/>
          </p:cNvSpPr>
          <p:nvPr>
            <p:ph type="sldNum" sz="quarter" idx="12"/>
          </p:nvPr>
        </p:nvSpPr>
        <p:spPr>
          <a:ln/>
        </p:spPr>
        <p:txBody>
          <a:bodyPr/>
          <a:lstStyle>
            <a:lvl1pPr>
              <a:defRPr/>
            </a:lvl1pPr>
          </a:lstStyle>
          <a:p>
            <a:fld id="{679D9F4B-7E09-4170-A5E9-CD33A4E5E918}" type="slidenum">
              <a:rPr lang="es-ES" altLang="pt-BR"/>
              <a:pPr/>
              <a:t>‹nº›</a:t>
            </a:fld>
            <a:endParaRPr lang="es-ES" alt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pt-BR"/>
          </a:p>
        </p:txBody>
      </p:sp>
      <p:sp>
        <p:nvSpPr>
          <p:cNvPr id="6" name="Rectangle 6"/>
          <p:cNvSpPr>
            <a:spLocks noGrp="1" noChangeArrowheads="1"/>
          </p:cNvSpPr>
          <p:nvPr>
            <p:ph type="sldNum" sz="quarter" idx="12"/>
          </p:nvPr>
        </p:nvSpPr>
        <p:spPr>
          <a:ln/>
        </p:spPr>
        <p:txBody>
          <a:bodyPr/>
          <a:lstStyle>
            <a:lvl1pPr>
              <a:defRPr/>
            </a:lvl1pPr>
          </a:lstStyle>
          <a:p>
            <a:fld id="{B8C49063-D157-4888-8685-7D6AE0172F35}" type="slidenum">
              <a:rPr lang="es-ES" altLang="pt-BR"/>
              <a:pPr/>
              <a:t>‹nº›</a:t>
            </a:fld>
            <a:endParaRPr lang="es-ES" alt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pt-BR"/>
          </a:p>
        </p:txBody>
      </p:sp>
      <p:sp>
        <p:nvSpPr>
          <p:cNvPr id="6" name="Rectangle 6"/>
          <p:cNvSpPr>
            <a:spLocks noGrp="1" noChangeArrowheads="1"/>
          </p:cNvSpPr>
          <p:nvPr>
            <p:ph type="sldNum" sz="quarter" idx="12"/>
          </p:nvPr>
        </p:nvSpPr>
        <p:spPr>
          <a:ln/>
        </p:spPr>
        <p:txBody>
          <a:bodyPr/>
          <a:lstStyle>
            <a:lvl1pPr>
              <a:defRPr/>
            </a:lvl1pPr>
          </a:lstStyle>
          <a:p>
            <a:fld id="{2F8B52A4-D2FE-424A-B3E2-6F7F92C31FEB}" type="slidenum">
              <a:rPr lang="es-ES" altLang="pt-BR"/>
              <a:pPr/>
              <a:t>‹nº›</a:t>
            </a:fld>
            <a:endParaRPr lang="es-ES" alt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pt-BR"/>
          </a:p>
        </p:txBody>
      </p:sp>
      <p:sp>
        <p:nvSpPr>
          <p:cNvPr id="6" name="Rectangle 6"/>
          <p:cNvSpPr>
            <a:spLocks noGrp="1" noChangeArrowheads="1"/>
          </p:cNvSpPr>
          <p:nvPr>
            <p:ph type="sldNum" sz="quarter" idx="12"/>
          </p:nvPr>
        </p:nvSpPr>
        <p:spPr>
          <a:ln/>
        </p:spPr>
        <p:txBody>
          <a:bodyPr/>
          <a:lstStyle>
            <a:lvl1pPr>
              <a:defRPr/>
            </a:lvl1pPr>
          </a:lstStyle>
          <a:p>
            <a:fld id="{D3DC7280-0C70-4F0F-804A-616EA6CCA5D3}" type="slidenum">
              <a:rPr lang="es-ES" altLang="pt-BR"/>
              <a:pPr/>
              <a:t>‹nº›</a:t>
            </a:fld>
            <a:endParaRPr lang="es-ES" alt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pt-BR"/>
          </a:p>
        </p:txBody>
      </p:sp>
      <p:sp>
        <p:nvSpPr>
          <p:cNvPr id="7" name="Rectangle 6"/>
          <p:cNvSpPr>
            <a:spLocks noGrp="1" noChangeArrowheads="1"/>
          </p:cNvSpPr>
          <p:nvPr>
            <p:ph type="sldNum" sz="quarter" idx="12"/>
          </p:nvPr>
        </p:nvSpPr>
        <p:spPr>
          <a:ln/>
        </p:spPr>
        <p:txBody>
          <a:bodyPr/>
          <a:lstStyle>
            <a:lvl1pPr>
              <a:defRPr/>
            </a:lvl1pPr>
          </a:lstStyle>
          <a:p>
            <a:fld id="{23773805-1674-4B92-85F2-C3DD6242EE6B}" type="slidenum">
              <a:rPr lang="es-ES" altLang="pt-BR"/>
              <a:pPr/>
              <a:t>‹nº›</a:t>
            </a:fld>
            <a:endParaRPr lang="es-ES" alt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630238" y="2505075"/>
            <a:ext cx="386873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29150" y="2505075"/>
            <a:ext cx="38877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
          <p:cNvSpPr>
            <a:spLocks noGrp="1" noChangeArrowheads="1"/>
          </p:cNvSpPr>
          <p:nvPr>
            <p:ph type="dt" sz="half" idx="10"/>
          </p:nvPr>
        </p:nvSpPr>
        <p:spPr>
          <a:ln/>
        </p:spPr>
        <p:txBody>
          <a:bodyPr/>
          <a:lstStyle>
            <a:lvl1pPr>
              <a:defRPr/>
            </a:lvl1pPr>
          </a:lstStyle>
          <a:p>
            <a:pPr>
              <a:defRPr/>
            </a:pPr>
            <a:endParaRPr lang="es-ES" alt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es-ES" altLang="pt-BR"/>
          </a:p>
        </p:txBody>
      </p:sp>
      <p:sp>
        <p:nvSpPr>
          <p:cNvPr id="9" name="Rectangle 6"/>
          <p:cNvSpPr>
            <a:spLocks noGrp="1" noChangeArrowheads="1"/>
          </p:cNvSpPr>
          <p:nvPr>
            <p:ph type="sldNum" sz="quarter" idx="12"/>
          </p:nvPr>
        </p:nvSpPr>
        <p:spPr>
          <a:ln/>
        </p:spPr>
        <p:txBody>
          <a:bodyPr/>
          <a:lstStyle>
            <a:lvl1pPr>
              <a:defRPr/>
            </a:lvl1pPr>
          </a:lstStyle>
          <a:p>
            <a:fld id="{F07E23E6-73A6-435F-B8E9-A3A033964C04}" type="slidenum">
              <a:rPr lang="es-ES" altLang="pt-BR"/>
              <a:pPr/>
              <a:t>‹nº›</a:t>
            </a:fld>
            <a:endParaRPr lang="es-ES" alt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Rectangle 4"/>
          <p:cNvSpPr>
            <a:spLocks noGrp="1" noChangeArrowheads="1"/>
          </p:cNvSpPr>
          <p:nvPr>
            <p:ph type="dt" sz="half" idx="10"/>
          </p:nvPr>
        </p:nvSpPr>
        <p:spPr>
          <a:ln/>
        </p:spPr>
        <p:txBody>
          <a:bodyPr/>
          <a:lstStyle>
            <a:lvl1pPr>
              <a:defRPr/>
            </a:lvl1pPr>
          </a:lstStyle>
          <a:p>
            <a:pPr>
              <a:defRPr/>
            </a:pPr>
            <a:endParaRPr lang="es-ES" alt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es-ES" altLang="pt-BR"/>
          </a:p>
        </p:txBody>
      </p:sp>
      <p:sp>
        <p:nvSpPr>
          <p:cNvPr id="5" name="Rectangle 6"/>
          <p:cNvSpPr>
            <a:spLocks noGrp="1" noChangeArrowheads="1"/>
          </p:cNvSpPr>
          <p:nvPr>
            <p:ph type="sldNum" sz="quarter" idx="12"/>
          </p:nvPr>
        </p:nvSpPr>
        <p:spPr>
          <a:ln/>
        </p:spPr>
        <p:txBody>
          <a:bodyPr/>
          <a:lstStyle>
            <a:lvl1pPr>
              <a:defRPr/>
            </a:lvl1pPr>
          </a:lstStyle>
          <a:p>
            <a:fld id="{A8C8A2DD-8976-45CE-84D8-7470375FEC2F}" type="slidenum">
              <a:rPr lang="es-ES" altLang="pt-BR"/>
              <a:pPr/>
              <a:t>‹nº›</a:t>
            </a:fld>
            <a:endParaRPr lang="es-ES" alt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lt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es-ES" altLang="pt-BR"/>
          </a:p>
        </p:txBody>
      </p:sp>
      <p:sp>
        <p:nvSpPr>
          <p:cNvPr id="4" name="Rectangle 6"/>
          <p:cNvSpPr>
            <a:spLocks noGrp="1" noChangeArrowheads="1"/>
          </p:cNvSpPr>
          <p:nvPr>
            <p:ph type="sldNum" sz="quarter" idx="12"/>
          </p:nvPr>
        </p:nvSpPr>
        <p:spPr>
          <a:ln/>
        </p:spPr>
        <p:txBody>
          <a:bodyPr/>
          <a:lstStyle>
            <a:lvl1pPr>
              <a:defRPr/>
            </a:lvl1pPr>
          </a:lstStyle>
          <a:p>
            <a:fld id="{E42B6F74-D8F9-4632-BE8D-0E537021CE6C}" type="slidenum">
              <a:rPr lang="es-ES" altLang="pt-BR"/>
              <a:pPr/>
              <a:t>‹nº›</a:t>
            </a:fld>
            <a:endParaRPr lang="es-ES" alt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pt-BR"/>
          </a:p>
        </p:txBody>
      </p:sp>
      <p:sp>
        <p:nvSpPr>
          <p:cNvPr id="7" name="Rectangle 6"/>
          <p:cNvSpPr>
            <a:spLocks noGrp="1" noChangeArrowheads="1"/>
          </p:cNvSpPr>
          <p:nvPr>
            <p:ph type="sldNum" sz="quarter" idx="12"/>
          </p:nvPr>
        </p:nvSpPr>
        <p:spPr>
          <a:ln/>
        </p:spPr>
        <p:txBody>
          <a:bodyPr/>
          <a:lstStyle>
            <a:lvl1pPr>
              <a:defRPr/>
            </a:lvl1pPr>
          </a:lstStyle>
          <a:p>
            <a:fld id="{6C4653BF-C0E8-455E-B9C1-CED9FFA9C491}" type="slidenum">
              <a:rPr lang="es-ES" altLang="pt-BR"/>
              <a:pPr/>
              <a:t>‹nº›</a:t>
            </a:fld>
            <a:endParaRPr lang="es-ES" alt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pt-BR"/>
          </a:p>
        </p:txBody>
      </p:sp>
      <p:sp>
        <p:nvSpPr>
          <p:cNvPr id="7" name="Rectangle 6"/>
          <p:cNvSpPr>
            <a:spLocks noGrp="1" noChangeArrowheads="1"/>
          </p:cNvSpPr>
          <p:nvPr>
            <p:ph type="sldNum" sz="quarter" idx="12"/>
          </p:nvPr>
        </p:nvSpPr>
        <p:spPr>
          <a:ln/>
        </p:spPr>
        <p:txBody>
          <a:bodyPr/>
          <a:lstStyle>
            <a:lvl1pPr>
              <a:defRPr/>
            </a:lvl1pPr>
          </a:lstStyle>
          <a:p>
            <a:fld id="{9C5C4CB4-3340-4632-864A-12FEBA508BC2}" type="slidenum">
              <a:rPr lang="es-ES" altLang="pt-BR"/>
              <a:pPr/>
              <a:t>‹nº›</a:t>
            </a:fld>
            <a:endParaRPr lang="es-ES" alt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altLang="pt-BR"/>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ltLang="pt-BR"/>
              <a:t>Haga clic para modificar el estilo de texto del patrón</a:t>
            </a:r>
          </a:p>
          <a:p>
            <a:pPr lvl="1"/>
            <a:r>
              <a:rPr lang="es-ES" altLang="pt-BR"/>
              <a:t>Segundo nivel</a:t>
            </a:r>
          </a:p>
          <a:p>
            <a:pPr lvl="2"/>
            <a:r>
              <a:rPr lang="es-ES" altLang="pt-BR"/>
              <a:t>Tercer nivel</a:t>
            </a:r>
          </a:p>
          <a:p>
            <a:pPr lvl="3"/>
            <a:r>
              <a:rPr lang="es-ES" altLang="pt-BR"/>
              <a:t>Cuarto nivel</a:t>
            </a:r>
          </a:p>
          <a:p>
            <a:pPr lvl="4"/>
            <a:r>
              <a:rPr lang="es-ES" altLang="pt-BR"/>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a:defRPr/>
            </a:pPr>
            <a:endParaRPr lang="es-ES" altLang="pt-B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endParaRPr lang="es-ES" altLang="pt-B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4858E80D-06D5-408D-AB48-2E2438DB4617}" type="slidenum">
              <a:rPr lang="es-ES" altLang="pt-BR"/>
              <a:pPr/>
              <a:t>‹nº›</a:t>
            </a:fld>
            <a:endParaRPr lang="es-ES"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pandenorcloud.sharepoint.com/ssma/Documentos%20Compartilhados/Gest&#227;o%20SSMA%202018/Slide%20treinamento/D.SS.01%20-%20Levantamento%20de%20Perigos%20e%20avalia&#231;&#227;o%20dos%20Riscos.xls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0" name="Imagem 2"/>
          <p:cNvPicPr>
            <a:picLocks noChangeAspect="1"/>
          </p:cNvPicPr>
          <p:nvPr/>
        </p:nvPicPr>
        <p:blipFill>
          <a:blip r:embed="rId3"/>
          <a:srcRect/>
          <a:stretch>
            <a:fillRect/>
          </a:stretch>
        </p:blipFill>
        <p:spPr bwMode="auto">
          <a:xfrm>
            <a:off x="539750" y="4365625"/>
            <a:ext cx="1428750" cy="1209675"/>
          </a:xfrm>
          <a:prstGeom prst="rect">
            <a:avLst/>
          </a:prstGeom>
          <a:noFill/>
          <a:ln w="9525">
            <a:noFill/>
            <a:miter lim="800000"/>
            <a:headEnd/>
            <a:tailEnd/>
          </a:ln>
        </p:spPr>
      </p:pic>
      <p:sp>
        <p:nvSpPr>
          <p:cNvPr id="2051" name="Rectangle 110"/>
          <p:cNvSpPr>
            <a:spLocks noGrp="1" noChangeArrowheads="1"/>
          </p:cNvSpPr>
          <p:nvPr/>
        </p:nvSpPr>
        <p:spPr bwMode="auto">
          <a:xfrm>
            <a:off x="2803525" y="4756150"/>
            <a:ext cx="6191250" cy="544513"/>
          </a:xfrm>
          <a:prstGeom prst="rect">
            <a:avLst/>
          </a:prstGeom>
          <a:noFill/>
          <a:ln w="9525">
            <a:noFill/>
            <a:miter lim="800000"/>
            <a:headEnd/>
            <a:tailEnd/>
          </a:ln>
          <a:effectLst/>
        </p:spPr>
        <p:txBody>
          <a:bodyPr anchor="ctr"/>
          <a:lstStyle/>
          <a:p>
            <a:pPr algn="ctr" eaLnBrk="1" hangingPunct="1"/>
            <a:r>
              <a:rPr lang="es-ES" altLang="pt-BR" sz="3000" b="1" dirty="0">
                <a:solidFill>
                  <a:schemeClr val="bg1"/>
                </a:solidFill>
              </a:rPr>
              <a:t>PERIGOS E RISCOS</a:t>
            </a:r>
          </a:p>
        </p:txBody>
      </p:sp>
      <p:sp>
        <p:nvSpPr>
          <p:cNvPr id="2052" name="Rectangle 110"/>
          <p:cNvSpPr>
            <a:spLocks noGrp="1" noChangeArrowheads="1"/>
          </p:cNvSpPr>
          <p:nvPr/>
        </p:nvSpPr>
        <p:spPr bwMode="auto">
          <a:xfrm>
            <a:off x="8089900" y="5287963"/>
            <a:ext cx="865188" cy="544512"/>
          </a:xfrm>
          <a:prstGeom prst="rect">
            <a:avLst/>
          </a:prstGeom>
          <a:noFill/>
          <a:ln w="9525">
            <a:noFill/>
            <a:miter lim="800000"/>
            <a:headEnd/>
            <a:tailEnd/>
          </a:ln>
          <a:effectLst/>
        </p:spPr>
        <p:txBody>
          <a:bodyPr anchor="ctr"/>
          <a:lstStyle/>
          <a:p>
            <a:pPr eaLnBrk="1" hangingPunct="1"/>
            <a:endParaRPr lang="es-ES" altLang="pt-BR" sz="20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title"/>
          </p:nvPr>
        </p:nvSpPr>
        <p:spPr>
          <a:xfrm>
            <a:off x="457200" y="274638"/>
            <a:ext cx="8229600" cy="777875"/>
          </a:xfrm>
        </p:spPr>
        <p:txBody>
          <a:bodyPr/>
          <a:lstStyle/>
          <a:p>
            <a:pPr eaLnBrk="1" hangingPunct="1"/>
            <a:r>
              <a:rPr lang="pt-BR" altLang="pt-BR" sz="3200" b="1" dirty="0">
                <a:solidFill>
                  <a:schemeClr val="bg1"/>
                </a:solidFill>
              </a:rPr>
              <a:t>ESTÁGIOS DE UMA AVALIAÇÃO DE RISCO</a:t>
            </a:r>
          </a:p>
        </p:txBody>
      </p:sp>
      <p:sp>
        <p:nvSpPr>
          <p:cNvPr id="4099" name="Espaço Reservado para Conteúdo 2"/>
          <p:cNvSpPr>
            <a:spLocks noGrp="1"/>
          </p:cNvSpPr>
          <p:nvPr>
            <p:ph idx="1"/>
          </p:nvPr>
        </p:nvSpPr>
        <p:spPr>
          <a:xfrm>
            <a:off x="457200" y="1498600"/>
            <a:ext cx="8229600" cy="4968875"/>
          </a:xfrm>
        </p:spPr>
        <p:txBody>
          <a:bodyPr/>
          <a:lstStyle/>
          <a:p>
            <a:pPr marL="685800" lvl="1" algn="just">
              <a:buFontTx/>
              <a:buChar char="-"/>
              <a:defRPr/>
            </a:pPr>
            <a:endParaRPr lang="pt-BR" sz="1700" dirty="0">
              <a:solidFill>
                <a:schemeClr val="bg1"/>
              </a:solidFill>
            </a:endParaRPr>
          </a:p>
          <a:p>
            <a:pPr marL="400050" lvl="1" indent="0" eaLnBrk="1" hangingPunct="1">
              <a:buFontTx/>
              <a:buNone/>
              <a:defRPr/>
            </a:pPr>
            <a:endParaRPr lang="pt-BR" altLang="pt-BR" sz="1600" dirty="0">
              <a:solidFill>
                <a:schemeClr val="bg1"/>
              </a:solidFill>
            </a:endParaRPr>
          </a:p>
        </p:txBody>
      </p:sp>
      <p:sp>
        <p:nvSpPr>
          <p:cNvPr id="4" name="Espaço Reservado para Conteúdo 2"/>
          <p:cNvSpPr txBox="1">
            <a:spLocks/>
          </p:cNvSpPr>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pt-BR" sz="2500" b="1" i="0" u="none" strike="noStrike" kern="1200" cap="small" spc="0" normalizeH="0" baseline="0" noProof="0" dirty="0">
              <a:ln>
                <a:noFill/>
              </a:ln>
              <a:solidFill>
                <a:schemeClr val="bg1"/>
              </a:solidFill>
              <a:effectLst/>
              <a:uLnTx/>
              <a:uFillTx/>
              <a:latin typeface="+mn-lt"/>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pt-BR" altLang="pt-BR" sz="25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Espaço Reservado para Conteúdo 2"/>
          <p:cNvSpPr txBox="1">
            <a:spLocks/>
          </p:cNvSpPr>
          <p:nvPr/>
        </p:nvSpPr>
        <p:spPr bwMode="auto">
          <a:xfrm>
            <a:off x="327208" y="1498600"/>
            <a:ext cx="4104456"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just"/>
            <a:r>
              <a:rPr lang="pt-BR" b="1" dirty="0">
                <a:solidFill>
                  <a:schemeClr val="bg1"/>
                </a:solidFill>
              </a:rPr>
              <a:t>Avaliação de estratégias de gestão de riscos existentes: </a:t>
            </a:r>
            <a:r>
              <a:rPr lang="pt-BR" dirty="0">
                <a:solidFill>
                  <a:schemeClr val="bg1"/>
                </a:solidFill>
              </a:rPr>
              <a:t>A avaliação de risco processo vontade gera saída de uma lista priorizada de riscos classificados por risco. Comparação da classificação dos riscos irá identificar onde as estratégias de gestão de</a:t>
            </a:r>
          </a:p>
          <a:p>
            <a:pPr algn="just"/>
            <a:r>
              <a:rPr lang="pt-BR" dirty="0">
                <a:solidFill>
                  <a:schemeClr val="bg1"/>
                </a:solidFill>
              </a:rPr>
              <a:t>risco adicional pode ser considerado.</a:t>
            </a:r>
          </a:p>
          <a:p>
            <a:pPr algn="just"/>
            <a:endParaRPr lang="pt-BR" dirty="0">
              <a:solidFill>
                <a:schemeClr val="bg1"/>
              </a:solidFill>
            </a:endParaRPr>
          </a:p>
          <a:p>
            <a:pPr algn="just"/>
            <a:r>
              <a:rPr lang="pt-BR" dirty="0">
                <a:solidFill>
                  <a:schemeClr val="bg1"/>
                </a:solidFill>
              </a:rPr>
              <a:t>Opções de controle de risco são identificados por referência aos principais causas de perigos altamente classificados.</a:t>
            </a:r>
          </a:p>
        </p:txBody>
      </p:sp>
      <p:pic>
        <p:nvPicPr>
          <p:cNvPr id="1028" name="Picture 4" descr="Resultado de imagem para estrategia">
            <a:extLst>
              <a:ext uri="{FF2B5EF4-FFF2-40B4-BE49-F238E27FC236}">
                <a16:creationId xmlns:a16="http://schemas.microsoft.com/office/drawing/2014/main" id="{C20AF855-CC08-47AB-A82F-CA5E90BD9D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2337" y="1587624"/>
            <a:ext cx="4104455" cy="377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322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title"/>
          </p:nvPr>
        </p:nvSpPr>
        <p:spPr>
          <a:xfrm>
            <a:off x="457200" y="274638"/>
            <a:ext cx="8229600" cy="777875"/>
          </a:xfrm>
        </p:spPr>
        <p:txBody>
          <a:bodyPr/>
          <a:lstStyle/>
          <a:p>
            <a:pPr eaLnBrk="1" hangingPunct="1"/>
            <a:r>
              <a:rPr lang="pt-BR" altLang="pt-BR" sz="3200" b="1" dirty="0">
                <a:solidFill>
                  <a:schemeClr val="bg1"/>
                </a:solidFill>
              </a:rPr>
              <a:t>ESTÁGIOS DE UMA AVALIAÇÃO DE RISCO</a:t>
            </a:r>
          </a:p>
        </p:txBody>
      </p:sp>
      <p:sp>
        <p:nvSpPr>
          <p:cNvPr id="4099" name="Espaço Reservado para Conteúdo 2"/>
          <p:cNvSpPr>
            <a:spLocks noGrp="1"/>
          </p:cNvSpPr>
          <p:nvPr>
            <p:ph idx="1"/>
          </p:nvPr>
        </p:nvSpPr>
        <p:spPr>
          <a:xfrm>
            <a:off x="457200" y="1498600"/>
            <a:ext cx="8229600" cy="4968875"/>
          </a:xfrm>
        </p:spPr>
        <p:txBody>
          <a:bodyPr/>
          <a:lstStyle/>
          <a:p>
            <a:pPr marL="685800" lvl="1" algn="just">
              <a:buFontTx/>
              <a:buChar char="-"/>
              <a:defRPr/>
            </a:pPr>
            <a:endParaRPr lang="pt-BR" sz="1700" dirty="0">
              <a:solidFill>
                <a:schemeClr val="bg1"/>
              </a:solidFill>
            </a:endParaRPr>
          </a:p>
          <a:p>
            <a:pPr marL="400050" lvl="1" indent="0" eaLnBrk="1" hangingPunct="1">
              <a:buFontTx/>
              <a:buNone/>
              <a:defRPr/>
            </a:pPr>
            <a:endParaRPr lang="pt-BR" altLang="pt-BR" sz="1600" dirty="0">
              <a:solidFill>
                <a:schemeClr val="bg1"/>
              </a:solidFill>
            </a:endParaRPr>
          </a:p>
        </p:txBody>
      </p:sp>
      <p:sp>
        <p:nvSpPr>
          <p:cNvPr id="4" name="Espaço Reservado para Conteúdo 2"/>
          <p:cNvSpPr txBox="1">
            <a:spLocks/>
          </p:cNvSpPr>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pt-BR" sz="2500" b="1" i="0" u="none" strike="noStrike" kern="1200" cap="small" spc="0" normalizeH="0" baseline="0" noProof="0" dirty="0">
              <a:ln>
                <a:noFill/>
              </a:ln>
              <a:solidFill>
                <a:schemeClr val="bg1"/>
              </a:solidFill>
              <a:effectLst/>
              <a:uLnTx/>
              <a:uFillTx/>
              <a:latin typeface="+mn-lt"/>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pt-BR" altLang="pt-BR" sz="25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Espaço Reservado para Conteúdo 2"/>
          <p:cNvSpPr txBox="1">
            <a:spLocks/>
          </p:cNvSpPr>
          <p:nvPr/>
        </p:nvSpPr>
        <p:spPr bwMode="auto">
          <a:xfrm>
            <a:off x="327208" y="1498600"/>
            <a:ext cx="4104456"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just"/>
            <a:r>
              <a:rPr lang="pt-BR" b="1" dirty="0">
                <a:solidFill>
                  <a:schemeClr val="bg1"/>
                </a:solidFill>
              </a:rPr>
              <a:t>Gestão e tratamento do risco:</a:t>
            </a:r>
            <a:endParaRPr lang="pt-BR" dirty="0">
              <a:solidFill>
                <a:schemeClr val="bg1"/>
              </a:solidFill>
            </a:endParaRPr>
          </a:p>
          <a:p>
            <a:pPr algn="just"/>
            <a:endParaRPr lang="pt-BR" b="1" dirty="0">
              <a:solidFill>
                <a:schemeClr val="bg1"/>
              </a:solidFill>
            </a:endParaRPr>
          </a:p>
          <a:p>
            <a:pPr algn="just"/>
            <a:r>
              <a:rPr lang="pt-BR" dirty="0">
                <a:solidFill>
                  <a:schemeClr val="bg1"/>
                </a:solidFill>
              </a:rPr>
              <a:t>A introdução bem sucedida de um Sistema de Gestão de trabalho não é uma tarefa pequena e as escalas de tempo necessárias para atingir este não deve ser subestimada. </a:t>
            </a:r>
          </a:p>
          <a:p>
            <a:pPr algn="just"/>
            <a:r>
              <a:rPr lang="pt-BR" dirty="0">
                <a:solidFill>
                  <a:schemeClr val="bg1"/>
                </a:solidFill>
              </a:rPr>
              <a:t>A partir da experiência que Geralmente, o processo envolve frequentemente a mudança organizacional que só ocorrerá se realizada de</a:t>
            </a:r>
          </a:p>
          <a:p>
            <a:pPr algn="just"/>
            <a:r>
              <a:rPr lang="pt-BR" dirty="0">
                <a:solidFill>
                  <a:schemeClr val="bg1"/>
                </a:solidFill>
              </a:rPr>
              <a:t>forma planejada. A </a:t>
            </a:r>
            <a:r>
              <a:rPr lang="pt-BR" b="1" dirty="0">
                <a:solidFill>
                  <a:schemeClr val="bg1"/>
                </a:solidFill>
              </a:rPr>
              <a:t>Figura </a:t>
            </a:r>
            <a:r>
              <a:rPr lang="pt-BR" dirty="0">
                <a:solidFill>
                  <a:schemeClr val="bg1"/>
                </a:solidFill>
              </a:rPr>
              <a:t>mostra um modelo simplificado de componentes relevantes de um Sistema de Gestão.</a:t>
            </a:r>
          </a:p>
        </p:txBody>
      </p:sp>
      <p:pic>
        <p:nvPicPr>
          <p:cNvPr id="7" name="Imagem 6">
            <a:extLst>
              <a:ext uri="{FF2B5EF4-FFF2-40B4-BE49-F238E27FC236}">
                <a16:creationId xmlns:a16="http://schemas.microsoft.com/office/drawing/2014/main" id="{A493CD92-E6EF-4DCA-A857-F8CF2E5996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498600"/>
            <a:ext cx="4396168" cy="405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166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12CEFFC9-D7F6-4443-8DEF-DEB4B2A4F2DF}"/>
              </a:ext>
            </a:extLst>
          </p:cNvPr>
          <p:cNvSpPr txBox="1">
            <a:spLocks/>
          </p:cNvSpPr>
          <p:nvPr/>
        </p:nvSpPr>
        <p:spPr>
          <a:xfrm>
            <a:off x="250111" y="338363"/>
            <a:ext cx="8629489" cy="644568"/>
          </a:xfrm>
          <a:prstGeom prst="rect">
            <a:avLst/>
          </a:prstGeom>
        </p:spPr>
        <p:txBody>
          <a:bodyPr/>
          <a:lstStyle>
            <a:lvl1pPr algn="ctr" rtl="0" eaLnBrk="1" fontAlgn="base" hangingPunct="1">
              <a:spcBef>
                <a:spcPct val="0"/>
              </a:spcBef>
              <a:spcAft>
                <a:spcPct val="0"/>
              </a:spcAft>
              <a:defRPr sz="4000" b="1">
                <a:solidFill>
                  <a:srgbClr val="31859C"/>
                </a:solidFill>
                <a:latin typeface="+mj-lt"/>
                <a:ea typeface="+mj-ea"/>
                <a:cs typeface="+mj-cs"/>
              </a:defRPr>
            </a:lvl1pPr>
            <a:lvl2pPr algn="ctr" rtl="0" eaLnBrk="1" fontAlgn="base" hangingPunct="1">
              <a:spcBef>
                <a:spcPct val="0"/>
              </a:spcBef>
              <a:spcAft>
                <a:spcPct val="0"/>
              </a:spcAft>
              <a:defRPr sz="4000" b="1">
                <a:solidFill>
                  <a:srgbClr val="0F606B"/>
                </a:solidFill>
                <a:latin typeface="Arial" charset="0"/>
              </a:defRPr>
            </a:lvl2pPr>
            <a:lvl3pPr algn="ctr" rtl="0" eaLnBrk="1" fontAlgn="base" hangingPunct="1">
              <a:spcBef>
                <a:spcPct val="0"/>
              </a:spcBef>
              <a:spcAft>
                <a:spcPct val="0"/>
              </a:spcAft>
              <a:defRPr sz="4000" b="1">
                <a:solidFill>
                  <a:srgbClr val="0F606B"/>
                </a:solidFill>
                <a:latin typeface="Arial" charset="0"/>
              </a:defRPr>
            </a:lvl3pPr>
            <a:lvl4pPr algn="ctr" rtl="0" eaLnBrk="1" fontAlgn="base" hangingPunct="1">
              <a:spcBef>
                <a:spcPct val="0"/>
              </a:spcBef>
              <a:spcAft>
                <a:spcPct val="0"/>
              </a:spcAft>
              <a:defRPr sz="4000" b="1">
                <a:solidFill>
                  <a:srgbClr val="0F606B"/>
                </a:solidFill>
                <a:latin typeface="Arial" charset="0"/>
              </a:defRPr>
            </a:lvl4pPr>
            <a:lvl5pPr algn="ctr" rtl="0" eaLnBrk="1" fontAlgn="base" hangingPunct="1">
              <a:spcBef>
                <a:spcPct val="0"/>
              </a:spcBef>
              <a:spcAft>
                <a:spcPct val="0"/>
              </a:spcAft>
              <a:defRPr sz="4000" b="1">
                <a:solidFill>
                  <a:srgbClr val="0F606B"/>
                </a:solidFill>
                <a:latin typeface="Arial" charset="0"/>
              </a:defRPr>
            </a:lvl5pPr>
            <a:lvl6pPr marL="457200" algn="ctr" rtl="0" eaLnBrk="1" fontAlgn="base" hangingPunct="1">
              <a:spcBef>
                <a:spcPct val="0"/>
              </a:spcBef>
              <a:spcAft>
                <a:spcPct val="0"/>
              </a:spcAft>
              <a:defRPr sz="4000" b="1">
                <a:solidFill>
                  <a:srgbClr val="0F606B"/>
                </a:solidFill>
                <a:latin typeface="Arial" charset="0"/>
              </a:defRPr>
            </a:lvl6pPr>
            <a:lvl7pPr marL="914400" algn="ctr" rtl="0" eaLnBrk="1" fontAlgn="base" hangingPunct="1">
              <a:spcBef>
                <a:spcPct val="0"/>
              </a:spcBef>
              <a:spcAft>
                <a:spcPct val="0"/>
              </a:spcAft>
              <a:defRPr sz="4000" b="1">
                <a:solidFill>
                  <a:srgbClr val="0F606B"/>
                </a:solidFill>
                <a:latin typeface="Arial" charset="0"/>
              </a:defRPr>
            </a:lvl7pPr>
            <a:lvl8pPr marL="1371600" algn="ctr" rtl="0" eaLnBrk="1" fontAlgn="base" hangingPunct="1">
              <a:spcBef>
                <a:spcPct val="0"/>
              </a:spcBef>
              <a:spcAft>
                <a:spcPct val="0"/>
              </a:spcAft>
              <a:defRPr sz="4000" b="1">
                <a:solidFill>
                  <a:srgbClr val="0F606B"/>
                </a:solidFill>
                <a:latin typeface="Arial" charset="0"/>
              </a:defRPr>
            </a:lvl8pPr>
            <a:lvl9pPr marL="1828800" algn="ctr" rtl="0" eaLnBrk="1" fontAlgn="base" hangingPunct="1">
              <a:spcBef>
                <a:spcPct val="0"/>
              </a:spcBef>
              <a:spcAft>
                <a:spcPct val="0"/>
              </a:spcAft>
              <a:defRPr sz="4000" b="1">
                <a:solidFill>
                  <a:srgbClr val="0F606B"/>
                </a:solidFill>
                <a:latin typeface="Arial" charset="0"/>
              </a:defRPr>
            </a:lvl9pPr>
          </a:lstStyle>
          <a:p>
            <a:pPr>
              <a:defRPr/>
            </a:pPr>
            <a:r>
              <a:rPr lang="pt-BR" sz="3601" kern="0" dirty="0">
                <a:solidFill>
                  <a:schemeClr val="bg1"/>
                </a:solidFill>
              </a:rPr>
              <a:t>DESASTRES</a:t>
            </a:r>
          </a:p>
        </p:txBody>
      </p:sp>
      <p:grpSp>
        <p:nvGrpSpPr>
          <p:cNvPr id="22533" name="Grupo 12">
            <a:extLst>
              <a:ext uri="{FF2B5EF4-FFF2-40B4-BE49-F238E27FC236}">
                <a16:creationId xmlns:a16="http://schemas.microsoft.com/office/drawing/2014/main" id="{3DBDBC4D-EB75-4AE9-9329-3224AFD1657D}"/>
              </a:ext>
            </a:extLst>
          </p:cNvPr>
          <p:cNvGrpSpPr>
            <a:grpSpLocks/>
          </p:cNvGrpSpPr>
          <p:nvPr/>
        </p:nvGrpSpPr>
        <p:grpSpPr bwMode="auto">
          <a:xfrm>
            <a:off x="273947" y="1647822"/>
            <a:ext cx="8639493" cy="5096682"/>
            <a:chOff x="278160" y="1739131"/>
            <a:chExt cx="9596090" cy="5661643"/>
          </a:xfrm>
        </p:grpSpPr>
        <p:pic>
          <p:nvPicPr>
            <p:cNvPr id="22534" name="Imagem 4">
              <a:extLst>
                <a:ext uri="{FF2B5EF4-FFF2-40B4-BE49-F238E27FC236}">
                  <a16:creationId xmlns:a16="http://schemas.microsoft.com/office/drawing/2014/main" id="{33FFDE72-7313-4D20-8938-26D3385763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2575" y="1739131"/>
              <a:ext cx="95916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a:extLst>
                <a:ext uri="{FF2B5EF4-FFF2-40B4-BE49-F238E27FC236}">
                  <a16:creationId xmlns:a16="http://schemas.microsoft.com/office/drawing/2014/main" id="{BF15797E-3DC1-433F-8FBA-89CE31144E9E}"/>
                </a:ext>
              </a:extLst>
            </p:cNvPr>
            <p:cNvSpPr/>
            <p:nvPr/>
          </p:nvSpPr>
          <p:spPr>
            <a:xfrm>
              <a:off x="278160" y="3496444"/>
              <a:ext cx="2792311" cy="717976"/>
            </a:xfrm>
            <a:prstGeom prst="rect">
              <a:avLst/>
            </a:prstGeom>
          </p:spPr>
          <p:txBody>
            <a:bodyPr anchor="ctr">
              <a:spAutoFit/>
            </a:bodyPr>
            <a:lstStyle/>
            <a:p>
              <a:pPr algn="ctr">
                <a:defRPr/>
              </a:pPr>
              <a:r>
                <a:rPr lang="pt-BR" dirty="0">
                  <a:solidFill>
                    <a:schemeClr val="bg1"/>
                  </a:solidFill>
                  <a:latin typeface="+mn-lt"/>
                  <a:ea typeface="Times New Roman" panose="02020603050405020304" pitchFamily="18" charset="0"/>
                  <a:cs typeface="+mn-cs"/>
                </a:rPr>
                <a:t>Desastre de Minamata </a:t>
              </a:r>
            </a:p>
            <a:p>
              <a:pPr algn="ctr">
                <a:defRPr/>
              </a:pPr>
              <a:r>
                <a:rPr lang="pt-BR" dirty="0">
                  <a:solidFill>
                    <a:schemeClr val="bg1"/>
                  </a:solidFill>
                  <a:latin typeface="+mn-lt"/>
                  <a:cs typeface="+mn-cs"/>
                </a:rPr>
                <a:t>Japão 1956</a:t>
              </a:r>
            </a:p>
          </p:txBody>
        </p:sp>
        <p:sp>
          <p:nvSpPr>
            <p:cNvPr id="8" name="Retângulo 7">
              <a:extLst>
                <a:ext uri="{FF2B5EF4-FFF2-40B4-BE49-F238E27FC236}">
                  <a16:creationId xmlns:a16="http://schemas.microsoft.com/office/drawing/2014/main" id="{9E9D4678-0CB3-4142-82A5-087ADE52864B}"/>
                </a:ext>
              </a:extLst>
            </p:cNvPr>
            <p:cNvSpPr/>
            <p:nvPr/>
          </p:nvSpPr>
          <p:spPr>
            <a:xfrm>
              <a:off x="3483548" y="3502793"/>
              <a:ext cx="3167854" cy="717976"/>
            </a:xfrm>
            <a:prstGeom prst="rect">
              <a:avLst/>
            </a:prstGeom>
          </p:spPr>
          <p:txBody>
            <a:bodyPr wrap="none" anchor="ctr">
              <a:spAutoFit/>
            </a:bodyPr>
            <a:lstStyle/>
            <a:p>
              <a:pPr algn="ctr">
                <a:defRPr/>
              </a:pPr>
              <a:r>
                <a:rPr lang="pt-BR" dirty="0">
                  <a:solidFill>
                    <a:schemeClr val="bg1"/>
                  </a:solidFill>
                  <a:latin typeface="+mn-lt"/>
                  <a:cs typeface="+mn-cs"/>
                </a:rPr>
                <a:t>Explosão em Flixborough </a:t>
              </a:r>
            </a:p>
            <a:p>
              <a:pPr algn="ctr">
                <a:defRPr/>
              </a:pPr>
              <a:r>
                <a:rPr lang="pt-BR" dirty="0">
                  <a:solidFill>
                    <a:schemeClr val="bg1"/>
                  </a:solidFill>
                  <a:latin typeface="+mn-lt"/>
                  <a:cs typeface="+mn-cs"/>
                </a:rPr>
                <a:t>Inglaterra 1974</a:t>
              </a:r>
            </a:p>
          </p:txBody>
        </p:sp>
        <p:sp>
          <p:nvSpPr>
            <p:cNvPr id="9" name="Retângulo 8">
              <a:extLst>
                <a:ext uri="{FF2B5EF4-FFF2-40B4-BE49-F238E27FC236}">
                  <a16:creationId xmlns:a16="http://schemas.microsoft.com/office/drawing/2014/main" id="{58C1B6B5-108E-40B9-89AE-370D3A5431A9}"/>
                </a:ext>
              </a:extLst>
            </p:cNvPr>
            <p:cNvSpPr/>
            <p:nvPr/>
          </p:nvSpPr>
          <p:spPr>
            <a:xfrm>
              <a:off x="7094639" y="3504381"/>
              <a:ext cx="2768500" cy="717976"/>
            </a:xfrm>
            <a:prstGeom prst="rect">
              <a:avLst/>
            </a:prstGeom>
          </p:spPr>
          <p:txBody>
            <a:bodyPr anchor="ctr">
              <a:spAutoFit/>
            </a:bodyPr>
            <a:lstStyle/>
            <a:p>
              <a:pPr algn="ctr">
                <a:defRPr/>
              </a:pPr>
              <a:r>
                <a:rPr lang="pt-BR" dirty="0">
                  <a:solidFill>
                    <a:schemeClr val="bg1"/>
                  </a:solidFill>
                  <a:latin typeface="+mn-lt"/>
                  <a:cs typeface="+mn-cs"/>
                </a:rPr>
                <a:t>Desastre de Seveso </a:t>
              </a:r>
            </a:p>
            <a:p>
              <a:pPr algn="ctr">
                <a:defRPr/>
              </a:pPr>
              <a:r>
                <a:rPr lang="pt-BR" dirty="0">
                  <a:solidFill>
                    <a:schemeClr val="bg1"/>
                  </a:solidFill>
                  <a:latin typeface="+mn-lt"/>
                  <a:cs typeface="+mn-cs"/>
                </a:rPr>
                <a:t>Itália 1976</a:t>
              </a:r>
            </a:p>
          </p:txBody>
        </p:sp>
        <p:sp>
          <p:nvSpPr>
            <p:cNvPr id="11" name="Retângulo 10">
              <a:extLst>
                <a:ext uri="{FF2B5EF4-FFF2-40B4-BE49-F238E27FC236}">
                  <a16:creationId xmlns:a16="http://schemas.microsoft.com/office/drawing/2014/main" id="{7C055506-2B78-434F-AF91-26DE6A97098C}"/>
                </a:ext>
              </a:extLst>
            </p:cNvPr>
            <p:cNvSpPr/>
            <p:nvPr/>
          </p:nvSpPr>
          <p:spPr>
            <a:xfrm>
              <a:off x="5273900" y="6682798"/>
              <a:ext cx="2455657" cy="717976"/>
            </a:xfrm>
            <a:prstGeom prst="rect">
              <a:avLst/>
            </a:prstGeom>
          </p:spPr>
          <p:txBody>
            <a:bodyPr wrap="none" anchor="ctr">
              <a:spAutoFit/>
            </a:bodyPr>
            <a:lstStyle/>
            <a:p>
              <a:pPr algn="ctr">
                <a:defRPr/>
              </a:pPr>
              <a:r>
                <a:rPr lang="pt-BR" dirty="0">
                  <a:solidFill>
                    <a:schemeClr val="bg1"/>
                  </a:solidFill>
                  <a:latin typeface="+mn-lt"/>
                  <a:cs typeface="+mn-cs"/>
                </a:rPr>
                <a:t>Desastre de Bhopal</a:t>
              </a:r>
            </a:p>
            <a:p>
              <a:pPr algn="ctr">
                <a:defRPr/>
              </a:pPr>
              <a:r>
                <a:rPr lang="pt-BR" dirty="0">
                  <a:solidFill>
                    <a:schemeClr val="bg1"/>
                  </a:solidFill>
                  <a:latin typeface="+mn-lt"/>
                  <a:cs typeface="+mn-cs"/>
                </a:rPr>
                <a:t>Índia 1984</a:t>
              </a:r>
            </a:p>
          </p:txBody>
        </p:sp>
      </p:grpSp>
    </p:spTree>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1048C7BA-01AB-4D39-8FE5-4C8E6EF73F7A}"/>
              </a:ext>
            </a:extLst>
          </p:cNvPr>
          <p:cNvSpPr txBox="1">
            <a:spLocks/>
          </p:cNvSpPr>
          <p:nvPr/>
        </p:nvSpPr>
        <p:spPr>
          <a:xfrm>
            <a:off x="250111" y="338363"/>
            <a:ext cx="8629489" cy="644568"/>
          </a:xfrm>
          <a:prstGeom prst="rect">
            <a:avLst/>
          </a:prstGeom>
        </p:spPr>
        <p:txBody>
          <a:bodyPr/>
          <a:lstStyle>
            <a:lvl1pPr algn="ctr" rtl="0" eaLnBrk="1" fontAlgn="base" hangingPunct="1">
              <a:spcBef>
                <a:spcPct val="0"/>
              </a:spcBef>
              <a:spcAft>
                <a:spcPct val="0"/>
              </a:spcAft>
              <a:defRPr sz="4000" b="1">
                <a:solidFill>
                  <a:srgbClr val="31859C"/>
                </a:solidFill>
                <a:latin typeface="+mj-lt"/>
                <a:ea typeface="+mj-ea"/>
                <a:cs typeface="+mj-cs"/>
              </a:defRPr>
            </a:lvl1pPr>
            <a:lvl2pPr algn="ctr" rtl="0" eaLnBrk="1" fontAlgn="base" hangingPunct="1">
              <a:spcBef>
                <a:spcPct val="0"/>
              </a:spcBef>
              <a:spcAft>
                <a:spcPct val="0"/>
              </a:spcAft>
              <a:defRPr sz="4000" b="1">
                <a:solidFill>
                  <a:srgbClr val="0F606B"/>
                </a:solidFill>
                <a:latin typeface="Arial" charset="0"/>
              </a:defRPr>
            </a:lvl2pPr>
            <a:lvl3pPr algn="ctr" rtl="0" eaLnBrk="1" fontAlgn="base" hangingPunct="1">
              <a:spcBef>
                <a:spcPct val="0"/>
              </a:spcBef>
              <a:spcAft>
                <a:spcPct val="0"/>
              </a:spcAft>
              <a:defRPr sz="4000" b="1">
                <a:solidFill>
                  <a:srgbClr val="0F606B"/>
                </a:solidFill>
                <a:latin typeface="Arial" charset="0"/>
              </a:defRPr>
            </a:lvl3pPr>
            <a:lvl4pPr algn="ctr" rtl="0" eaLnBrk="1" fontAlgn="base" hangingPunct="1">
              <a:spcBef>
                <a:spcPct val="0"/>
              </a:spcBef>
              <a:spcAft>
                <a:spcPct val="0"/>
              </a:spcAft>
              <a:defRPr sz="4000" b="1">
                <a:solidFill>
                  <a:srgbClr val="0F606B"/>
                </a:solidFill>
                <a:latin typeface="Arial" charset="0"/>
              </a:defRPr>
            </a:lvl4pPr>
            <a:lvl5pPr algn="ctr" rtl="0" eaLnBrk="1" fontAlgn="base" hangingPunct="1">
              <a:spcBef>
                <a:spcPct val="0"/>
              </a:spcBef>
              <a:spcAft>
                <a:spcPct val="0"/>
              </a:spcAft>
              <a:defRPr sz="4000" b="1">
                <a:solidFill>
                  <a:srgbClr val="0F606B"/>
                </a:solidFill>
                <a:latin typeface="Arial" charset="0"/>
              </a:defRPr>
            </a:lvl5pPr>
            <a:lvl6pPr marL="457200" algn="ctr" rtl="0" eaLnBrk="1" fontAlgn="base" hangingPunct="1">
              <a:spcBef>
                <a:spcPct val="0"/>
              </a:spcBef>
              <a:spcAft>
                <a:spcPct val="0"/>
              </a:spcAft>
              <a:defRPr sz="4000" b="1">
                <a:solidFill>
                  <a:srgbClr val="0F606B"/>
                </a:solidFill>
                <a:latin typeface="Arial" charset="0"/>
              </a:defRPr>
            </a:lvl6pPr>
            <a:lvl7pPr marL="914400" algn="ctr" rtl="0" eaLnBrk="1" fontAlgn="base" hangingPunct="1">
              <a:spcBef>
                <a:spcPct val="0"/>
              </a:spcBef>
              <a:spcAft>
                <a:spcPct val="0"/>
              </a:spcAft>
              <a:defRPr sz="4000" b="1">
                <a:solidFill>
                  <a:srgbClr val="0F606B"/>
                </a:solidFill>
                <a:latin typeface="Arial" charset="0"/>
              </a:defRPr>
            </a:lvl7pPr>
            <a:lvl8pPr marL="1371600" algn="ctr" rtl="0" eaLnBrk="1" fontAlgn="base" hangingPunct="1">
              <a:spcBef>
                <a:spcPct val="0"/>
              </a:spcBef>
              <a:spcAft>
                <a:spcPct val="0"/>
              </a:spcAft>
              <a:defRPr sz="4000" b="1">
                <a:solidFill>
                  <a:srgbClr val="0F606B"/>
                </a:solidFill>
                <a:latin typeface="Arial" charset="0"/>
              </a:defRPr>
            </a:lvl8pPr>
            <a:lvl9pPr marL="1828800" algn="ctr" rtl="0" eaLnBrk="1" fontAlgn="base" hangingPunct="1">
              <a:spcBef>
                <a:spcPct val="0"/>
              </a:spcBef>
              <a:spcAft>
                <a:spcPct val="0"/>
              </a:spcAft>
              <a:defRPr sz="4000" b="1">
                <a:solidFill>
                  <a:srgbClr val="0F606B"/>
                </a:solidFill>
                <a:latin typeface="Arial" charset="0"/>
              </a:defRPr>
            </a:lvl9pPr>
          </a:lstStyle>
          <a:p>
            <a:pPr>
              <a:defRPr/>
            </a:pPr>
            <a:r>
              <a:rPr lang="pt-BR" sz="3601" kern="0" dirty="0">
                <a:solidFill>
                  <a:schemeClr val="bg1"/>
                </a:solidFill>
              </a:rPr>
              <a:t>DESASTRES</a:t>
            </a:r>
          </a:p>
        </p:txBody>
      </p:sp>
      <p:grpSp>
        <p:nvGrpSpPr>
          <p:cNvPr id="23557" name="Grupo 11">
            <a:extLst>
              <a:ext uri="{FF2B5EF4-FFF2-40B4-BE49-F238E27FC236}">
                <a16:creationId xmlns:a16="http://schemas.microsoft.com/office/drawing/2014/main" id="{93092C78-718C-43E6-8708-D7B186A7E68C}"/>
              </a:ext>
            </a:extLst>
          </p:cNvPr>
          <p:cNvGrpSpPr>
            <a:grpSpLocks/>
          </p:cNvGrpSpPr>
          <p:nvPr/>
        </p:nvGrpSpPr>
        <p:grpSpPr bwMode="auto">
          <a:xfrm>
            <a:off x="32281" y="1124744"/>
            <a:ext cx="8660932" cy="5273488"/>
            <a:chOff x="268287" y="1655302"/>
            <a:chExt cx="9620250" cy="5857678"/>
          </a:xfrm>
        </p:grpSpPr>
        <p:pic>
          <p:nvPicPr>
            <p:cNvPr id="23558" name="Imagem 4">
              <a:extLst>
                <a:ext uri="{FF2B5EF4-FFF2-40B4-BE49-F238E27FC236}">
                  <a16:creationId xmlns:a16="http://schemas.microsoft.com/office/drawing/2014/main" id="{35950B23-E3C6-46D5-88C2-843CD2C859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8287" y="2060507"/>
              <a:ext cx="96202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5">
              <a:extLst>
                <a:ext uri="{FF2B5EF4-FFF2-40B4-BE49-F238E27FC236}">
                  <a16:creationId xmlns:a16="http://schemas.microsoft.com/office/drawing/2014/main" id="{B9F4CAEA-F762-447C-9AB4-DA2D882A2F82}"/>
                </a:ext>
              </a:extLst>
            </p:cNvPr>
            <p:cNvSpPr/>
            <p:nvPr/>
          </p:nvSpPr>
          <p:spPr>
            <a:xfrm>
              <a:off x="277812" y="3889092"/>
              <a:ext cx="2784475" cy="717931"/>
            </a:xfrm>
            <a:prstGeom prst="rect">
              <a:avLst/>
            </a:prstGeom>
          </p:spPr>
          <p:txBody>
            <a:bodyPr anchor="ctr">
              <a:spAutoFit/>
            </a:bodyPr>
            <a:lstStyle/>
            <a:p>
              <a:pPr algn="ctr">
                <a:defRPr/>
              </a:pPr>
              <a:r>
                <a:rPr lang="pt-BR" dirty="0">
                  <a:solidFill>
                    <a:schemeClr val="bg1"/>
                  </a:solidFill>
                  <a:latin typeface="+mn-lt"/>
                  <a:ea typeface="Times New Roman" panose="02020603050405020304" pitchFamily="18" charset="0"/>
                  <a:cs typeface="+mn-cs"/>
                </a:rPr>
                <a:t>Desastre nuclear</a:t>
              </a:r>
            </a:p>
            <a:p>
              <a:pPr algn="ctr">
                <a:defRPr/>
              </a:pPr>
              <a:r>
                <a:rPr lang="pt-BR" dirty="0">
                  <a:solidFill>
                    <a:schemeClr val="bg1"/>
                  </a:solidFill>
                  <a:latin typeface="+mn-lt"/>
                  <a:cs typeface="+mn-cs"/>
                </a:rPr>
                <a:t>EUA 1979</a:t>
              </a:r>
            </a:p>
          </p:txBody>
        </p:sp>
        <p:sp>
          <p:nvSpPr>
            <p:cNvPr id="7" name="Retângulo 6">
              <a:extLst>
                <a:ext uri="{FF2B5EF4-FFF2-40B4-BE49-F238E27FC236}">
                  <a16:creationId xmlns:a16="http://schemas.microsoft.com/office/drawing/2014/main" id="{D4A82B00-D6D5-428F-816E-5FECEF78285C}"/>
                </a:ext>
              </a:extLst>
            </p:cNvPr>
            <p:cNvSpPr/>
            <p:nvPr/>
          </p:nvSpPr>
          <p:spPr>
            <a:xfrm>
              <a:off x="3565524" y="5220228"/>
              <a:ext cx="3025775" cy="717931"/>
            </a:xfrm>
            <a:prstGeom prst="rect">
              <a:avLst/>
            </a:prstGeom>
          </p:spPr>
          <p:txBody>
            <a:bodyPr anchor="ctr">
              <a:spAutoFit/>
            </a:bodyPr>
            <a:lstStyle/>
            <a:p>
              <a:pPr algn="ctr">
                <a:defRPr/>
              </a:pPr>
              <a:r>
                <a:rPr lang="pt-BR" dirty="0">
                  <a:solidFill>
                    <a:schemeClr val="bg1"/>
                  </a:solidFill>
                  <a:latin typeface="+mn-lt"/>
                  <a:cs typeface="+mn-cs"/>
                </a:rPr>
                <a:t>Desastre de Chernobyl </a:t>
              </a:r>
            </a:p>
            <a:p>
              <a:pPr algn="ctr">
                <a:defRPr/>
              </a:pPr>
              <a:r>
                <a:rPr lang="pt-BR" dirty="0">
                  <a:solidFill>
                    <a:schemeClr val="bg1"/>
                  </a:solidFill>
                  <a:latin typeface="+mn-lt"/>
                  <a:cs typeface="+mn-cs"/>
                </a:rPr>
                <a:t>União Soviética 1986</a:t>
              </a:r>
            </a:p>
          </p:txBody>
        </p:sp>
        <p:sp>
          <p:nvSpPr>
            <p:cNvPr id="8" name="Retângulo 7">
              <a:extLst>
                <a:ext uri="{FF2B5EF4-FFF2-40B4-BE49-F238E27FC236}">
                  <a16:creationId xmlns:a16="http://schemas.microsoft.com/office/drawing/2014/main" id="{D49C6652-0D4B-42D9-9F5A-7154716BC230}"/>
                </a:ext>
              </a:extLst>
            </p:cNvPr>
            <p:cNvSpPr/>
            <p:nvPr/>
          </p:nvSpPr>
          <p:spPr>
            <a:xfrm>
              <a:off x="277812" y="1655302"/>
              <a:ext cx="2855912" cy="410246"/>
            </a:xfrm>
            <a:prstGeom prst="rect">
              <a:avLst/>
            </a:prstGeom>
          </p:spPr>
          <p:txBody>
            <a:bodyPr anchor="ctr">
              <a:spAutoFit/>
            </a:bodyPr>
            <a:lstStyle/>
            <a:p>
              <a:pPr algn="ctr">
                <a:defRPr/>
              </a:pPr>
              <a:r>
                <a:rPr lang="pt-BR" dirty="0" err="1">
                  <a:solidFill>
                    <a:schemeClr val="bg1"/>
                  </a:solidFill>
                  <a:latin typeface="+mn-lt"/>
                  <a:cs typeface="+mn-cs"/>
                </a:rPr>
                <a:t>Three</a:t>
              </a:r>
              <a:r>
                <a:rPr lang="pt-BR" dirty="0">
                  <a:solidFill>
                    <a:schemeClr val="bg1"/>
                  </a:solidFill>
                  <a:latin typeface="+mn-lt"/>
                  <a:cs typeface="+mn-cs"/>
                </a:rPr>
                <a:t> </a:t>
              </a:r>
              <a:r>
                <a:rPr lang="pt-BR" dirty="0" err="1">
                  <a:solidFill>
                    <a:schemeClr val="bg1"/>
                  </a:solidFill>
                  <a:latin typeface="+mn-lt"/>
                  <a:cs typeface="+mn-cs"/>
                </a:rPr>
                <a:t>Mile</a:t>
              </a:r>
              <a:r>
                <a:rPr lang="pt-BR" dirty="0">
                  <a:solidFill>
                    <a:schemeClr val="bg1"/>
                  </a:solidFill>
                  <a:latin typeface="+mn-lt"/>
                  <a:cs typeface="+mn-cs"/>
                </a:rPr>
                <a:t> </a:t>
              </a:r>
              <a:r>
                <a:rPr lang="pt-BR" dirty="0" err="1">
                  <a:solidFill>
                    <a:schemeClr val="bg1"/>
                  </a:solidFill>
                  <a:latin typeface="+mn-lt"/>
                  <a:cs typeface="+mn-cs"/>
                </a:rPr>
                <a:t>Island</a:t>
              </a:r>
              <a:r>
                <a:rPr lang="pt-BR" dirty="0">
                  <a:solidFill>
                    <a:schemeClr val="bg1"/>
                  </a:solidFill>
                  <a:latin typeface="+mn-lt"/>
                  <a:cs typeface="+mn-cs"/>
                </a:rPr>
                <a:t> </a:t>
              </a:r>
              <a:endParaRPr lang="pt-BR" dirty="0">
                <a:solidFill>
                  <a:schemeClr val="bg1"/>
                </a:solidFill>
                <a:latin typeface="+mn-lt"/>
                <a:ea typeface="Times New Roman" panose="02020603050405020304" pitchFamily="18" charset="0"/>
                <a:cs typeface="+mn-cs"/>
              </a:endParaRPr>
            </a:p>
          </p:txBody>
        </p:sp>
        <p:sp>
          <p:nvSpPr>
            <p:cNvPr id="9" name="Retângulo 8">
              <a:extLst>
                <a:ext uri="{FF2B5EF4-FFF2-40B4-BE49-F238E27FC236}">
                  <a16:creationId xmlns:a16="http://schemas.microsoft.com/office/drawing/2014/main" id="{FA806D6F-EB01-4606-9FF3-DF78074FC34F}"/>
                </a:ext>
              </a:extLst>
            </p:cNvPr>
            <p:cNvSpPr/>
            <p:nvPr/>
          </p:nvSpPr>
          <p:spPr>
            <a:xfrm>
              <a:off x="3565524" y="2980883"/>
              <a:ext cx="2978150" cy="410246"/>
            </a:xfrm>
            <a:prstGeom prst="rect">
              <a:avLst/>
            </a:prstGeom>
          </p:spPr>
          <p:txBody>
            <a:bodyPr anchor="ctr">
              <a:spAutoFit/>
            </a:bodyPr>
            <a:lstStyle/>
            <a:p>
              <a:pPr algn="ctr">
                <a:defRPr/>
              </a:pPr>
              <a:r>
                <a:rPr lang="pt-BR" dirty="0">
                  <a:solidFill>
                    <a:schemeClr val="bg1"/>
                  </a:solidFill>
                  <a:latin typeface="+mn-lt"/>
                  <a:cs typeface="+mn-cs"/>
                </a:rPr>
                <a:t>Urânio</a:t>
              </a:r>
              <a:endParaRPr lang="pt-BR" dirty="0">
                <a:solidFill>
                  <a:schemeClr val="bg1"/>
                </a:solidFill>
                <a:latin typeface="+mn-lt"/>
                <a:ea typeface="Times New Roman" panose="02020603050405020304" pitchFamily="18" charset="0"/>
                <a:cs typeface="+mn-cs"/>
              </a:endParaRPr>
            </a:p>
          </p:txBody>
        </p:sp>
        <p:sp>
          <p:nvSpPr>
            <p:cNvPr id="10" name="Retângulo 9">
              <a:extLst>
                <a:ext uri="{FF2B5EF4-FFF2-40B4-BE49-F238E27FC236}">
                  <a16:creationId xmlns:a16="http://schemas.microsoft.com/office/drawing/2014/main" id="{3F43549B-57B1-4FF5-B196-40DD07CF16F4}"/>
                </a:ext>
              </a:extLst>
            </p:cNvPr>
            <p:cNvSpPr/>
            <p:nvPr/>
          </p:nvSpPr>
          <p:spPr>
            <a:xfrm>
              <a:off x="6878637" y="6795049"/>
              <a:ext cx="2984500" cy="717931"/>
            </a:xfrm>
            <a:prstGeom prst="rect">
              <a:avLst/>
            </a:prstGeom>
          </p:spPr>
          <p:txBody>
            <a:bodyPr anchor="ctr">
              <a:spAutoFit/>
            </a:bodyPr>
            <a:lstStyle/>
            <a:p>
              <a:pPr algn="ctr">
                <a:defRPr/>
              </a:pPr>
              <a:r>
                <a:rPr lang="pt-BR" dirty="0">
                  <a:solidFill>
                    <a:schemeClr val="bg1"/>
                  </a:solidFill>
                  <a:latin typeface="+mn-lt"/>
                  <a:ea typeface="Times New Roman" panose="02020603050405020304" pitchFamily="18" charset="0"/>
                  <a:cs typeface="+mn-cs"/>
                </a:rPr>
                <a:t>Desastre nuclear</a:t>
              </a:r>
            </a:p>
            <a:p>
              <a:pPr algn="ctr">
                <a:defRPr/>
              </a:pPr>
              <a:r>
                <a:rPr lang="pt-BR" dirty="0">
                  <a:solidFill>
                    <a:schemeClr val="bg1"/>
                  </a:solidFill>
                  <a:latin typeface="+mn-lt"/>
                  <a:cs typeface="+mn-cs"/>
                </a:rPr>
                <a:t>Brasil 1987</a:t>
              </a:r>
            </a:p>
          </p:txBody>
        </p:sp>
        <p:sp>
          <p:nvSpPr>
            <p:cNvPr id="11" name="Retângulo 10">
              <a:extLst>
                <a:ext uri="{FF2B5EF4-FFF2-40B4-BE49-F238E27FC236}">
                  <a16:creationId xmlns:a16="http://schemas.microsoft.com/office/drawing/2014/main" id="{BA0B0C1F-AB0F-44C9-B956-110A1A0A6BBA}"/>
                </a:ext>
              </a:extLst>
            </p:cNvPr>
            <p:cNvSpPr/>
            <p:nvPr/>
          </p:nvSpPr>
          <p:spPr>
            <a:xfrm>
              <a:off x="6878637" y="4566816"/>
              <a:ext cx="2984500" cy="410246"/>
            </a:xfrm>
            <a:prstGeom prst="rect">
              <a:avLst/>
            </a:prstGeom>
          </p:spPr>
          <p:txBody>
            <a:bodyPr anchor="ctr">
              <a:spAutoFit/>
            </a:bodyPr>
            <a:lstStyle/>
            <a:p>
              <a:pPr algn="ctr">
                <a:defRPr/>
              </a:pPr>
              <a:r>
                <a:rPr lang="pt-BR" dirty="0">
                  <a:solidFill>
                    <a:schemeClr val="bg1"/>
                  </a:solidFill>
                  <a:latin typeface="+mn-lt"/>
                  <a:cs typeface="+mn-cs"/>
                </a:rPr>
                <a:t>Césio 137</a:t>
              </a:r>
              <a:endParaRPr lang="pt-BR" dirty="0">
                <a:solidFill>
                  <a:schemeClr val="bg1"/>
                </a:solidFill>
                <a:latin typeface="+mn-lt"/>
                <a:ea typeface="Times New Roman" panose="02020603050405020304" pitchFamily="18" charset="0"/>
                <a:cs typeface="+mn-cs"/>
              </a:endParaRPr>
            </a:p>
          </p:txBody>
        </p:sp>
      </p:grpSp>
    </p:spTree>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794BD8CC-A36F-4E3B-A47A-C6B159F6868F}"/>
              </a:ext>
            </a:extLst>
          </p:cNvPr>
          <p:cNvSpPr txBox="1">
            <a:spLocks/>
          </p:cNvSpPr>
          <p:nvPr/>
        </p:nvSpPr>
        <p:spPr>
          <a:xfrm>
            <a:off x="250111" y="338363"/>
            <a:ext cx="8629489" cy="644568"/>
          </a:xfrm>
          <a:prstGeom prst="rect">
            <a:avLst/>
          </a:prstGeom>
        </p:spPr>
        <p:txBody>
          <a:bodyPr/>
          <a:lstStyle>
            <a:lvl1pPr algn="ctr" rtl="0" eaLnBrk="1" fontAlgn="base" hangingPunct="1">
              <a:spcBef>
                <a:spcPct val="0"/>
              </a:spcBef>
              <a:spcAft>
                <a:spcPct val="0"/>
              </a:spcAft>
              <a:defRPr sz="4000" b="1">
                <a:solidFill>
                  <a:srgbClr val="31859C"/>
                </a:solidFill>
                <a:latin typeface="+mj-lt"/>
                <a:ea typeface="+mj-ea"/>
                <a:cs typeface="+mj-cs"/>
              </a:defRPr>
            </a:lvl1pPr>
            <a:lvl2pPr algn="ctr" rtl="0" eaLnBrk="1" fontAlgn="base" hangingPunct="1">
              <a:spcBef>
                <a:spcPct val="0"/>
              </a:spcBef>
              <a:spcAft>
                <a:spcPct val="0"/>
              </a:spcAft>
              <a:defRPr sz="4000" b="1">
                <a:solidFill>
                  <a:srgbClr val="0F606B"/>
                </a:solidFill>
                <a:latin typeface="Arial" charset="0"/>
              </a:defRPr>
            </a:lvl2pPr>
            <a:lvl3pPr algn="ctr" rtl="0" eaLnBrk="1" fontAlgn="base" hangingPunct="1">
              <a:spcBef>
                <a:spcPct val="0"/>
              </a:spcBef>
              <a:spcAft>
                <a:spcPct val="0"/>
              </a:spcAft>
              <a:defRPr sz="4000" b="1">
                <a:solidFill>
                  <a:srgbClr val="0F606B"/>
                </a:solidFill>
                <a:latin typeface="Arial" charset="0"/>
              </a:defRPr>
            </a:lvl3pPr>
            <a:lvl4pPr algn="ctr" rtl="0" eaLnBrk="1" fontAlgn="base" hangingPunct="1">
              <a:spcBef>
                <a:spcPct val="0"/>
              </a:spcBef>
              <a:spcAft>
                <a:spcPct val="0"/>
              </a:spcAft>
              <a:defRPr sz="4000" b="1">
                <a:solidFill>
                  <a:srgbClr val="0F606B"/>
                </a:solidFill>
                <a:latin typeface="Arial" charset="0"/>
              </a:defRPr>
            </a:lvl4pPr>
            <a:lvl5pPr algn="ctr" rtl="0" eaLnBrk="1" fontAlgn="base" hangingPunct="1">
              <a:spcBef>
                <a:spcPct val="0"/>
              </a:spcBef>
              <a:spcAft>
                <a:spcPct val="0"/>
              </a:spcAft>
              <a:defRPr sz="4000" b="1">
                <a:solidFill>
                  <a:srgbClr val="0F606B"/>
                </a:solidFill>
                <a:latin typeface="Arial" charset="0"/>
              </a:defRPr>
            </a:lvl5pPr>
            <a:lvl6pPr marL="457200" algn="ctr" rtl="0" eaLnBrk="1" fontAlgn="base" hangingPunct="1">
              <a:spcBef>
                <a:spcPct val="0"/>
              </a:spcBef>
              <a:spcAft>
                <a:spcPct val="0"/>
              </a:spcAft>
              <a:defRPr sz="4000" b="1">
                <a:solidFill>
                  <a:srgbClr val="0F606B"/>
                </a:solidFill>
                <a:latin typeface="Arial" charset="0"/>
              </a:defRPr>
            </a:lvl6pPr>
            <a:lvl7pPr marL="914400" algn="ctr" rtl="0" eaLnBrk="1" fontAlgn="base" hangingPunct="1">
              <a:spcBef>
                <a:spcPct val="0"/>
              </a:spcBef>
              <a:spcAft>
                <a:spcPct val="0"/>
              </a:spcAft>
              <a:defRPr sz="4000" b="1">
                <a:solidFill>
                  <a:srgbClr val="0F606B"/>
                </a:solidFill>
                <a:latin typeface="Arial" charset="0"/>
              </a:defRPr>
            </a:lvl7pPr>
            <a:lvl8pPr marL="1371600" algn="ctr" rtl="0" eaLnBrk="1" fontAlgn="base" hangingPunct="1">
              <a:spcBef>
                <a:spcPct val="0"/>
              </a:spcBef>
              <a:spcAft>
                <a:spcPct val="0"/>
              </a:spcAft>
              <a:defRPr sz="4000" b="1">
                <a:solidFill>
                  <a:srgbClr val="0F606B"/>
                </a:solidFill>
                <a:latin typeface="Arial" charset="0"/>
              </a:defRPr>
            </a:lvl8pPr>
            <a:lvl9pPr marL="1828800" algn="ctr" rtl="0" eaLnBrk="1" fontAlgn="base" hangingPunct="1">
              <a:spcBef>
                <a:spcPct val="0"/>
              </a:spcBef>
              <a:spcAft>
                <a:spcPct val="0"/>
              </a:spcAft>
              <a:defRPr sz="4000" b="1">
                <a:solidFill>
                  <a:srgbClr val="0F606B"/>
                </a:solidFill>
                <a:latin typeface="Arial" charset="0"/>
              </a:defRPr>
            </a:lvl9pPr>
          </a:lstStyle>
          <a:p>
            <a:pPr>
              <a:defRPr/>
            </a:pPr>
            <a:r>
              <a:rPr lang="pt-BR" sz="3601" kern="0" dirty="0">
                <a:solidFill>
                  <a:schemeClr val="bg1"/>
                </a:solidFill>
              </a:rPr>
              <a:t>DESASTRES</a:t>
            </a:r>
          </a:p>
        </p:txBody>
      </p:sp>
      <p:grpSp>
        <p:nvGrpSpPr>
          <p:cNvPr id="24581" name="Grupo 26">
            <a:extLst>
              <a:ext uri="{FF2B5EF4-FFF2-40B4-BE49-F238E27FC236}">
                <a16:creationId xmlns:a16="http://schemas.microsoft.com/office/drawing/2014/main" id="{FFD8463C-5CE6-4802-A623-BCB92DEAC7E6}"/>
              </a:ext>
            </a:extLst>
          </p:cNvPr>
          <p:cNvGrpSpPr>
            <a:grpSpLocks/>
          </p:cNvGrpSpPr>
          <p:nvPr/>
        </p:nvGrpSpPr>
        <p:grpSpPr bwMode="auto">
          <a:xfrm>
            <a:off x="145246" y="1196752"/>
            <a:ext cx="8853507" cy="5135042"/>
            <a:chOff x="196850" y="1682019"/>
            <a:chExt cx="9833415" cy="5703249"/>
          </a:xfrm>
        </p:grpSpPr>
        <p:pic>
          <p:nvPicPr>
            <p:cNvPr id="24582" name="Imagem 13">
              <a:extLst>
                <a:ext uri="{FF2B5EF4-FFF2-40B4-BE49-F238E27FC236}">
                  <a16:creationId xmlns:a16="http://schemas.microsoft.com/office/drawing/2014/main" id="{1F626DDF-9987-4E97-AA3F-7D6A1D7D8E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6530" y="1786269"/>
              <a:ext cx="9763125" cy="495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tângulo 14">
              <a:extLst>
                <a:ext uri="{FF2B5EF4-FFF2-40B4-BE49-F238E27FC236}">
                  <a16:creationId xmlns:a16="http://schemas.microsoft.com/office/drawing/2014/main" id="{7E79073A-96A5-4C8F-911D-55C27A318004}"/>
                </a:ext>
              </a:extLst>
            </p:cNvPr>
            <p:cNvSpPr>
              <a:spLocks noChangeArrowheads="1"/>
            </p:cNvSpPr>
            <p:nvPr/>
          </p:nvSpPr>
          <p:spPr bwMode="auto">
            <a:xfrm>
              <a:off x="7182505" y="6667134"/>
              <a:ext cx="2847760" cy="71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pt-BR" altLang="pt-BR" sz="1801" dirty="0">
                  <a:solidFill>
                    <a:schemeClr val="bg1"/>
                  </a:solidFill>
                </a:rPr>
                <a:t>Desastre petroleiro </a:t>
              </a:r>
            </a:p>
            <a:p>
              <a:pPr algn="ctr" eaLnBrk="1" hangingPunct="1"/>
              <a:r>
                <a:rPr lang="pt-BR" altLang="pt-BR" sz="1801" dirty="0">
                  <a:solidFill>
                    <a:schemeClr val="bg1"/>
                  </a:solidFill>
                </a:rPr>
                <a:t>EUA 1989</a:t>
              </a:r>
            </a:p>
          </p:txBody>
        </p:sp>
        <p:sp>
          <p:nvSpPr>
            <p:cNvPr id="24584" name="Retângulo 15">
              <a:extLst>
                <a:ext uri="{FF2B5EF4-FFF2-40B4-BE49-F238E27FC236}">
                  <a16:creationId xmlns:a16="http://schemas.microsoft.com/office/drawing/2014/main" id="{06860F3F-299B-4E9B-A3C8-15693979B250}"/>
                </a:ext>
              </a:extLst>
            </p:cNvPr>
            <p:cNvSpPr>
              <a:spLocks noChangeArrowheads="1"/>
            </p:cNvSpPr>
            <p:nvPr/>
          </p:nvSpPr>
          <p:spPr bwMode="auto">
            <a:xfrm>
              <a:off x="7190001" y="4483050"/>
              <a:ext cx="2820067" cy="410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pt-BR" altLang="pt-BR" sz="1801" dirty="0">
                  <a:solidFill>
                    <a:schemeClr val="bg1"/>
                  </a:solidFill>
                </a:rPr>
                <a:t>Navio Exxon Valdez</a:t>
              </a:r>
              <a:endParaRPr lang="pt-BR" altLang="pt-BR" sz="1801" dirty="0">
                <a:solidFill>
                  <a:schemeClr val="bg1"/>
                </a:solidFill>
                <a:cs typeface="Times New Roman" panose="02020603050405020304" pitchFamily="18" charset="0"/>
              </a:endParaRPr>
            </a:p>
          </p:txBody>
        </p:sp>
        <p:sp>
          <p:nvSpPr>
            <p:cNvPr id="17" name="Retângulo 16">
              <a:extLst>
                <a:ext uri="{FF2B5EF4-FFF2-40B4-BE49-F238E27FC236}">
                  <a16:creationId xmlns:a16="http://schemas.microsoft.com/office/drawing/2014/main" id="{ACBBDCAC-BE8D-40C7-8815-E34127FA72F9}"/>
                </a:ext>
              </a:extLst>
            </p:cNvPr>
            <p:cNvSpPr/>
            <p:nvPr/>
          </p:nvSpPr>
          <p:spPr>
            <a:xfrm>
              <a:off x="256530" y="3544919"/>
              <a:ext cx="2792203" cy="717849"/>
            </a:xfrm>
            <a:prstGeom prst="rect">
              <a:avLst/>
            </a:prstGeom>
          </p:spPr>
          <p:txBody>
            <a:bodyPr>
              <a:spAutoFit/>
            </a:bodyPr>
            <a:lstStyle/>
            <a:p>
              <a:pPr algn="ctr">
                <a:defRPr/>
              </a:pPr>
              <a:r>
                <a:rPr lang="pt-BR" dirty="0">
                  <a:solidFill>
                    <a:schemeClr val="bg1"/>
                  </a:solidFill>
                  <a:latin typeface="Arial" charset="0"/>
                  <a:cs typeface="+mn-cs"/>
                </a:rPr>
                <a:t>Desastre petroleiro </a:t>
              </a:r>
            </a:p>
            <a:p>
              <a:pPr algn="ctr">
                <a:defRPr/>
              </a:pPr>
              <a:r>
                <a:rPr lang="pt-BR" dirty="0">
                  <a:solidFill>
                    <a:schemeClr val="bg1"/>
                  </a:solidFill>
                  <a:latin typeface="+mj-lt"/>
                  <a:cs typeface="+mn-cs"/>
                </a:rPr>
                <a:t>Inglaterra 1967</a:t>
              </a:r>
            </a:p>
          </p:txBody>
        </p:sp>
        <p:sp>
          <p:nvSpPr>
            <p:cNvPr id="24586" name="Retângulo 17">
              <a:extLst>
                <a:ext uri="{FF2B5EF4-FFF2-40B4-BE49-F238E27FC236}">
                  <a16:creationId xmlns:a16="http://schemas.microsoft.com/office/drawing/2014/main" id="{B1C84DDD-4232-4355-BF02-7FB2841BA605}"/>
                </a:ext>
              </a:extLst>
            </p:cNvPr>
            <p:cNvSpPr>
              <a:spLocks noChangeArrowheads="1"/>
            </p:cNvSpPr>
            <p:nvPr/>
          </p:nvSpPr>
          <p:spPr bwMode="auto">
            <a:xfrm>
              <a:off x="196850" y="1682019"/>
              <a:ext cx="2815552" cy="410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pt-BR" altLang="pt-BR" sz="1801" dirty="0">
                  <a:cs typeface="Times New Roman" panose="02020603050405020304" pitchFamily="18" charset="0"/>
                </a:rPr>
                <a:t> </a:t>
              </a:r>
            </a:p>
          </p:txBody>
        </p:sp>
        <p:sp>
          <p:nvSpPr>
            <p:cNvPr id="19" name="Retângulo 18">
              <a:extLst>
                <a:ext uri="{FF2B5EF4-FFF2-40B4-BE49-F238E27FC236}">
                  <a16:creationId xmlns:a16="http://schemas.microsoft.com/office/drawing/2014/main" id="{8D68F7DD-9D54-4172-A76D-2F09C558E2FC}"/>
                </a:ext>
              </a:extLst>
            </p:cNvPr>
            <p:cNvSpPr/>
            <p:nvPr/>
          </p:nvSpPr>
          <p:spPr>
            <a:xfrm>
              <a:off x="3722512" y="3544919"/>
              <a:ext cx="2717595" cy="717849"/>
            </a:xfrm>
            <a:prstGeom prst="rect">
              <a:avLst/>
            </a:prstGeom>
          </p:spPr>
          <p:txBody>
            <a:bodyPr>
              <a:spAutoFit/>
            </a:bodyPr>
            <a:lstStyle/>
            <a:p>
              <a:pPr algn="ctr">
                <a:defRPr/>
              </a:pPr>
              <a:r>
                <a:rPr lang="pt-BR" dirty="0">
                  <a:solidFill>
                    <a:schemeClr val="bg1"/>
                  </a:solidFill>
                  <a:latin typeface="Arial" charset="0"/>
                  <a:cs typeface="+mn-cs"/>
                </a:rPr>
                <a:t>Desastre petroleiro </a:t>
              </a:r>
            </a:p>
            <a:p>
              <a:pPr algn="ctr">
                <a:defRPr/>
              </a:pPr>
              <a:r>
                <a:rPr lang="pt-BR" dirty="0">
                  <a:solidFill>
                    <a:schemeClr val="bg1"/>
                  </a:solidFill>
                  <a:latin typeface="+mj-lt"/>
                  <a:cs typeface="+mn-cs"/>
                </a:rPr>
                <a:t>Brasil 1975</a:t>
              </a:r>
            </a:p>
          </p:txBody>
        </p:sp>
        <p:sp>
          <p:nvSpPr>
            <p:cNvPr id="21" name="Retângulo 20">
              <a:extLst>
                <a:ext uri="{FF2B5EF4-FFF2-40B4-BE49-F238E27FC236}">
                  <a16:creationId xmlns:a16="http://schemas.microsoft.com/office/drawing/2014/main" id="{3DAF3E60-56C8-4FA3-AB19-228176C1B8FE}"/>
                </a:ext>
              </a:extLst>
            </p:cNvPr>
            <p:cNvSpPr/>
            <p:nvPr/>
          </p:nvSpPr>
          <p:spPr>
            <a:xfrm>
              <a:off x="6982996" y="3556228"/>
              <a:ext cx="3036659" cy="717849"/>
            </a:xfrm>
            <a:prstGeom prst="rect">
              <a:avLst/>
            </a:prstGeom>
          </p:spPr>
          <p:txBody>
            <a:bodyPr>
              <a:spAutoFit/>
            </a:bodyPr>
            <a:lstStyle/>
            <a:p>
              <a:pPr algn="ctr">
                <a:defRPr/>
              </a:pPr>
              <a:r>
                <a:rPr lang="pt-BR" dirty="0">
                  <a:solidFill>
                    <a:schemeClr val="bg1"/>
                  </a:solidFill>
                  <a:latin typeface="Arial" charset="0"/>
                  <a:cs typeface="+mn-cs"/>
                </a:rPr>
                <a:t>Desastre petroleiro </a:t>
              </a:r>
            </a:p>
            <a:p>
              <a:pPr algn="ctr">
                <a:defRPr/>
              </a:pPr>
              <a:r>
                <a:rPr lang="pt-BR" dirty="0">
                  <a:solidFill>
                    <a:schemeClr val="bg1"/>
                  </a:solidFill>
                  <a:latin typeface="+mj-lt"/>
                  <a:cs typeface="+mn-cs"/>
                </a:rPr>
                <a:t>Inglaterra/França 1978</a:t>
              </a:r>
            </a:p>
          </p:txBody>
        </p:sp>
        <p:sp>
          <p:nvSpPr>
            <p:cNvPr id="23" name="Retângulo 22">
              <a:extLst>
                <a:ext uri="{FF2B5EF4-FFF2-40B4-BE49-F238E27FC236}">
                  <a16:creationId xmlns:a16="http://schemas.microsoft.com/office/drawing/2014/main" id="{D1D19223-7FC1-48C0-9D01-4A4BB8DEDEB7}"/>
                </a:ext>
              </a:extLst>
            </p:cNvPr>
            <p:cNvSpPr/>
            <p:nvPr/>
          </p:nvSpPr>
          <p:spPr>
            <a:xfrm>
              <a:off x="323967" y="6623111"/>
              <a:ext cx="2735057" cy="717849"/>
            </a:xfrm>
            <a:prstGeom prst="rect">
              <a:avLst/>
            </a:prstGeom>
          </p:spPr>
          <p:txBody>
            <a:bodyPr>
              <a:spAutoFit/>
            </a:bodyPr>
            <a:lstStyle/>
            <a:p>
              <a:pPr algn="ctr">
                <a:defRPr/>
              </a:pPr>
              <a:r>
                <a:rPr lang="pt-BR" dirty="0">
                  <a:solidFill>
                    <a:schemeClr val="bg1"/>
                  </a:solidFill>
                  <a:latin typeface="Arial" charset="0"/>
                  <a:cs typeface="+mn-cs"/>
                </a:rPr>
                <a:t>Acidente Vila Socó</a:t>
              </a:r>
            </a:p>
            <a:p>
              <a:pPr algn="ctr">
                <a:defRPr/>
              </a:pPr>
              <a:r>
                <a:rPr lang="pt-BR" dirty="0">
                  <a:solidFill>
                    <a:schemeClr val="bg1"/>
                  </a:solidFill>
                  <a:latin typeface="+mj-lt"/>
                  <a:cs typeface="+mn-cs"/>
                </a:rPr>
                <a:t>Brasil 1984</a:t>
              </a:r>
            </a:p>
          </p:txBody>
        </p:sp>
        <p:sp>
          <p:nvSpPr>
            <p:cNvPr id="24" name="Retângulo 23">
              <a:extLst>
                <a:ext uri="{FF2B5EF4-FFF2-40B4-BE49-F238E27FC236}">
                  <a16:creationId xmlns:a16="http://schemas.microsoft.com/office/drawing/2014/main" id="{4EE9BC1E-7009-4969-AEAB-1DFE351C1C59}"/>
                </a:ext>
              </a:extLst>
            </p:cNvPr>
            <p:cNvSpPr/>
            <p:nvPr/>
          </p:nvSpPr>
          <p:spPr>
            <a:xfrm>
              <a:off x="3614566" y="6655417"/>
              <a:ext cx="3139243" cy="717849"/>
            </a:xfrm>
            <a:prstGeom prst="rect">
              <a:avLst/>
            </a:prstGeom>
          </p:spPr>
          <p:txBody>
            <a:bodyPr wrap="none">
              <a:spAutoFit/>
            </a:bodyPr>
            <a:lstStyle/>
            <a:p>
              <a:pPr algn="ctr">
                <a:defRPr/>
              </a:pPr>
              <a:r>
                <a:rPr lang="pt-BR" dirty="0">
                  <a:solidFill>
                    <a:schemeClr val="bg1"/>
                  </a:solidFill>
                  <a:latin typeface="Arial" charset="0"/>
                  <a:cs typeface="+mn-cs"/>
                </a:rPr>
                <a:t>Desastre de San Juanico </a:t>
              </a:r>
            </a:p>
            <a:p>
              <a:pPr algn="ctr">
                <a:defRPr/>
              </a:pPr>
              <a:r>
                <a:rPr lang="pt-BR" dirty="0">
                  <a:solidFill>
                    <a:schemeClr val="bg1"/>
                  </a:solidFill>
                  <a:latin typeface="+mj-lt"/>
                  <a:cs typeface="+mn-cs"/>
                </a:rPr>
                <a:t>México 1984</a:t>
              </a:r>
            </a:p>
          </p:txBody>
        </p:sp>
        <p:sp>
          <p:nvSpPr>
            <p:cNvPr id="24593" name="Retângulo 24">
              <a:extLst>
                <a:ext uri="{FF2B5EF4-FFF2-40B4-BE49-F238E27FC236}">
                  <a16:creationId xmlns:a16="http://schemas.microsoft.com/office/drawing/2014/main" id="{BB244661-5BB0-493A-B618-8746B9BC4064}"/>
                </a:ext>
              </a:extLst>
            </p:cNvPr>
            <p:cNvSpPr>
              <a:spLocks noChangeArrowheads="1"/>
            </p:cNvSpPr>
            <p:nvPr/>
          </p:nvSpPr>
          <p:spPr bwMode="auto">
            <a:xfrm>
              <a:off x="323967" y="4483050"/>
              <a:ext cx="2734243" cy="410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pt-BR" altLang="pt-BR" sz="1801" dirty="0">
                  <a:solidFill>
                    <a:schemeClr val="bg1"/>
                  </a:solidFill>
                </a:rPr>
                <a:t>Gasolina</a:t>
              </a:r>
              <a:endParaRPr lang="pt-BR" altLang="pt-BR" sz="1801" dirty="0">
                <a:solidFill>
                  <a:schemeClr val="bg1"/>
                </a:solidFill>
                <a:cs typeface="Times New Roman" panose="02020603050405020304" pitchFamily="18" charset="0"/>
              </a:endParaRPr>
            </a:p>
          </p:txBody>
        </p:sp>
        <p:sp>
          <p:nvSpPr>
            <p:cNvPr id="24594" name="Retângulo 25">
              <a:extLst>
                <a:ext uri="{FF2B5EF4-FFF2-40B4-BE49-F238E27FC236}">
                  <a16:creationId xmlns:a16="http://schemas.microsoft.com/office/drawing/2014/main" id="{2AFF3DCE-58C1-4DB6-8D69-7C9685B15506}"/>
                </a:ext>
              </a:extLst>
            </p:cNvPr>
            <p:cNvSpPr>
              <a:spLocks noChangeArrowheads="1"/>
            </p:cNvSpPr>
            <p:nvPr/>
          </p:nvSpPr>
          <p:spPr bwMode="auto">
            <a:xfrm>
              <a:off x="3651673" y="4502592"/>
              <a:ext cx="2788434" cy="410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pt-BR" altLang="pt-BR" sz="1801" dirty="0">
                  <a:solidFill>
                    <a:schemeClr val="bg1"/>
                  </a:solidFill>
                </a:rPr>
                <a:t>GLP</a:t>
              </a:r>
              <a:endParaRPr lang="pt-BR" altLang="pt-BR" sz="1801" dirty="0">
                <a:solidFill>
                  <a:schemeClr val="bg1"/>
                </a:solidFill>
                <a:cs typeface="Times New Roman" panose="02020603050405020304" pitchFamily="18" charset="0"/>
              </a:endParaRPr>
            </a:p>
          </p:txBody>
        </p:sp>
      </p:grpSp>
    </p:spTree>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a:xfrm>
            <a:off x="457200" y="274638"/>
            <a:ext cx="8229600" cy="777875"/>
          </a:xfrm>
        </p:spPr>
        <p:txBody>
          <a:bodyPr/>
          <a:lstStyle/>
          <a:p>
            <a:pPr eaLnBrk="1" hangingPunct="1"/>
            <a:r>
              <a:rPr lang="pt-BR" altLang="pt-BR" sz="3600" b="1" dirty="0">
                <a:solidFill>
                  <a:schemeClr val="bg1"/>
                </a:solidFill>
              </a:rPr>
              <a:t>CONHECENDO OS PERIGOS E RISCOS E MEDIDAS DE CONTROLE</a:t>
            </a:r>
          </a:p>
        </p:txBody>
      </p:sp>
      <p:sp>
        <p:nvSpPr>
          <p:cNvPr id="4" name="Espaço Reservado para Conteúdo 2"/>
          <p:cNvSpPr txBox="1">
            <a:spLocks/>
          </p:cNvSpPr>
          <p:nvPr/>
        </p:nvSpPr>
        <p:spPr bwMode="auto">
          <a:xfrm>
            <a:off x="457200" y="1340768"/>
            <a:ext cx="8229600" cy="49545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just"/>
            <a:endParaRPr kumimoji="0" lang="pt-BR" altLang="pt-BR" sz="2000" b="1" i="0" u="none" strike="noStrike" kern="1200" cap="none" spc="0" normalizeH="0" baseline="0" noProof="0" dirty="0">
              <a:ln>
                <a:noFill/>
              </a:ln>
              <a:solidFill>
                <a:schemeClr val="bg1"/>
              </a:solidFill>
              <a:effectLst/>
              <a:uLnTx/>
              <a:uFillTx/>
              <a:latin typeface="+mn-lt"/>
              <a:ea typeface="+mn-ea"/>
              <a:cs typeface="+mn-cs"/>
            </a:endParaRPr>
          </a:p>
        </p:txBody>
      </p:sp>
      <p:sp>
        <p:nvSpPr>
          <p:cNvPr id="5" name="Espaço Reservado para Conteúdo 2">
            <a:hlinkClick r:id="rId2"/>
          </p:cNvPr>
          <p:cNvSpPr txBox="1">
            <a:spLocks/>
          </p:cNvSpPr>
          <p:nvPr/>
        </p:nvSpPr>
        <p:spPr bwMode="auto">
          <a:xfrm>
            <a:off x="457200" y="1500172"/>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pt-BR" sz="2500" b="1" i="0" u="none" strike="noStrike" kern="1200" cap="small" spc="0" normalizeH="0" baseline="0" noProof="0" dirty="0">
              <a:ln>
                <a:noFill/>
              </a:ln>
              <a:solidFill>
                <a:schemeClr val="bg1"/>
              </a:solidFill>
              <a:effectLst/>
              <a:uLnTx/>
              <a:uFillTx/>
              <a:latin typeface="+mn-lt"/>
              <a:ea typeface="+mn-ea"/>
              <a:cs typeface="+mn-cs"/>
            </a:endParaRPr>
          </a:p>
          <a:p>
            <a:pPr marL="342900" indent="-342900" algn="just">
              <a:spcBef>
                <a:spcPct val="20000"/>
              </a:spcBef>
              <a:buFontTx/>
              <a:buChar char="•"/>
              <a:defRPr/>
            </a:pPr>
            <a:r>
              <a:rPr lang="pt-BR" sz="2500" b="1" cap="small" dirty="0">
                <a:solidFill>
                  <a:schemeClr val="bg1"/>
                </a:solidFill>
              </a:rPr>
              <a:t>Vamos conhecer os perigos e riscos da sua atividades?</a:t>
            </a: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lang="pt-BR" sz="2500" b="1" cap="small" dirty="0">
              <a:solidFill>
                <a:schemeClr val="bg1"/>
              </a:solidFill>
              <a:latin typeface="+mn-lt"/>
              <a:cs typeface="+mn-cs"/>
              <a:hlinkClick r:id="rId2"/>
            </a:endParaRP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lang="pt-BR" sz="2500" b="1" cap="small" dirty="0">
              <a:solidFill>
                <a:schemeClr val="bg1"/>
              </a:solidFill>
              <a:latin typeface="+mn-lt"/>
              <a:cs typeface="+mn-cs"/>
              <a:hlinkClick r:id="rId2"/>
            </a:endParaRP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lang="pt-BR" sz="2500" b="1" cap="small" dirty="0">
                <a:solidFill>
                  <a:schemeClr val="bg1"/>
                </a:solidFill>
                <a:latin typeface="+mn-lt"/>
                <a:cs typeface="+mn-cs"/>
                <a:hlinkClick r:id="rId2"/>
              </a:rPr>
              <a:t>https://pandenorcloud.sharepoint.com/</a:t>
            </a:r>
            <a:r>
              <a:rPr lang="pt-BR" sz="2500" b="1" cap="small" dirty="0" err="1">
                <a:solidFill>
                  <a:schemeClr val="bg1"/>
                </a:solidFill>
                <a:latin typeface="+mn-lt"/>
                <a:cs typeface="+mn-cs"/>
                <a:hlinkClick r:id="rId2"/>
              </a:rPr>
              <a:t>ssma</a:t>
            </a:r>
            <a:r>
              <a:rPr lang="pt-BR" sz="2500" b="1" cap="small" dirty="0">
                <a:solidFill>
                  <a:schemeClr val="bg1"/>
                </a:solidFill>
                <a:latin typeface="+mn-lt"/>
                <a:cs typeface="+mn-cs"/>
                <a:hlinkClick r:id="rId2"/>
              </a:rPr>
              <a:t>/Documentos%20Compartilhados/Gestão%20SSMA%202018/Slide%20treinamento/D.SS.01%20-%20Levantamento%20de%20Perigos%20e%20avaliação%20dos%20Riscos.xlsx</a:t>
            </a:r>
            <a:endParaRPr lang="pt-BR" sz="2500" b="1" cap="small" dirty="0">
              <a:solidFill>
                <a:schemeClr val="bg1"/>
              </a:solidFill>
              <a:latin typeface="+mn-lt"/>
              <a:cs typeface="+mn-cs"/>
            </a:endParaRP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pt-BR" sz="2500" b="1" i="0" u="none" strike="noStrike" kern="1200" cap="small" spc="0" normalizeH="0" baseline="0" noProof="0" dirty="0">
              <a:ln>
                <a:noFill/>
              </a:ln>
              <a:solidFill>
                <a:schemeClr val="bg1"/>
              </a:solidFill>
              <a:effectLst/>
              <a:uLnTx/>
              <a:uFillTx/>
              <a:latin typeface="+mn-lt"/>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pt-BR" altLang="pt-BR" sz="25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ítulo 1"/>
          <p:cNvSpPr>
            <a:spLocks noGrp="1"/>
          </p:cNvSpPr>
          <p:nvPr>
            <p:ph type="title"/>
          </p:nvPr>
        </p:nvSpPr>
        <p:spPr>
          <a:xfrm>
            <a:off x="457200" y="274638"/>
            <a:ext cx="8229600" cy="777875"/>
          </a:xfrm>
        </p:spPr>
        <p:txBody>
          <a:bodyPr/>
          <a:lstStyle/>
          <a:p>
            <a:pPr eaLnBrk="1" hangingPunct="1"/>
            <a:r>
              <a:rPr lang="pt-BR" altLang="pt-BR" sz="3600" dirty="0">
                <a:solidFill>
                  <a:schemeClr val="bg1"/>
                </a:solidFill>
              </a:rPr>
              <a:t>DEFINIÇÕES DE PERIGOS E RISCOS</a:t>
            </a:r>
          </a:p>
        </p:txBody>
      </p:sp>
      <p:sp>
        <p:nvSpPr>
          <p:cNvPr id="6" name="Espaço Reservado para Conteúdo 2"/>
          <p:cNvSpPr>
            <a:spLocks noGrp="1"/>
          </p:cNvSpPr>
          <p:nvPr>
            <p:ph idx="1"/>
          </p:nvPr>
        </p:nvSpPr>
        <p:spPr>
          <a:xfrm>
            <a:off x="230831" y="1340768"/>
            <a:ext cx="8229600" cy="4525963"/>
          </a:xfrm>
        </p:spPr>
        <p:txBody>
          <a:bodyPr/>
          <a:lstStyle/>
          <a:p>
            <a:pPr algn="just"/>
            <a:endParaRPr lang="pt-BR" sz="1800" b="1" cap="small" dirty="0">
              <a:solidFill>
                <a:schemeClr val="bg1"/>
              </a:solidFill>
              <a:latin typeface="+mj-lt"/>
            </a:endParaRPr>
          </a:p>
          <a:p>
            <a:pPr marL="0" indent="0" algn="just" hangingPunct="0">
              <a:buNone/>
            </a:pPr>
            <a:r>
              <a:rPr lang="pt-BR" sz="1800" b="1" cap="small" dirty="0">
                <a:solidFill>
                  <a:schemeClr val="bg1">
                    <a:lumMod val="95000"/>
                  </a:schemeClr>
                </a:solidFill>
                <a:latin typeface="+mj-lt"/>
              </a:rPr>
              <a:t>Objetivo:</a:t>
            </a:r>
            <a:r>
              <a:rPr lang="pt-BR" sz="1800" b="1" dirty="0">
                <a:solidFill>
                  <a:schemeClr val="bg1">
                    <a:lumMod val="95000"/>
                  </a:schemeClr>
                </a:solidFill>
                <a:effectLst/>
                <a:latin typeface="+mj-lt"/>
                <a:ea typeface="Times New Roman" panose="02020603050405020304" pitchFamily="18" charset="0"/>
              </a:rPr>
              <a:t> </a:t>
            </a:r>
            <a:r>
              <a:rPr lang="pt-BR" sz="1800" dirty="0">
                <a:solidFill>
                  <a:schemeClr val="bg1">
                    <a:lumMod val="95000"/>
                  </a:schemeClr>
                </a:solidFill>
                <a:latin typeface="+mj-lt"/>
                <a:ea typeface="Times New Roman" panose="02020603050405020304" pitchFamily="18" charset="0"/>
              </a:rPr>
              <a:t>O plano de gerenciamento de riscos v</a:t>
            </a:r>
            <a:r>
              <a:rPr lang="pt-BR" sz="1800" dirty="0">
                <a:solidFill>
                  <a:schemeClr val="bg1">
                    <a:lumMod val="95000"/>
                  </a:schemeClr>
                </a:solidFill>
                <a:effectLst/>
                <a:latin typeface="+mj-lt"/>
                <a:ea typeface="Times New Roman" panose="02020603050405020304" pitchFamily="18" charset="0"/>
              </a:rPr>
              <a:t>isa identificar os perigos com a finalidade de estabelecer medidas de controle para eliminar ou monitorar a exposição, através de:</a:t>
            </a:r>
          </a:p>
          <a:p>
            <a:pPr marL="0" indent="0" algn="just">
              <a:buNone/>
            </a:pPr>
            <a:endParaRPr lang="pt-BR" sz="1800" dirty="0">
              <a:solidFill>
                <a:schemeClr val="bg1">
                  <a:lumMod val="95000"/>
                </a:schemeClr>
              </a:solidFill>
              <a:latin typeface="+mj-lt"/>
            </a:endParaRPr>
          </a:p>
          <a:p>
            <a:pPr marL="342900" lvl="0" indent="-342900" algn="just" hangingPunct="0">
              <a:buFont typeface="Symbol" panose="05050102010706020507" pitchFamily="18" charset="2"/>
              <a:buChar char=""/>
              <a:tabLst>
                <a:tab pos="817245" algn="l"/>
              </a:tabLst>
            </a:pPr>
            <a:r>
              <a:rPr lang="pt-BR" sz="1800" b="1" dirty="0">
                <a:solidFill>
                  <a:schemeClr val="bg1">
                    <a:lumMod val="95000"/>
                  </a:schemeClr>
                </a:solidFill>
                <a:effectLst/>
                <a:latin typeface="+mj-lt"/>
                <a:ea typeface="Times New Roman" panose="02020603050405020304" pitchFamily="18" charset="0"/>
              </a:rPr>
              <a:t>Identificar</a:t>
            </a:r>
            <a:r>
              <a:rPr lang="pt-BR" sz="1800" dirty="0">
                <a:solidFill>
                  <a:schemeClr val="bg1">
                    <a:lumMod val="95000"/>
                  </a:schemeClr>
                </a:solidFill>
                <a:effectLst/>
                <a:latin typeface="+mj-lt"/>
                <a:ea typeface="Times New Roman" panose="02020603050405020304" pitchFamily="18" charset="0"/>
              </a:rPr>
              <a:t> os perigos que possam causar danos para as pessoas, meio ambiente, patrimônio e imagem/reputação da Companhia.</a:t>
            </a:r>
          </a:p>
          <a:p>
            <a:pPr marL="0" indent="0" algn="just" hangingPunct="0">
              <a:buNone/>
            </a:pPr>
            <a:r>
              <a:rPr lang="pt-BR" sz="1800" dirty="0">
                <a:solidFill>
                  <a:schemeClr val="bg1">
                    <a:lumMod val="95000"/>
                  </a:schemeClr>
                </a:solidFill>
                <a:effectLst/>
                <a:latin typeface="+mj-lt"/>
                <a:ea typeface="Times New Roman" panose="02020603050405020304" pitchFamily="18" charset="0"/>
              </a:rPr>
              <a:t> </a:t>
            </a:r>
          </a:p>
          <a:p>
            <a:pPr marL="342900" lvl="0" indent="-342900" algn="just" hangingPunct="0">
              <a:buFont typeface="Symbol" panose="05050102010706020507" pitchFamily="18" charset="2"/>
              <a:buChar char=""/>
              <a:tabLst>
                <a:tab pos="817245" algn="l"/>
              </a:tabLst>
            </a:pPr>
            <a:r>
              <a:rPr lang="pt-BR" sz="1800" b="1" dirty="0">
                <a:solidFill>
                  <a:schemeClr val="bg1">
                    <a:lumMod val="95000"/>
                  </a:schemeClr>
                </a:solidFill>
                <a:effectLst/>
                <a:latin typeface="+mj-lt"/>
                <a:ea typeface="Times New Roman" panose="02020603050405020304" pitchFamily="18" charset="0"/>
              </a:rPr>
              <a:t>Analisar</a:t>
            </a:r>
            <a:r>
              <a:rPr lang="pt-BR" sz="1800" dirty="0">
                <a:solidFill>
                  <a:schemeClr val="bg1">
                    <a:lumMod val="95000"/>
                  </a:schemeClr>
                </a:solidFill>
                <a:effectLst/>
                <a:latin typeface="+mj-lt"/>
                <a:ea typeface="Times New Roman" panose="02020603050405020304" pitchFamily="18" charset="0"/>
              </a:rPr>
              <a:t> como os perigos podem ser liberados, suas respectivas consequências e a possibilidade de perda de controle (crise).</a:t>
            </a:r>
          </a:p>
          <a:p>
            <a:pPr marL="0" indent="0" algn="just" hangingPunct="0">
              <a:buNone/>
            </a:pPr>
            <a:endParaRPr lang="pt-BR" sz="1800" dirty="0">
              <a:solidFill>
                <a:schemeClr val="bg1">
                  <a:lumMod val="95000"/>
                </a:schemeClr>
              </a:solidFill>
              <a:effectLst/>
              <a:latin typeface="+mj-lt"/>
              <a:ea typeface="Times New Roman" panose="02020603050405020304" pitchFamily="18" charset="0"/>
            </a:endParaRPr>
          </a:p>
          <a:p>
            <a:pPr marL="342900" lvl="0" indent="-342900" algn="just" hangingPunct="0">
              <a:buFont typeface="Symbol" panose="05050102010706020507" pitchFamily="18" charset="2"/>
              <a:buChar char=""/>
              <a:tabLst>
                <a:tab pos="817245" algn="l"/>
              </a:tabLst>
            </a:pPr>
            <a:r>
              <a:rPr lang="pt-BR" sz="1800" b="1" dirty="0">
                <a:solidFill>
                  <a:schemeClr val="bg1">
                    <a:lumMod val="95000"/>
                  </a:schemeClr>
                </a:solidFill>
                <a:effectLst/>
                <a:latin typeface="+mj-lt"/>
                <a:ea typeface="Times New Roman" panose="02020603050405020304" pitchFamily="18" charset="0"/>
              </a:rPr>
              <a:t>Controlar</a:t>
            </a:r>
            <a:r>
              <a:rPr lang="pt-BR" sz="1800" dirty="0">
                <a:solidFill>
                  <a:schemeClr val="bg1">
                    <a:lumMod val="95000"/>
                  </a:schemeClr>
                </a:solidFill>
                <a:effectLst/>
                <a:latin typeface="+mj-lt"/>
                <a:ea typeface="Times New Roman" panose="02020603050405020304" pitchFamily="18" charset="0"/>
              </a:rPr>
              <a:t> a exposição aos perigos através de barreiras às ameaças.</a:t>
            </a:r>
          </a:p>
          <a:p>
            <a:pPr marL="0" indent="0" algn="just" hangingPunct="0">
              <a:buNone/>
            </a:pPr>
            <a:endParaRPr lang="pt-BR" sz="1800" dirty="0">
              <a:solidFill>
                <a:schemeClr val="bg1">
                  <a:lumMod val="95000"/>
                </a:schemeClr>
              </a:solidFill>
              <a:effectLst/>
              <a:latin typeface="+mj-lt"/>
              <a:ea typeface="Times New Roman" panose="02020603050405020304" pitchFamily="18" charset="0"/>
            </a:endParaRPr>
          </a:p>
          <a:p>
            <a:pPr marL="342900" lvl="0" indent="-342900" algn="just" hangingPunct="0">
              <a:buFont typeface="Symbol" panose="05050102010706020507" pitchFamily="18" charset="2"/>
              <a:buChar char=""/>
              <a:tabLst>
                <a:tab pos="817245" algn="l"/>
              </a:tabLst>
            </a:pPr>
            <a:r>
              <a:rPr lang="pt-BR" sz="1800" b="1" dirty="0">
                <a:solidFill>
                  <a:schemeClr val="bg1">
                    <a:lumMod val="95000"/>
                  </a:schemeClr>
                </a:solidFill>
                <a:effectLst/>
                <a:latin typeface="+mj-lt"/>
                <a:ea typeface="Times New Roman" panose="02020603050405020304" pitchFamily="18" charset="0"/>
              </a:rPr>
              <a:t>Minimizar (recuperar)</a:t>
            </a:r>
            <a:r>
              <a:rPr lang="pt-BR" sz="1800" dirty="0">
                <a:solidFill>
                  <a:schemeClr val="bg1">
                    <a:lumMod val="95000"/>
                  </a:schemeClr>
                </a:solidFill>
                <a:effectLst/>
                <a:latin typeface="+mj-lt"/>
                <a:ea typeface="Times New Roman" panose="02020603050405020304" pitchFamily="18" charset="0"/>
              </a:rPr>
              <a:t> as consequências previstas através de medidas de recuperação / contenção.</a:t>
            </a:r>
          </a:p>
          <a:p>
            <a:pPr marL="685800" lvl="1" algn="just" eaLnBrk="1" hangingPunct="1">
              <a:buFont typeface="Arial" pitchFamily="34" charset="0"/>
              <a:buChar char="•"/>
              <a:defRPr/>
            </a:pPr>
            <a:endParaRPr lang="pt-BR" altLang="pt-BR" sz="2000" dirty="0">
              <a:solidFill>
                <a:schemeClr val="bg1"/>
              </a:solidFill>
              <a:latin typeface="+mj-lt"/>
            </a:endParaRPr>
          </a:p>
          <a:p>
            <a:pPr algn="just"/>
            <a:endParaRPr lang="pt-BR" altLang="pt-BR" sz="2000" dirty="0">
              <a:solidFill>
                <a:schemeClr val="bg1"/>
              </a:solidFill>
              <a:latin typeface="+mj-lt"/>
            </a:endParaRPr>
          </a:p>
        </p:txBody>
      </p:sp>
    </p:spTree>
    <p:extLst>
      <p:ext uri="{BB962C8B-B14F-4D97-AF65-F5344CB8AC3E}">
        <p14:creationId xmlns:p14="http://schemas.microsoft.com/office/powerpoint/2010/main" val="1858220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ítulo 1"/>
          <p:cNvSpPr>
            <a:spLocks noGrp="1"/>
          </p:cNvSpPr>
          <p:nvPr>
            <p:ph type="title"/>
          </p:nvPr>
        </p:nvSpPr>
        <p:spPr>
          <a:xfrm>
            <a:off x="457200" y="274638"/>
            <a:ext cx="8229600" cy="777875"/>
          </a:xfrm>
        </p:spPr>
        <p:txBody>
          <a:bodyPr/>
          <a:lstStyle/>
          <a:p>
            <a:pPr eaLnBrk="1" hangingPunct="1"/>
            <a:r>
              <a:rPr lang="pt-BR" altLang="pt-BR" sz="3600" dirty="0">
                <a:solidFill>
                  <a:schemeClr val="bg1"/>
                </a:solidFill>
              </a:rPr>
              <a:t>DEFINIÇÕES DE PERIGOS E RISCOS</a:t>
            </a:r>
          </a:p>
        </p:txBody>
      </p:sp>
      <p:sp>
        <p:nvSpPr>
          <p:cNvPr id="6" name="Espaço Reservado para Conteúdo 2"/>
          <p:cNvSpPr>
            <a:spLocks noGrp="1"/>
          </p:cNvSpPr>
          <p:nvPr>
            <p:ph idx="1"/>
          </p:nvPr>
        </p:nvSpPr>
        <p:spPr>
          <a:xfrm>
            <a:off x="457200" y="1600200"/>
            <a:ext cx="3826768" cy="4525963"/>
          </a:xfrm>
        </p:spPr>
        <p:txBody>
          <a:bodyPr/>
          <a:lstStyle/>
          <a:p>
            <a:pPr algn="just"/>
            <a:endParaRPr lang="pt-BR" sz="2500" b="1" cap="small" dirty="0">
              <a:solidFill>
                <a:schemeClr val="bg1"/>
              </a:solidFill>
            </a:endParaRPr>
          </a:p>
          <a:p>
            <a:pPr algn="just"/>
            <a:r>
              <a:rPr lang="pt-BR" sz="2500" b="1" cap="small" dirty="0">
                <a:solidFill>
                  <a:schemeClr val="bg1"/>
                </a:solidFill>
              </a:rPr>
              <a:t>Perigo: </a:t>
            </a:r>
            <a:r>
              <a:rPr lang="pt-BR" sz="2500" dirty="0">
                <a:solidFill>
                  <a:schemeClr val="bg1"/>
                </a:solidFill>
              </a:rPr>
              <a:t>pode ser definido como algo com o potencial de causar danos a:</a:t>
            </a:r>
          </a:p>
          <a:p>
            <a:pPr marL="0" indent="0" algn="just">
              <a:buNone/>
            </a:pPr>
            <a:endParaRPr lang="pt-BR" sz="2500" dirty="0">
              <a:solidFill>
                <a:schemeClr val="bg1"/>
              </a:solidFill>
            </a:endParaRPr>
          </a:p>
          <a:p>
            <a:pPr algn="just"/>
            <a:r>
              <a:rPr lang="pt-BR" sz="2500" dirty="0">
                <a:solidFill>
                  <a:schemeClr val="bg1"/>
                </a:solidFill>
              </a:rPr>
              <a:t>Pessoas</a:t>
            </a:r>
          </a:p>
          <a:p>
            <a:pPr algn="just"/>
            <a:r>
              <a:rPr lang="pt-BR" sz="2500" dirty="0">
                <a:solidFill>
                  <a:schemeClr val="bg1"/>
                </a:solidFill>
              </a:rPr>
              <a:t>Meio Ambiente</a:t>
            </a:r>
          </a:p>
          <a:p>
            <a:pPr algn="just"/>
            <a:r>
              <a:rPr lang="pt-BR" sz="2500" dirty="0">
                <a:solidFill>
                  <a:schemeClr val="bg1"/>
                </a:solidFill>
              </a:rPr>
              <a:t>Propriedade</a:t>
            </a:r>
          </a:p>
          <a:p>
            <a:pPr algn="just"/>
            <a:r>
              <a:rPr lang="pt-BR" altLang="pt-BR" sz="2500" dirty="0">
                <a:solidFill>
                  <a:schemeClr val="bg1"/>
                </a:solidFill>
              </a:rPr>
              <a:t>Ativos (bens, valores)</a:t>
            </a:r>
          </a:p>
          <a:p>
            <a:pPr marL="685800" lvl="1" algn="just" eaLnBrk="1" hangingPunct="1">
              <a:buFont typeface="Arial" pitchFamily="34" charset="0"/>
              <a:buChar char="•"/>
              <a:defRPr/>
            </a:pPr>
            <a:endParaRPr lang="pt-BR" altLang="pt-BR" sz="2000" dirty="0">
              <a:solidFill>
                <a:schemeClr val="bg1"/>
              </a:solidFill>
            </a:endParaRPr>
          </a:p>
          <a:p>
            <a:pPr algn="just"/>
            <a:endParaRPr lang="pt-BR" altLang="pt-BR" sz="2500" dirty="0">
              <a:solidFill>
                <a:schemeClr val="bg1"/>
              </a:solidFill>
            </a:endParaRPr>
          </a:p>
        </p:txBody>
      </p:sp>
      <p:pic>
        <p:nvPicPr>
          <p:cNvPr id="1026" name="Picture 2" descr="Resultado de imagem para condiÃ§Ã£o de perigo">
            <a:extLst>
              <a:ext uri="{FF2B5EF4-FFF2-40B4-BE49-F238E27FC236}">
                <a16:creationId xmlns:a16="http://schemas.microsoft.com/office/drawing/2014/main" id="{DE4A592D-1F80-4C9D-A571-FF5B8FC9A5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204864"/>
            <a:ext cx="3826768" cy="33123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m para diferenÃ§a de risco e perigo">
            <a:extLst>
              <a:ext uri="{FF2B5EF4-FFF2-40B4-BE49-F238E27FC236}">
                <a16:creationId xmlns:a16="http://schemas.microsoft.com/office/drawing/2014/main" id="{6193BFC5-5173-4053-8D7D-B47B76CD92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04664"/>
            <a:ext cx="6076950"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567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ítulo 1"/>
          <p:cNvSpPr>
            <a:spLocks noGrp="1"/>
          </p:cNvSpPr>
          <p:nvPr>
            <p:ph type="title"/>
          </p:nvPr>
        </p:nvSpPr>
        <p:spPr>
          <a:xfrm>
            <a:off x="457200" y="274638"/>
            <a:ext cx="8229600" cy="777875"/>
          </a:xfrm>
        </p:spPr>
        <p:txBody>
          <a:bodyPr/>
          <a:lstStyle/>
          <a:p>
            <a:pPr eaLnBrk="1" hangingPunct="1"/>
            <a:r>
              <a:rPr lang="pt-BR" altLang="pt-BR" sz="3600" dirty="0">
                <a:solidFill>
                  <a:schemeClr val="bg1"/>
                </a:solidFill>
              </a:rPr>
              <a:t>DEFINIÇÕES DE PERIGOS E RISCOS</a:t>
            </a:r>
          </a:p>
        </p:txBody>
      </p:sp>
      <p:sp>
        <p:nvSpPr>
          <p:cNvPr id="6" name="Espaço Reservado para Conteúdo 2"/>
          <p:cNvSpPr>
            <a:spLocks noGrp="1"/>
          </p:cNvSpPr>
          <p:nvPr>
            <p:ph idx="1"/>
          </p:nvPr>
        </p:nvSpPr>
        <p:spPr>
          <a:xfrm>
            <a:off x="457200" y="1600200"/>
            <a:ext cx="3970784" cy="4525963"/>
          </a:xfrm>
        </p:spPr>
        <p:txBody>
          <a:bodyPr/>
          <a:lstStyle/>
          <a:p>
            <a:pPr algn="just"/>
            <a:endParaRPr lang="pt-BR" sz="2500" b="1" cap="small" dirty="0">
              <a:solidFill>
                <a:schemeClr val="bg1"/>
              </a:solidFill>
            </a:endParaRPr>
          </a:p>
          <a:p>
            <a:pPr algn="just"/>
            <a:r>
              <a:rPr lang="pt-BR" sz="2000" b="1" dirty="0">
                <a:solidFill>
                  <a:schemeClr val="bg1"/>
                </a:solidFill>
              </a:rPr>
              <a:t>Risco </a:t>
            </a:r>
            <a:r>
              <a:rPr lang="pt-BR" sz="2000" dirty="0">
                <a:solidFill>
                  <a:schemeClr val="bg1"/>
                </a:solidFill>
              </a:rPr>
              <a:t>é uma combinação de:</a:t>
            </a:r>
          </a:p>
          <a:p>
            <a:pPr marL="0" indent="0" algn="just">
              <a:buNone/>
            </a:pPr>
            <a:endParaRPr lang="pt-BR" sz="2000" dirty="0">
              <a:solidFill>
                <a:schemeClr val="bg1"/>
              </a:solidFill>
            </a:endParaRPr>
          </a:p>
          <a:p>
            <a:pPr marL="0" indent="0" algn="just">
              <a:buNone/>
            </a:pPr>
            <a:r>
              <a:rPr lang="pt-BR" sz="2500" dirty="0">
                <a:solidFill>
                  <a:schemeClr val="bg1"/>
                </a:solidFill>
              </a:rPr>
              <a:t>É uma combinação de: frequência (probabilidade ou possibilidade) de um perigo</a:t>
            </a:r>
            <a:r>
              <a:rPr lang="pt-BR" sz="2500" b="1" dirty="0">
                <a:solidFill>
                  <a:schemeClr val="bg1"/>
                </a:solidFill>
              </a:rPr>
              <a:t> </a:t>
            </a:r>
            <a:r>
              <a:rPr lang="pt-BR" sz="2500" dirty="0">
                <a:solidFill>
                  <a:schemeClr val="bg1"/>
                </a:solidFill>
              </a:rPr>
              <a:t>ser concretizado, e a  consequência (gravidade ou impacto) do perigo atingir o seu potencial.</a:t>
            </a:r>
            <a:endParaRPr lang="pt-BR" altLang="pt-BR" sz="2500" dirty="0">
              <a:solidFill>
                <a:schemeClr val="bg1"/>
              </a:solidFill>
            </a:endParaRPr>
          </a:p>
        </p:txBody>
      </p:sp>
      <p:pic>
        <p:nvPicPr>
          <p:cNvPr id="2050" name="Picture 2" descr="Resultado de imagem para incÃªndio caminhÃ£o tanque">
            <a:extLst>
              <a:ext uri="{FF2B5EF4-FFF2-40B4-BE49-F238E27FC236}">
                <a16:creationId xmlns:a16="http://schemas.microsoft.com/office/drawing/2014/main" id="{B9061826-6519-4BB7-9E4B-A03E44EDB8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204864"/>
            <a:ext cx="3466728"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940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title"/>
          </p:nvPr>
        </p:nvSpPr>
        <p:spPr>
          <a:xfrm>
            <a:off x="457200" y="274638"/>
            <a:ext cx="8229600" cy="777875"/>
          </a:xfrm>
        </p:spPr>
        <p:txBody>
          <a:bodyPr/>
          <a:lstStyle/>
          <a:p>
            <a:pPr eaLnBrk="1" hangingPunct="1"/>
            <a:r>
              <a:rPr lang="pt-BR" altLang="pt-BR" sz="3600" dirty="0">
                <a:solidFill>
                  <a:schemeClr val="bg1"/>
                </a:solidFill>
              </a:rPr>
              <a:t>ESTÁGIOS DE UMA AVALIAÇÃO DE RISCO</a:t>
            </a:r>
          </a:p>
        </p:txBody>
      </p:sp>
      <p:sp>
        <p:nvSpPr>
          <p:cNvPr id="4099" name="Espaço Reservado para Conteúdo 2"/>
          <p:cNvSpPr>
            <a:spLocks noGrp="1"/>
          </p:cNvSpPr>
          <p:nvPr>
            <p:ph idx="1"/>
          </p:nvPr>
        </p:nvSpPr>
        <p:spPr>
          <a:xfrm>
            <a:off x="457200" y="1498600"/>
            <a:ext cx="8229600" cy="4968875"/>
          </a:xfrm>
        </p:spPr>
        <p:txBody>
          <a:bodyPr/>
          <a:lstStyle/>
          <a:p>
            <a:pPr marL="685800" lvl="1" algn="just">
              <a:buFontTx/>
              <a:buChar char="-"/>
              <a:defRPr/>
            </a:pPr>
            <a:endParaRPr lang="pt-BR" sz="1700" dirty="0">
              <a:solidFill>
                <a:schemeClr val="bg1"/>
              </a:solidFill>
            </a:endParaRPr>
          </a:p>
          <a:p>
            <a:pPr marL="400050" lvl="1" indent="0" eaLnBrk="1" hangingPunct="1">
              <a:buFontTx/>
              <a:buNone/>
              <a:defRPr/>
            </a:pPr>
            <a:endParaRPr lang="pt-BR" altLang="pt-BR" sz="1600" dirty="0">
              <a:solidFill>
                <a:schemeClr val="bg1"/>
              </a:solidFill>
            </a:endParaRPr>
          </a:p>
        </p:txBody>
      </p:sp>
      <p:sp>
        <p:nvSpPr>
          <p:cNvPr id="4" name="Espaço Reservado para Conteúdo 2"/>
          <p:cNvSpPr txBox="1">
            <a:spLocks/>
          </p:cNvSpPr>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pt-BR" sz="2500" b="1" i="0" u="none" strike="noStrike" kern="1200" cap="small" spc="0" normalizeH="0" baseline="0" noProof="0" dirty="0">
              <a:ln>
                <a:noFill/>
              </a:ln>
              <a:solidFill>
                <a:schemeClr val="bg1"/>
              </a:solidFill>
              <a:effectLst/>
              <a:uLnTx/>
              <a:uFillTx/>
              <a:latin typeface="+mn-lt"/>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pt-BR" altLang="pt-BR" sz="25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Espaço Reservado para Conteúdo 2"/>
          <p:cNvSpPr txBox="1">
            <a:spLocks/>
          </p:cNvSpPr>
          <p:nvPr/>
        </p:nvSpPr>
        <p:spPr bwMode="auto">
          <a:xfrm>
            <a:off x="457200" y="1628774"/>
            <a:ext cx="4504014" cy="49545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just"/>
            <a:r>
              <a:rPr lang="pt-BR" sz="2000" dirty="0">
                <a:solidFill>
                  <a:schemeClr val="bg1"/>
                </a:solidFill>
              </a:rPr>
              <a:t>Numa avaliação do risco serão seguidos os seguintes cinco estágios apropriados:</a:t>
            </a:r>
          </a:p>
          <a:p>
            <a:pPr marL="342900" marR="0" lvl="0" indent="-342900" algn="just" defTabSz="914400" rtl="0" eaLnBrk="1" fontAlgn="base" latinLnBrk="0" hangingPunct="1">
              <a:lnSpc>
                <a:spcPct val="100000"/>
              </a:lnSpc>
              <a:spcBef>
                <a:spcPct val="20000"/>
              </a:spcBef>
              <a:spcAft>
                <a:spcPct val="0"/>
              </a:spcAft>
              <a:buClrTx/>
              <a:buSzTx/>
              <a:tabLst/>
              <a:defRPr/>
            </a:pPr>
            <a:endParaRPr kumimoji="0" lang="pt-BR" altLang="pt-BR" sz="2000" b="1" i="0" u="none" strike="noStrike" kern="1200" cap="none" spc="0" normalizeH="0" baseline="0" noProof="0" dirty="0">
              <a:ln>
                <a:noFill/>
              </a:ln>
              <a:solidFill>
                <a:schemeClr val="bg1"/>
              </a:solidFill>
              <a:effectLst/>
              <a:uLnTx/>
              <a:uFillTx/>
              <a:latin typeface="+mn-lt"/>
              <a:ea typeface="+mn-ea"/>
              <a:cs typeface="+mn-cs"/>
            </a:endParaRPr>
          </a:p>
          <a:p>
            <a:pPr marL="342900" indent="-342900">
              <a:buFont typeface="Wingdings" panose="05000000000000000000" pitchFamily="2" charset="2"/>
              <a:buChar char="Ø"/>
            </a:pPr>
            <a:r>
              <a:rPr lang="pt-BR" dirty="0">
                <a:solidFill>
                  <a:schemeClr val="bg1"/>
                </a:solidFill>
              </a:rPr>
              <a:t>Coleta de Dados e avaliação do Sistema;</a:t>
            </a:r>
          </a:p>
          <a:p>
            <a:pPr marL="285750" indent="-285750">
              <a:buFont typeface="Wingdings" panose="05000000000000000000" pitchFamily="2" charset="2"/>
              <a:buChar char="Ø"/>
            </a:pPr>
            <a:r>
              <a:rPr lang="pt-BR" dirty="0">
                <a:solidFill>
                  <a:schemeClr val="bg1"/>
                </a:solidFill>
              </a:rPr>
              <a:t> Identificação de Perigo;</a:t>
            </a:r>
          </a:p>
          <a:p>
            <a:pPr marL="285750" indent="-285750">
              <a:buFont typeface="Wingdings" panose="05000000000000000000" pitchFamily="2" charset="2"/>
              <a:buChar char="Ø"/>
            </a:pPr>
            <a:r>
              <a:rPr lang="pt-BR" dirty="0">
                <a:solidFill>
                  <a:schemeClr val="bg1"/>
                </a:solidFill>
              </a:rPr>
              <a:t> Análise de risco;</a:t>
            </a:r>
          </a:p>
          <a:p>
            <a:pPr marL="285750" indent="-285750">
              <a:buFont typeface="Wingdings" panose="05000000000000000000" pitchFamily="2" charset="2"/>
              <a:buChar char="Ø"/>
            </a:pPr>
            <a:r>
              <a:rPr lang="pt-BR" dirty="0">
                <a:solidFill>
                  <a:schemeClr val="bg1"/>
                </a:solidFill>
              </a:rPr>
              <a:t> Avaliação de estratégias de gestão de riscos existentes; desenvolvimento de medidas preventivas e mitigatórias;</a:t>
            </a:r>
          </a:p>
          <a:p>
            <a:pPr marL="285750" indent="-285750">
              <a:buFont typeface="Wingdings" panose="05000000000000000000" pitchFamily="2" charset="2"/>
              <a:buChar char="Ø"/>
            </a:pPr>
            <a:r>
              <a:rPr lang="pt-BR" dirty="0">
                <a:solidFill>
                  <a:schemeClr val="bg1"/>
                </a:solidFill>
              </a:rPr>
              <a:t>Gestão e tratamento do risco.</a:t>
            </a:r>
            <a:endParaRPr kumimoji="0" lang="pt-BR" altLang="pt-BR" sz="2000" i="0" u="none" strike="noStrike" kern="1200" cap="none" spc="0" normalizeH="0" baseline="0" noProof="0" dirty="0">
              <a:ln>
                <a:noFill/>
              </a:ln>
              <a:solidFill>
                <a:schemeClr val="bg1"/>
              </a:solidFill>
              <a:effectLst/>
              <a:uLnTx/>
              <a:uFillTx/>
              <a:latin typeface="+mn-lt"/>
              <a:cs typeface="+mn-cs"/>
            </a:endParaRPr>
          </a:p>
        </p:txBody>
      </p:sp>
      <p:pic>
        <p:nvPicPr>
          <p:cNvPr id="3074" name="Picture 2" descr="Resultado de imagem para avaliaÃ§Ã£o de risco">
            <a:extLst>
              <a:ext uri="{FF2B5EF4-FFF2-40B4-BE49-F238E27FC236}">
                <a16:creationId xmlns:a16="http://schemas.microsoft.com/office/drawing/2014/main" id="{2D2D7148-5353-48A2-B53B-03CAB296E7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2435" y="1745759"/>
            <a:ext cx="3437554" cy="34886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title"/>
          </p:nvPr>
        </p:nvSpPr>
        <p:spPr>
          <a:xfrm>
            <a:off x="457200" y="274638"/>
            <a:ext cx="8229600" cy="777875"/>
          </a:xfrm>
        </p:spPr>
        <p:txBody>
          <a:bodyPr/>
          <a:lstStyle/>
          <a:p>
            <a:pPr eaLnBrk="1" hangingPunct="1"/>
            <a:r>
              <a:rPr lang="pt-BR" altLang="pt-BR" sz="3200" b="1" dirty="0">
                <a:solidFill>
                  <a:schemeClr val="bg1"/>
                </a:solidFill>
              </a:rPr>
              <a:t>ESTÁGIOS DE UMA AVALIAÇÃO DE RISCO</a:t>
            </a:r>
          </a:p>
        </p:txBody>
      </p:sp>
      <p:sp>
        <p:nvSpPr>
          <p:cNvPr id="4099" name="Espaço Reservado para Conteúdo 2"/>
          <p:cNvSpPr>
            <a:spLocks noGrp="1"/>
          </p:cNvSpPr>
          <p:nvPr>
            <p:ph idx="1"/>
          </p:nvPr>
        </p:nvSpPr>
        <p:spPr>
          <a:xfrm>
            <a:off x="457200" y="1498600"/>
            <a:ext cx="8229600" cy="4968875"/>
          </a:xfrm>
        </p:spPr>
        <p:txBody>
          <a:bodyPr/>
          <a:lstStyle/>
          <a:p>
            <a:pPr marL="685800" lvl="1" algn="just">
              <a:buFontTx/>
              <a:buChar char="-"/>
              <a:defRPr/>
            </a:pPr>
            <a:endParaRPr lang="pt-BR" sz="1700" dirty="0">
              <a:solidFill>
                <a:schemeClr val="bg1"/>
              </a:solidFill>
            </a:endParaRPr>
          </a:p>
          <a:p>
            <a:pPr marL="400050" lvl="1" indent="0" eaLnBrk="1" hangingPunct="1">
              <a:buFontTx/>
              <a:buNone/>
              <a:defRPr/>
            </a:pPr>
            <a:endParaRPr lang="pt-BR" altLang="pt-BR" sz="1600" dirty="0">
              <a:solidFill>
                <a:schemeClr val="bg1"/>
              </a:solidFill>
            </a:endParaRPr>
          </a:p>
        </p:txBody>
      </p:sp>
      <p:sp>
        <p:nvSpPr>
          <p:cNvPr id="4" name="Espaço Reservado para Conteúdo 2"/>
          <p:cNvSpPr txBox="1">
            <a:spLocks/>
          </p:cNvSpPr>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pt-BR" sz="2500" b="1" i="0" u="none" strike="noStrike" kern="1200" cap="small" spc="0" normalizeH="0" baseline="0" noProof="0" dirty="0">
              <a:ln>
                <a:noFill/>
              </a:ln>
              <a:solidFill>
                <a:schemeClr val="bg1"/>
              </a:solidFill>
              <a:effectLst/>
              <a:uLnTx/>
              <a:uFillTx/>
              <a:latin typeface="+mn-lt"/>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pt-BR" altLang="pt-BR" sz="25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Espaço Reservado para Conteúdo 2"/>
          <p:cNvSpPr txBox="1">
            <a:spLocks/>
          </p:cNvSpPr>
          <p:nvPr/>
        </p:nvSpPr>
        <p:spPr bwMode="auto">
          <a:xfrm>
            <a:off x="251520" y="1268760"/>
            <a:ext cx="4608512" cy="49545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just"/>
            <a:r>
              <a:rPr lang="pt-BR" sz="2000" b="1" dirty="0">
                <a:solidFill>
                  <a:schemeClr val="bg1"/>
                </a:solidFill>
              </a:rPr>
              <a:t>coleta de dados e sistema de avaliação: </a:t>
            </a:r>
            <a:r>
              <a:rPr lang="pt-BR" sz="2000" dirty="0">
                <a:solidFill>
                  <a:schemeClr val="bg1"/>
                </a:solidFill>
              </a:rPr>
              <a:t>nesta fase permite que quaisquer membros da equipe de avaliação de risco passe por um processo de familiarização sendo colocado na posição necessária para identificar os riscos relevantes de sua experiência na avaliação de risco. </a:t>
            </a:r>
          </a:p>
          <a:p>
            <a:pPr algn="just"/>
            <a:endParaRPr lang="pt-BR" sz="2000" dirty="0">
              <a:solidFill>
                <a:schemeClr val="bg1"/>
              </a:solidFill>
            </a:endParaRPr>
          </a:p>
          <a:p>
            <a:pPr algn="just"/>
            <a:r>
              <a:rPr lang="pt-BR" sz="2000" dirty="0">
                <a:solidFill>
                  <a:schemeClr val="bg1"/>
                </a:solidFill>
              </a:rPr>
              <a:t>É composto por uma revisão de todos os dados históricos de incidentes e / ou banco de dados, bem como análise dos procedimentos ou gerenciamento de requisitos da operação. Isto envolve naturalmente as reuniões envolvendo a gestão e o pessoal operacional.</a:t>
            </a:r>
            <a:endParaRPr kumimoji="0" lang="pt-BR" altLang="pt-BR" sz="2000" i="0" u="none" strike="noStrike" kern="1200" cap="none" spc="0" normalizeH="0" baseline="0" noProof="0" dirty="0">
              <a:ln>
                <a:noFill/>
              </a:ln>
              <a:solidFill>
                <a:schemeClr val="bg1"/>
              </a:solidFill>
              <a:effectLst/>
              <a:uLnTx/>
              <a:uFillTx/>
              <a:latin typeface="+mn-lt"/>
              <a:cs typeface="+mn-cs"/>
            </a:endParaRPr>
          </a:p>
        </p:txBody>
      </p:sp>
      <p:pic>
        <p:nvPicPr>
          <p:cNvPr id="4100" name="Picture 4" descr="Resultado de imagem para coleta de dados">
            <a:extLst>
              <a:ext uri="{FF2B5EF4-FFF2-40B4-BE49-F238E27FC236}">
                <a16:creationId xmlns:a16="http://schemas.microsoft.com/office/drawing/2014/main" id="{15EB75E0-9F3C-4407-8B75-485BF2D655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513384"/>
            <a:ext cx="3672408"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10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title"/>
          </p:nvPr>
        </p:nvSpPr>
        <p:spPr>
          <a:xfrm>
            <a:off x="457200" y="274638"/>
            <a:ext cx="8229600" cy="777875"/>
          </a:xfrm>
        </p:spPr>
        <p:txBody>
          <a:bodyPr/>
          <a:lstStyle/>
          <a:p>
            <a:pPr eaLnBrk="1" hangingPunct="1"/>
            <a:r>
              <a:rPr lang="pt-BR" altLang="pt-BR" sz="3200" b="1" dirty="0">
                <a:solidFill>
                  <a:schemeClr val="bg1"/>
                </a:solidFill>
              </a:rPr>
              <a:t>ESTÁGIOS DE UMA AVALIAÇÃO DE RISCO</a:t>
            </a:r>
          </a:p>
        </p:txBody>
      </p:sp>
      <p:sp>
        <p:nvSpPr>
          <p:cNvPr id="4099" name="Espaço Reservado para Conteúdo 2"/>
          <p:cNvSpPr>
            <a:spLocks noGrp="1"/>
          </p:cNvSpPr>
          <p:nvPr>
            <p:ph idx="1"/>
          </p:nvPr>
        </p:nvSpPr>
        <p:spPr>
          <a:xfrm>
            <a:off x="457200" y="1498600"/>
            <a:ext cx="8229600" cy="4968875"/>
          </a:xfrm>
        </p:spPr>
        <p:txBody>
          <a:bodyPr/>
          <a:lstStyle/>
          <a:p>
            <a:pPr marL="685800" lvl="1" algn="just">
              <a:buFontTx/>
              <a:buChar char="-"/>
              <a:defRPr/>
            </a:pPr>
            <a:endParaRPr lang="pt-BR" sz="1700" dirty="0">
              <a:solidFill>
                <a:schemeClr val="bg1"/>
              </a:solidFill>
            </a:endParaRPr>
          </a:p>
          <a:p>
            <a:pPr marL="400050" lvl="1" indent="0" eaLnBrk="1" hangingPunct="1">
              <a:buFontTx/>
              <a:buNone/>
              <a:defRPr/>
            </a:pPr>
            <a:endParaRPr lang="pt-BR" altLang="pt-BR" sz="1600" dirty="0">
              <a:solidFill>
                <a:schemeClr val="bg1"/>
              </a:solidFill>
            </a:endParaRPr>
          </a:p>
        </p:txBody>
      </p:sp>
      <p:sp>
        <p:nvSpPr>
          <p:cNvPr id="4" name="Espaço Reservado para Conteúdo 2"/>
          <p:cNvSpPr txBox="1">
            <a:spLocks/>
          </p:cNvSpPr>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pt-BR" sz="2500" b="1" i="0" u="none" strike="noStrike" kern="1200" cap="small" spc="0" normalizeH="0" baseline="0" noProof="0" dirty="0">
              <a:ln>
                <a:noFill/>
              </a:ln>
              <a:solidFill>
                <a:schemeClr val="bg1"/>
              </a:solidFill>
              <a:effectLst/>
              <a:uLnTx/>
              <a:uFillTx/>
              <a:latin typeface="+mn-lt"/>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pt-BR" altLang="pt-BR" sz="25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Espaço Reservado para Conteúdo 2"/>
          <p:cNvSpPr txBox="1">
            <a:spLocks/>
          </p:cNvSpPr>
          <p:nvPr/>
        </p:nvSpPr>
        <p:spPr bwMode="auto">
          <a:xfrm>
            <a:off x="251520" y="1268760"/>
            <a:ext cx="4608512" cy="49545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just"/>
            <a:r>
              <a:rPr lang="pt-BR" b="1" dirty="0">
                <a:solidFill>
                  <a:schemeClr val="bg1"/>
                </a:solidFill>
              </a:rPr>
              <a:t>Processo de identificação de perigo: </a:t>
            </a:r>
            <a:r>
              <a:rPr lang="pt-BR" dirty="0">
                <a:solidFill>
                  <a:schemeClr val="bg1"/>
                </a:solidFill>
              </a:rPr>
              <a:t>processo de identificação de perigos é provável que comece logo após a Fase .1 identificação de perigos é, de muitas maneiras, a mais crítica das etapas envolvidas no processo de avaliação de risco. Um perigo esquecido é mais susceptível de introduzir ao erro na avaliação global do risco. </a:t>
            </a:r>
          </a:p>
          <a:p>
            <a:pPr algn="just"/>
            <a:endParaRPr kumimoji="0" lang="pt-BR" altLang="pt-BR" sz="2000" i="0" u="none" strike="noStrike" kern="1200" cap="none" spc="0" normalizeH="0" baseline="0" noProof="0" dirty="0">
              <a:ln>
                <a:noFill/>
              </a:ln>
              <a:solidFill>
                <a:schemeClr val="bg1"/>
              </a:solidFill>
              <a:effectLst/>
              <a:uLnTx/>
              <a:uFillTx/>
              <a:latin typeface="+mn-lt"/>
              <a:cs typeface="+mn-cs"/>
            </a:endParaRPr>
          </a:p>
          <a:p>
            <a:pPr algn="just"/>
            <a:r>
              <a:rPr lang="pt-BR" dirty="0">
                <a:solidFill>
                  <a:schemeClr val="bg1"/>
                </a:solidFill>
              </a:rPr>
              <a:t>chave para a entrega bem sucedida da informação de perigo é baseado na composição de profissionais experientes experiente no método de avaliação junto com profissionais experientes em suas atividades.</a:t>
            </a:r>
          </a:p>
        </p:txBody>
      </p:sp>
      <p:pic>
        <p:nvPicPr>
          <p:cNvPr id="5122" name="Picture 2" descr="Resultado de imagem para Processo de identificaÃ§Ã£o de perigo">
            <a:extLst>
              <a:ext uri="{FF2B5EF4-FFF2-40B4-BE49-F238E27FC236}">
                <a16:creationId xmlns:a16="http://schemas.microsoft.com/office/drawing/2014/main" id="{1398E92E-1397-43BF-9592-444D209D0C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412776"/>
            <a:ext cx="3466728"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702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title"/>
          </p:nvPr>
        </p:nvSpPr>
        <p:spPr>
          <a:xfrm>
            <a:off x="457200" y="274638"/>
            <a:ext cx="8229600" cy="777875"/>
          </a:xfrm>
        </p:spPr>
        <p:txBody>
          <a:bodyPr/>
          <a:lstStyle/>
          <a:p>
            <a:pPr eaLnBrk="1" hangingPunct="1"/>
            <a:r>
              <a:rPr lang="pt-BR" altLang="pt-BR" sz="3200" b="1" dirty="0">
                <a:solidFill>
                  <a:schemeClr val="bg1"/>
                </a:solidFill>
              </a:rPr>
              <a:t>ESTÁGIOS DE UMA AVALIAÇÃO DE RISCO</a:t>
            </a:r>
          </a:p>
        </p:txBody>
      </p:sp>
      <p:sp>
        <p:nvSpPr>
          <p:cNvPr id="4099" name="Espaço Reservado para Conteúdo 2"/>
          <p:cNvSpPr>
            <a:spLocks noGrp="1"/>
          </p:cNvSpPr>
          <p:nvPr>
            <p:ph idx="1"/>
          </p:nvPr>
        </p:nvSpPr>
        <p:spPr>
          <a:xfrm>
            <a:off x="457200" y="1498600"/>
            <a:ext cx="8229600" cy="4968875"/>
          </a:xfrm>
        </p:spPr>
        <p:txBody>
          <a:bodyPr/>
          <a:lstStyle/>
          <a:p>
            <a:pPr marL="685800" lvl="1" algn="just">
              <a:buFontTx/>
              <a:buChar char="-"/>
              <a:defRPr/>
            </a:pPr>
            <a:endParaRPr lang="pt-BR" sz="1700" dirty="0">
              <a:solidFill>
                <a:schemeClr val="bg1"/>
              </a:solidFill>
            </a:endParaRPr>
          </a:p>
          <a:p>
            <a:pPr marL="400050" lvl="1" indent="0" eaLnBrk="1" hangingPunct="1">
              <a:buFontTx/>
              <a:buNone/>
              <a:defRPr/>
            </a:pPr>
            <a:endParaRPr lang="pt-BR" altLang="pt-BR" sz="1600" dirty="0">
              <a:solidFill>
                <a:schemeClr val="bg1"/>
              </a:solidFill>
            </a:endParaRPr>
          </a:p>
        </p:txBody>
      </p:sp>
      <p:sp>
        <p:nvSpPr>
          <p:cNvPr id="4" name="Espaço Reservado para Conteúdo 2"/>
          <p:cNvSpPr txBox="1">
            <a:spLocks/>
          </p:cNvSpPr>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pt-BR" sz="2500" b="1" i="0" u="none" strike="noStrike" kern="1200" cap="small" spc="0" normalizeH="0" baseline="0" noProof="0" dirty="0">
              <a:ln>
                <a:noFill/>
              </a:ln>
              <a:solidFill>
                <a:schemeClr val="bg1"/>
              </a:solidFill>
              <a:effectLst/>
              <a:uLnTx/>
              <a:uFillTx/>
              <a:latin typeface="+mn-lt"/>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pt-BR" altLang="pt-BR" sz="25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Espaço Reservado para Conteúdo 2"/>
          <p:cNvSpPr txBox="1">
            <a:spLocks/>
          </p:cNvSpPr>
          <p:nvPr/>
        </p:nvSpPr>
        <p:spPr bwMode="auto">
          <a:xfrm>
            <a:off x="323528" y="1466707"/>
            <a:ext cx="8496944" cy="28803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just"/>
            <a:r>
              <a:rPr lang="pt-BR" b="1" dirty="0">
                <a:solidFill>
                  <a:schemeClr val="bg1"/>
                </a:solidFill>
              </a:rPr>
              <a:t>Análise do risco: </a:t>
            </a:r>
            <a:r>
              <a:rPr lang="pt-BR" dirty="0">
                <a:solidFill>
                  <a:schemeClr val="bg1"/>
                </a:solidFill>
              </a:rPr>
              <a:t>Análise do risco é de extrema importância pois irá definir uma probabilidade e a consequência de o perigo pode ocasionar se não controlado.</a:t>
            </a:r>
          </a:p>
          <a:p>
            <a:pPr algn="just"/>
            <a:endParaRPr kumimoji="0" lang="pt-BR" altLang="pt-BR" sz="2000" i="0" u="none" strike="noStrike" kern="1200" cap="none" spc="0" normalizeH="0" baseline="0" noProof="0" dirty="0">
              <a:ln>
                <a:noFill/>
              </a:ln>
              <a:solidFill>
                <a:schemeClr val="bg1"/>
              </a:solidFill>
              <a:effectLst/>
              <a:uLnTx/>
              <a:uFillTx/>
              <a:latin typeface="+mn-lt"/>
              <a:cs typeface="+mn-cs"/>
            </a:endParaRPr>
          </a:p>
          <a:p>
            <a:pPr algn="just"/>
            <a:r>
              <a:rPr lang="pt-BR" dirty="0">
                <a:solidFill>
                  <a:schemeClr val="bg1"/>
                </a:solidFill>
              </a:rPr>
              <a:t>A análise se dá através de uma matriz com o cruzamento das informações para assim determinar a probabilidade do evento e sua consequência.</a:t>
            </a:r>
          </a:p>
        </p:txBody>
      </p:sp>
      <p:pic>
        <p:nvPicPr>
          <p:cNvPr id="2" name="Imagem 1">
            <a:extLst>
              <a:ext uri="{FF2B5EF4-FFF2-40B4-BE49-F238E27FC236}">
                <a16:creationId xmlns:a16="http://schemas.microsoft.com/office/drawing/2014/main" id="{FD60673E-595F-4707-A6EE-37D87D15B0B4}"/>
              </a:ext>
            </a:extLst>
          </p:cNvPr>
          <p:cNvPicPr>
            <a:picLocks noChangeAspect="1"/>
          </p:cNvPicPr>
          <p:nvPr/>
        </p:nvPicPr>
        <p:blipFill>
          <a:blip r:embed="rId2"/>
          <a:stretch>
            <a:fillRect/>
          </a:stretch>
        </p:blipFill>
        <p:spPr>
          <a:xfrm>
            <a:off x="457200" y="3100509"/>
            <a:ext cx="7729204" cy="2704755"/>
          </a:xfrm>
          <a:prstGeom prst="rect">
            <a:avLst/>
          </a:prstGeom>
        </p:spPr>
      </p:pic>
    </p:spTree>
    <p:extLst>
      <p:ext uri="{BB962C8B-B14F-4D97-AF65-F5344CB8AC3E}">
        <p14:creationId xmlns:p14="http://schemas.microsoft.com/office/powerpoint/2010/main" val="4158408253"/>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wrap="square" rtlCol="0">
        <a:spAutoFit/>
      </a:bodyPr>
      <a:lstStyle>
        <a:defPPr>
          <a:defRPr dirty="0"/>
        </a:defPPr>
      </a:lstStyle>
    </a:tx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e3e79e7-9362-4408-a5e4-9f92f11b62e3" xsi:nil="true"/>
    <lcf76f155ced4ddcb4097134ff3c332f xmlns="38fabfeb-7782-423c-9e4d-b1c122addf7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5586193FA6A7A444B3E4834DECB984DC" ma:contentTypeVersion="12" ma:contentTypeDescription="Crie um novo documento." ma:contentTypeScope="" ma:versionID="54de7ca7b97d00e7ae1640162c73de48">
  <xsd:schema xmlns:xsd="http://www.w3.org/2001/XMLSchema" xmlns:xs="http://www.w3.org/2001/XMLSchema" xmlns:p="http://schemas.microsoft.com/office/2006/metadata/properties" xmlns:ns2="38fabfeb-7782-423c-9e4d-b1c122addf74" xmlns:ns3="fe3e79e7-9362-4408-a5e4-9f92f11b62e3" targetNamespace="http://schemas.microsoft.com/office/2006/metadata/properties" ma:root="true" ma:fieldsID="704207ddf9d3a59e43dd5df1936a4521" ns2:_="" ns3:_="">
    <xsd:import namespace="38fabfeb-7782-423c-9e4d-b1c122addf74"/>
    <xsd:import namespace="fe3e79e7-9362-4408-a5e4-9f92f11b62e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fabfeb-7782-423c-9e4d-b1c122addf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Marcações de imagem" ma:readOnly="false" ma:fieldId="{5cf76f15-5ced-4ddc-b409-7134ff3c332f}" ma:taxonomyMulti="true" ma:sspId="0e93a8c0-be81-430e-804c-6d6e61a2091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e3e79e7-9362-4408-a5e4-9f92f11b62e3"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f005b3a7-4d19-4166-8218-aa97ee63be64}" ma:internalName="TaxCatchAll" ma:showField="CatchAllData" ma:web="fe3e79e7-9362-4408-a5e4-9f92f11b62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F6BA3C-4E8A-4CCE-BB7C-831CCBB1F165}">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38fabfeb-7782-423c-9e4d-b1c122addf74"/>
    <ds:schemaRef ds:uri="http://www.w3.org/XML/1998/namespace"/>
  </ds:schemaRefs>
</ds:datastoreItem>
</file>

<file path=customXml/itemProps2.xml><?xml version="1.0" encoding="utf-8"?>
<ds:datastoreItem xmlns:ds="http://schemas.openxmlformats.org/officeDocument/2006/customXml" ds:itemID="{9EFEACB7-D1CC-4CB0-82CC-990EA66248E2}">
  <ds:schemaRefs>
    <ds:schemaRef ds:uri="http://schemas.microsoft.com/sharepoint/v3/contenttype/forms"/>
  </ds:schemaRefs>
</ds:datastoreItem>
</file>

<file path=customXml/itemProps3.xml><?xml version="1.0" encoding="utf-8"?>
<ds:datastoreItem xmlns:ds="http://schemas.openxmlformats.org/officeDocument/2006/customXml" ds:itemID="{EEFEF172-62CD-438C-8816-9A89C026F19E}"/>
</file>

<file path=docProps/app.xml><?xml version="1.0" encoding="utf-8"?>
<Properties xmlns="http://schemas.openxmlformats.org/officeDocument/2006/extended-properties" xmlns:vt="http://schemas.openxmlformats.org/officeDocument/2006/docPropsVTypes">
  <TotalTime>10688</TotalTime>
  <Words>778</Words>
  <Application>Microsoft Office PowerPoint</Application>
  <PresentationFormat>Apresentação na tela (4:3)</PresentationFormat>
  <Paragraphs>98</Paragraphs>
  <Slides>15</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15</vt:i4>
      </vt:variant>
    </vt:vector>
  </HeadingPairs>
  <TitlesOfParts>
    <vt:vector size="19" baseType="lpstr">
      <vt:lpstr>Arial</vt:lpstr>
      <vt:lpstr>Symbol</vt:lpstr>
      <vt:lpstr>Wingdings</vt:lpstr>
      <vt:lpstr>Diseño predeterminado</vt:lpstr>
      <vt:lpstr>Apresentação do PowerPoint</vt:lpstr>
      <vt:lpstr>DEFINIÇÕES DE PERIGOS E RISCOS</vt:lpstr>
      <vt:lpstr>DEFINIÇÕES DE PERIGOS E RISCOS</vt:lpstr>
      <vt:lpstr>Apresentação do PowerPoint</vt:lpstr>
      <vt:lpstr>DEFINIÇÕES DE PERIGOS E RISCOS</vt:lpstr>
      <vt:lpstr>ESTÁGIOS DE UMA AVALIAÇÃO DE RISCO</vt:lpstr>
      <vt:lpstr>ESTÁGIOS DE UMA AVALIAÇÃO DE RISCO</vt:lpstr>
      <vt:lpstr>ESTÁGIOS DE UMA AVALIAÇÃO DE RISCO</vt:lpstr>
      <vt:lpstr>ESTÁGIOS DE UMA AVALIAÇÃO DE RISCO</vt:lpstr>
      <vt:lpstr>ESTÁGIOS DE UMA AVALIAÇÃO DE RISCO</vt:lpstr>
      <vt:lpstr>ESTÁGIOS DE UMA AVALIAÇÃO DE RISCO</vt:lpstr>
      <vt:lpstr>Apresentação do PowerPoint</vt:lpstr>
      <vt:lpstr>Apresentação do PowerPoint</vt:lpstr>
      <vt:lpstr>Apresentação do PowerPoint</vt:lpstr>
      <vt:lpstr>CONHECENDO OS PERIGOS E RISCOS E MEDIDAS DE CONTROLE</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Pricilla Santos | PANDENOR</cp:lastModifiedBy>
  <cp:revision>833</cp:revision>
  <dcterms:created xsi:type="dcterms:W3CDTF">2010-05-23T14:28:12Z</dcterms:created>
  <dcterms:modified xsi:type="dcterms:W3CDTF">2022-05-26T18:05:37Z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0x0101005586193FA6A7A444B3E4834DECB984DC</vt:lpwstr>
  </property>
  <property fmtid="{D5CDD505-2E9C-101B-9397-08002B2CF9AE}" pid="3" name="AuthorIds_UIVersion_7168">
    <vt:lpwstr>19</vt:lpwstr>
  </property>
  <property fmtid="{D5CDD505-2E9C-101B-9397-08002B2CF9AE}" pid="4" name="AuthorIds_UIVersion_8192">
    <vt:lpwstr>19</vt:lpwstr>
  </property>
  <property fmtid="{D5CDD505-2E9C-101B-9397-08002B2CF9AE}" pid="5" name="MediaServiceImageTags">
    <vt:lpwstr/>
  </property>
</Properties>
</file>