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52.JPG" ContentType="image/jpeg"/>
  <Override PartName="/ppt/media/image153.JPG" ContentType="image/jpeg"/>
  <Override PartName="/ppt/media/image154.JPG" ContentType="image/jpeg"/>
  <Override PartName="/ppt/media/image155.JPG" ContentType="image/jpeg"/>
  <Override PartName="/ppt/media/image156.JPG" ContentType="image/jpeg"/>
  <Override PartName="/ppt/media/image157.JPG" ContentType="image/jpeg"/>
  <Override PartName="/ppt/media/image158.JPG" ContentType="image/jpeg"/>
  <Override PartName="/ppt/media/image159.JPG" ContentType="image/jpeg"/>
  <Override PartName="/ppt/media/image160.JPG" ContentType="image/jpeg"/>
  <Override PartName="/ppt/media/image161.JPG" ContentType="image/jpeg"/>
  <Override PartName="/ppt/media/image162.JPG" ContentType="image/jpeg"/>
  <Override PartName="/ppt/media/image163.JPG" ContentType="image/jpeg"/>
  <Override PartName="/ppt/media/image164.JPG" ContentType="image/jpeg"/>
  <Override PartName="/ppt/media/image165.JPG" ContentType="image/jpeg"/>
  <Override PartName="/ppt/media/image166.JPG" ContentType="image/jpe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546" r:id="rId6"/>
    <p:sldId id="320" r:id="rId7"/>
    <p:sldId id="321" r:id="rId8"/>
    <p:sldId id="322" r:id="rId9"/>
    <p:sldId id="323" r:id="rId10"/>
    <p:sldId id="324" r:id="rId11"/>
    <p:sldId id="326" r:id="rId12"/>
    <p:sldId id="327" r:id="rId13"/>
    <p:sldId id="328" r:id="rId14"/>
    <p:sldId id="329" r:id="rId15"/>
    <p:sldId id="330" r:id="rId16"/>
    <p:sldId id="331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494" r:id="rId34"/>
    <p:sldId id="495" r:id="rId35"/>
    <p:sldId id="496" r:id="rId36"/>
    <p:sldId id="497" r:id="rId37"/>
    <p:sldId id="498" r:id="rId38"/>
    <p:sldId id="499" r:id="rId39"/>
    <p:sldId id="500" r:id="rId40"/>
    <p:sldId id="501" r:id="rId41"/>
    <p:sldId id="502" r:id="rId42"/>
    <p:sldId id="503" r:id="rId43"/>
    <p:sldId id="504" r:id="rId44"/>
    <p:sldId id="514" r:id="rId45"/>
    <p:sldId id="505" r:id="rId46"/>
    <p:sldId id="506" r:id="rId47"/>
    <p:sldId id="507" r:id="rId48"/>
    <p:sldId id="508" r:id="rId49"/>
    <p:sldId id="537" r:id="rId50"/>
    <p:sldId id="538" r:id="rId51"/>
    <p:sldId id="539" r:id="rId52"/>
    <p:sldId id="540" r:id="rId53"/>
    <p:sldId id="541" r:id="rId54"/>
    <p:sldId id="542" r:id="rId55"/>
    <p:sldId id="543" r:id="rId56"/>
    <p:sldId id="544" r:id="rId57"/>
    <p:sldId id="521" r:id="rId58"/>
    <p:sldId id="545" r:id="rId59"/>
    <p:sldId id="512" r:id="rId60"/>
    <p:sldId id="532" r:id="rId61"/>
    <p:sldId id="533" r:id="rId62"/>
    <p:sldId id="534" r:id="rId63"/>
    <p:sldId id="535" r:id="rId64"/>
    <p:sldId id="536" r:id="rId65"/>
    <p:sldId id="515" r:id="rId66"/>
    <p:sldId id="516" r:id="rId67"/>
    <p:sldId id="517" r:id="rId68"/>
    <p:sldId id="518" r:id="rId69"/>
    <p:sldId id="519" r:id="rId70"/>
    <p:sldId id="520" r:id="rId71"/>
    <p:sldId id="522" r:id="rId72"/>
    <p:sldId id="369" r:id="rId73"/>
    <p:sldId id="370" r:id="rId74"/>
    <p:sldId id="371" r:id="rId75"/>
    <p:sldId id="372" r:id="rId76"/>
    <p:sldId id="374" r:id="rId77"/>
    <p:sldId id="375" r:id="rId78"/>
    <p:sldId id="376" r:id="rId79"/>
    <p:sldId id="377" r:id="rId80"/>
    <p:sldId id="378" r:id="rId81"/>
    <p:sldId id="379" r:id="rId82"/>
    <p:sldId id="380" r:id="rId83"/>
    <p:sldId id="381" r:id="rId84"/>
    <p:sldId id="382" r:id="rId85"/>
    <p:sldId id="383" r:id="rId86"/>
    <p:sldId id="384" r:id="rId87"/>
    <p:sldId id="385" r:id="rId88"/>
    <p:sldId id="386" r:id="rId89"/>
    <p:sldId id="279" r:id="rId90"/>
    <p:sldId id="387" r:id="rId91"/>
    <p:sldId id="388" r:id="rId92"/>
    <p:sldId id="389" r:id="rId93"/>
    <p:sldId id="391" r:id="rId94"/>
    <p:sldId id="547" r:id="rId95"/>
    <p:sldId id="392" r:id="rId96"/>
    <p:sldId id="393" r:id="rId97"/>
    <p:sldId id="394" r:id="rId98"/>
    <p:sldId id="395" r:id="rId99"/>
    <p:sldId id="396" r:id="rId100"/>
    <p:sldId id="397" r:id="rId101"/>
    <p:sldId id="398" r:id="rId102"/>
    <p:sldId id="399" r:id="rId103"/>
    <p:sldId id="401" r:id="rId104"/>
    <p:sldId id="402" r:id="rId105"/>
    <p:sldId id="403" r:id="rId106"/>
    <p:sldId id="404" r:id="rId107"/>
    <p:sldId id="405" r:id="rId108"/>
    <p:sldId id="406" r:id="rId109"/>
    <p:sldId id="407" r:id="rId110"/>
    <p:sldId id="408" r:id="rId111"/>
    <p:sldId id="409" r:id="rId112"/>
    <p:sldId id="411" r:id="rId113"/>
    <p:sldId id="412" r:id="rId114"/>
    <p:sldId id="413" r:id="rId115"/>
    <p:sldId id="414" r:id="rId116"/>
    <p:sldId id="415" r:id="rId117"/>
    <p:sldId id="416" r:id="rId118"/>
    <p:sldId id="418" r:id="rId119"/>
    <p:sldId id="419" r:id="rId120"/>
    <p:sldId id="420" r:id="rId121"/>
    <p:sldId id="423" r:id="rId122"/>
    <p:sldId id="424" r:id="rId123"/>
    <p:sldId id="425" r:id="rId124"/>
    <p:sldId id="426" r:id="rId125"/>
    <p:sldId id="428" r:id="rId126"/>
    <p:sldId id="429" r:id="rId127"/>
    <p:sldId id="491" r:id="rId128"/>
    <p:sldId id="492" r:id="rId129"/>
    <p:sldId id="493" r:id="rId130"/>
    <p:sldId id="432" r:id="rId131"/>
    <p:sldId id="433" r:id="rId132"/>
    <p:sldId id="434" r:id="rId133"/>
    <p:sldId id="489" r:id="rId134"/>
    <p:sldId id="490" r:id="rId135"/>
    <p:sldId id="477" r:id="rId136"/>
    <p:sldId id="478" r:id="rId137"/>
    <p:sldId id="479" r:id="rId138"/>
    <p:sldId id="480" r:id="rId139"/>
    <p:sldId id="481" r:id="rId140"/>
    <p:sldId id="482" r:id="rId141"/>
    <p:sldId id="483" r:id="rId142"/>
    <p:sldId id="484" r:id="rId143"/>
    <p:sldId id="513" r:id="rId144"/>
    <p:sldId id="486" r:id="rId145"/>
    <p:sldId id="488" r:id="rId146"/>
    <p:sldId id="438" r:id="rId147"/>
    <p:sldId id="439" r:id="rId148"/>
    <p:sldId id="440" r:id="rId149"/>
    <p:sldId id="441" r:id="rId150"/>
    <p:sldId id="442" r:id="rId151"/>
    <p:sldId id="443" r:id="rId152"/>
    <p:sldId id="444" r:id="rId153"/>
    <p:sldId id="445" r:id="rId154"/>
    <p:sldId id="446" r:id="rId155"/>
    <p:sldId id="447" r:id="rId156"/>
    <p:sldId id="448" r:id="rId157"/>
    <p:sldId id="449" r:id="rId158"/>
    <p:sldId id="450" r:id="rId159"/>
    <p:sldId id="451" r:id="rId160"/>
    <p:sldId id="452" r:id="rId161"/>
    <p:sldId id="453" r:id="rId162"/>
    <p:sldId id="454" r:id="rId163"/>
    <p:sldId id="455" r:id="rId164"/>
    <p:sldId id="456" r:id="rId165"/>
    <p:sldId id="457" r:id="rId166"/>
    <p:sldId id="458" r:id="rId167"/>
    <p:sldId id="459" r:id="rId168"/>
    <p:sldId id="460" r:id="rId169"/>
    <p:sldId id="461" r:id="rId170"/>
    <p:sldId id="463" r:id="rId171"/>
    <p:sldId id="464" r:id="rId172"/>
    <p:sldId id="465" r:id="rId173"/>
    <p:sldId id="466" r:id="rId174"/>
    <p:sldId id="467" r:id="rId175"/>
    <p:sldId id="468" r:id="rId176"/>
    <p:sldId id="469" r:id="rId177"/>
    <p:sldId id="470" r:id="rId178"/>
    <p:sldId id="471" r:id="rId179"/>
    <p:sldId id="472" r:id="rId180"/>
    <p:sldId id="473" r:id="rId181"/>
    <p:sldId id="474" r:id="rId182"/>
    <p:sldId id="475" r:id="rId183"/>
    <p:sldId id="523" r:id="rId184"/>
    <p:sldId id="524" r:id="rId185"/>
    <p:sldId id="526" r:id="rId186"/>
    <p:sldId id="527" r:id="rId187"/>
    <p:sldId id="528" r:id="rId188"/>
    <p:sldId id="529" r:id="rId189"/>
    <p:sldId id="530" r:id="rId190"/>
    <p:sldId id="531" r:id="rId191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E33"/>
    <a:srgbClr val="FF9933"/>
    <a:srgbClr val="FF0000"/>
    <a:srgbClr val="EFA011"/>
    <a:srgbClr val="B6B929"/>
    <a:srgbClr val="422C16"/>
    <a:srgbClr val="0C788E"/>
    <a:srgbClr val="025198"/>
    <a:srgbClr val="00009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slide" Target="slides/slide150.xml"/><Relationship Id="rId159" Type="http://schemas.openxmlformats.org/officeDocument/2006/relationships/slide" Target="slides/slide155.xml"/><Relationship Id="rId175" Type="http://schemas.openxmlformats.org/officeDocument/2006/relationships/slide" Target="slides/slide171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196" Type="http://schemas.microsoft.com/office/2016/11/relationships/changesInfo" Target="changesInfos/changesInfo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65" Type="http://schemas.openxmlformats.org/officeDocument/2006/relationships/slide" Target="slides/slide161.xml"/><Relationship Id="rId181" Type="http://schemas.openxmlformats.org/officeDocument/2006/relationships/slide" Target="slides/slide177.xml"/><Relationship Id="rId186" Type="http://schemas.openxmlformats.org/officeDocument/2006/relationships/slide" Target="slides/slide182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71" Type="http://schemas.openxmlformats.org/officeDocument/2006/relationships/slide" Target="slides/slide167.xml"/><Relationship Id="rId176" Type="http://schemas.openxmlformats.org/officeDocument/2006/relationships/slide" Target="slides/slide172.xml"/><Relationship Id="rId192" Type="http://schemas.openxmlformats.org/officeDocument/2006/relationships/presProps" Target="pres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82" Type="http://schemas.openxmlformats.org/officeDocument/2006/relationships/slide" Target="slides/slide178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72" Type="http://schemas.openxmlformats.org/officeDocument/2006/relationships/slide" Target="slides/slide168.xml"/><Relationship Id="rId193" Type="http://schemas.openxmlformats.org/officeDocument/2006/relationships/viewProps" Target="viewProp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tableStyles" Target="tableStyles.xml"/><Relationship Id="rId190" Type="http://schemas.openxmlformats.org/officeDocument/2006/relationships/slide" Target="slides/slide186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6" Type="http://schemas.openxmlformats.org/officeDocument/2006/relationships/slide" Target="slides/slide2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Monteiro | PANDENOR" userId="edbe7990-47af-41ac-9f69-5002456fc823" providerId="ADAL" clId="{DA073B6E-3F5E-4188-A675-23B5FD6B40AB}"/>
    <pc:docChg chg="undo custSel addSld delSld">
      <pc:chgData name="Claudia Monteiro | PANDENOR" userId="edbe7990-47af-41ac-9f69-5002456fc823" providerId="ADAL" clId="{DA073B6E-3F5E-4188-A675-23B5FD6B40AB}" dt="2020-06-26T10:36:50.020" v="6" actId="47"/>
      <pc:docMkLst>
        <pc:docMk/>
      </pc:docMkLst>
      <pc:sldChg chg="add del">
        <pc:chgData name="Claudia Monteiro | PANDENOR" userId="edbe7990-47af-41ac-9f69-5002456fc823" providerId="ADAL" clId="{DA073B6E-3F5E-4188-A675-23B5FD6B40AB}" dt="2020-06-26T10:36:50.020" v="6" actId="47"/>
        <pc:sldMkLst>
          <pc:docMk/>
          <pc:sldMk cId="0" sldId="257"/>
        </pc:sldMkLst>
      </pc:sldChg>
      <pc:sldChg chg="add del">
        <pc:chgData name="Claudia Monteiro | PANDENOR" userId="edbe7990-47af-41ac-9f69-5002456fc823" providerId="ADAL" clId="{DA073B6E-3F5E-4188-A675-23B5FD6B40AB}" dt="2020-06-26T10:36:42.162" v="4" actId="47"/>
        <pc:sldMkLst>
          <pc:docMk/>
          <pc:sldMk cId="2246967381" sldId="546"/>
        </pc:sldMkLst>
      </pc:sldChg>
    </pc:docChg>
  </pc:docChgLst>
  <pc:docChgLst>
    <pc:chgData name="Pedro Renato | PANDENOR" userId="be1471d8-4856-4f82-81e8-56270d13a657" providerId="ADAL" clId="{09183166-80C2-4865-A1D9-B95F0E83C20F}"/>
    <pc:docChg chg="undo custSel addSld delSld modSld">
      <pc:chgData name="Pedro Renato | PANDENOR" userId="be1471d8-4856-4f82-81e8-56270d13a657" providerId="ADAL" clId="{09183166-80C2-4865-A1D9-B95F0E83C20F}" dt="2019-04-04T13:43:08.782" v="134"/>
      <pc:docMkLst>
        <pc:docMk/>
      </pc:docMkLst>
      <pc:sldChg chg="modSp">
        <pc:chgData name="Pedro Renato | PANDENOR" userId="be1471d8-4856-4f82-81e8-56270d13a657" providerId="ADAL" clId="{09183166-80C2-4865-A1D9-B95F0E83C20F}" dt="2019-04-04T13:39:10.353" v="93" actId="122"/>
        <pc:sldMkLst>
          <pc:docMk/>
          <pc:sldMk cId="0" sldId="256"/>
        </pc:sldMkLst>
        <pc:spChg chg="mod">
          <ac:chgData name="Pedro Renato | PANDENOR" userId="be1471d8-4856-4f82-81e8-56270d13a657" providerId="ADAL" clId="{09183166-80C2-4865-A1D9-B95F0E83C20F}" dt="2019-04-04T13:39:10.353" v="93" actId="122"/>
          <ac:spMkLst>
            <pc:docMk/>
            <pc:sldMk cId="0" sldId="256"/>
            <ac:spMk id="2051" creationId="{00000000-0000-0000-0000-000000000000}"/>
          </ac:spMkLst>
        </pc:spChg>
      </pc:sldChg>
      <pc:sldChg chg="addSp delSp modSp">
        <pc:chgData name="Pedro Renato | PANDENOR" userId="be1471d8-4856-4f82-81e8-56270d13a657" providerId="ADAL" clId="{09183166-80C2-4865-A1D9-B95F0E83C20F}" dt="2019-04-04T13:43:02.533" v="133" actId="1076"/>
        <pc:sldMkLst>
          <pc:docMk/>
          <pc:sldMk cId="0" sldId="257"/>
        </pc:sldMkLst>
        <pc:spChg chg="mod">
          <ac:chgData name="Pedro Renato | PANDENOR" userId="be1471d8-4856-4f82-81e8-56270d13a657" providerId="ADAL" clId="{09183166-80C2-4865-A1D9-B95F0E83C20F}" dt="2019-04-04T13:39:51.615" v="96" actId="207"/>
          <ac:spMkLst>
            <pc:docMk/>
            <pc:sldMk cId="0" sldId="257"/>
            <ac:spMk id="2" creationId="{00000000-0000-0000-0000-000000000000}"/>
          </ac:spMkLst>
        </pc:spChg>
        <pc:spChg chg="add del">
          <ac:chgData name="Pedro Renato | PANDENOR" userId="be1471d8-4856-4f82-81e8-56270d13a657" providerId="ADAL" clId="{09183166-80C2-4865-A1D9-B95F0E83C20F}" dt="2019-04-04T13:41:06.112" v="106"/>
          <ac:spMkLst>
            <pc:docMk/>
            <pc:sldMk cId="0" sldId="257"/>
            <ac:spMk id="3" creationId="{FE6F35DA-F42D-49C1-9B4C-9E087A4A408A}"/>
          </ac:spMkLst>
        </pc:spChg>
        <pc:spChg chg="add del">
          <ac:chgData name="Pedro Renato | PANDENOR" userId="be1471d8-4856-4f82-81e8-56270d13a657" providerId="ADAL" clId="{09183166-80C2-4865-A1D9-B95F0E83C20F}" dt="2019-04-04T13:41:06.112" v="106"/>
          <ac:spMkLst>
            <pc:docMk/>
            <pc:sldMk cId="0" sldId="257"/>
            <ac:spMk id="4" creationId="{47631CAF-4089-432E-83D6-E820D898F3B1}"/>
          </ac:spMkLst>
        </pc:spChg>
        <pc:spChg chg="del mod">
          <ac:chgData name="Pedro Renato | PANDENOR" userId="be1471d8-4856-4f82-81e8-56270d13a657" providerId="ADAL" clId="{09183166-80C2-4865-A1D9-B95F0E83C20F}" dt="2019-04-04T13:40:41.972" v="102" actId="478"/>
          <ac:spMkLst>
            <pc:docMk/>
            <pc:sldMk cId="0" sldId="257"/>
            <ac:spMk id="5" creationId="{00000000-0000-0000-0000-000000000000}"/>
          </ac:spMkLst>
        </pc:spChg>
        <pc:spChg chg="add mod">
          <ac:chgData name="Pedro Renato | PANDENOR" userId="be1471d8-4856-4f82-81e8-56270d13a657" providerId="ADAL" clId="{09183166-80C2-4865-A1D9-B95F0E83C20F}" dt="2019-04-04T13:43:02.533" v="133" actId="1076"/>
          <ac:spMkLst>
            <pc:docMk/>
            <pc:sldMk cId="0" sldId="257"/>
            <ac:spMk id="6" creationId="{334B3A12-2007-4283-9A3E-2D0B7C837980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16" creationId="{80E451D7-7E71-4047-B0F1-11BE0A693F26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17" creationId="{BB25B130-476A-42EC-B9F9-B7288EC96EDF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18" creationId="{0317F8EF-2C51-4188-A3AC-4734FBC6298E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19" creationId="{A75926A0-26DC-4954-98C7-B4AAC75EF87A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20" creationId="{D3BC7FBF-F1FE-48FE-B99F-FF3D0CF3300B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21" creationId="{111EC193-3CA2-4594-B8D6-E1E85EB2EF90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23" creationId="{058F204C-A80C-469D-B994-1714B9C65D5E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24" creationId="{778FD50D-C57D-4747-A11A-96A73C91C3C7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25" creationId="{3A534520-BA14-4883-8833-E040DF410B91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26" creationId="{15930AF7-42C3-4C6E-8B07-83C74EB477EB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27" creationId="{0463FDD1-5786-49E1-83E3-A4DC038CA03A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28" creationId="{318603B8-6E05-4229-A539-99AEE1AEBE0B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29" creationId="{59F31F52-076F-4039-AB55-A73E9F726CED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30" creationId="{F9D5E63A-E91A-466D-8CFB-C94A7E2D9A8F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31" creationId="{0B7207B1-29A3-4B7D-B874-DED29BFF1511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32" creationId="{0A39598F-0144-47FD-A6DF-EB56DA2E6AD9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33" creationId="{9632F757-143E-4AB5-B25B-39A1796BDFA2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34" creationId="{970FFBEC-79AB-4115-804B-F5C32696D980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35" creationId="{38A54F3C-4BBB-43DA-9DBE-CC7689EAF688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36" creationId="{FA3E266D-0857-4A9D-A3C4-8A70150EFAC6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37" creationId="{268D37B3-F63C-404E-A7D2-42EDB6737EFD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38" creationId="{9DCC6F19-383D-46A6-B5B6-583B7F92C4C4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39" creationId="{1E46F418-DD09-431A-91F9-765A6DBC6901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41" creationId="{AB565A21-ECCB-413F-B9C8-ABB8BD2212C8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43" creationId="{0DE24B0E-D047-4D85-9C36-E425F21B2FAB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45" creationId="{E3C87B7D-7854-43B2-BDB5-AFDEB6CCB32F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46" creationId="{BAFBCAC2-40F6-4ED4-8114-06345F8C8D2C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47" creationId="{99F286EE-303A-4E69-9D55-0A65D4204128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48" creationId="{F794BE94-48C7-44C5-9A45-EE0490382310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49" creationId="{CE1513F2-A716-4553-957E-C18EB99914C4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51" creationId="{B235BD87-73B9-48CF-8F14-B7961170DEE0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52" creationId="{571DA7B4-1C99-42F4-A622-0AF6A3B39186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53" creationId="{369A20D4-D517-45B0-850E-E324D18D8C3A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54" creationId="{2B5861AB-A918-4AF5-AEBC-FC0007EBC654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56" creationId="{120AB5EA-E4B3-4765-ACB4-6571BEE277E4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57" creationId="{5DF632A8-22CB-4C21-9F19-2F2ED28330E6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58" creationId="{11D5DB5C-A3F9-4424-8BF4-91994D6EA39B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59" creationId="{92DFCDFA-9FB5-4F4B-A032-28BD0DD7B5E9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60" creationId="{A1D342FD-B12C-4E8E-9D27-EC66DF7EA4F0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61" creationId="{D7735CFE-E531-472D-933D-72E5D952A0A5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62" creationId="{EA0DDAFD-877C-4279-8A80-3E7A5666A9FC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63" creationId="{70899F8C-E465-4162-98C7-83947577FE0B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64" creationId="{8F638D6F-005B-4715-A0EA-AE990D892D65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65" creationId="{5F00295A-C089-4D15-9788-A404FDA5C6A1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66" creationId="{26F48480-BAFA-4067-BC5E-8E6CA77E830B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67" creationId="{C2A6C692-662E-46C8-98DE-8A64B6C4C62E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68" creationId="{9110174F-F8EC-437A-ABD7-F005FB206238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69" creationId="{CE410FDB-C28F-43BF-8755-867F9B26E866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70" creationId="{440DD68F-109D-459F-ACEA-A2534EBE2684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71" creationId="{D1E44F86-2667-41CB-98D2-C51D90739B03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72" creationId="{279863E1-DB17-4BD6-AF2C-56DEE067A213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73" creationId="{3D5420E8-A2F5-46FD-BA0A-23E28A5710B0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74" creationId="{16053AAE-C2F1-4137-8408-B340C106C0C5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75" creationId="{77F997CD-BAE9-4FAF-8AC0-6872AD4D126F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77" creationId="{8251E6B5-8C1C-4F48-A342-9E6BE1611F92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78" creationId="{A42DA65F-D1C8-4123-AE16-0D50AD58C754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79" creationId="{A7E0178D-585C-4C20-914E-6BCBB819576D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80" creationId="{3E69CBFD-FC6B-471A-B06F-F31EC71D55CF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81" creationId="{71DC2F3A-53CE-40C8-9CDF-5673865011E1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82" creationId="{11CFF0FE-B11F-4847-918C-FABB37A4A46A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85" creationId="{4A333770-9B0E-4A75-94EF-21C50F2B3A79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86" creationId="{32751F40-48E4-4DC7-AD15-029703E351E6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87" creationId="{8D033B7B-37A2-4CB5-A078-D15A00A8DFCE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88" creationId="{7BE6BF43-1B98-4919-95A7-CB83D362AB7C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89" creationId="{480A1E76-4852-4671-BE27-6D33580E225D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90" creationId="{96433ACB-7306-4F39-AB4F-CA7D09B240C4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92" creationId="{DA551743-8070-4ACD-ACC9-A8A8B016755A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93" creationId="{DD0792C1-2196-4B1C-8A40-F24692FA5A0E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94" creationId="{D5ACE83A-7251-4C9D-88B9-E9B3FE43BEF2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95" creationId="{298748C7-7694-4051-ADC2-3F26F5F9FE09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96" creationId="{10FE9730-48ED-43E1-B417-2B5CBA67B0FC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97" creationId="{637A533E-0ED2-41B7-9ABB-432DF80E213F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98" creationId="{EFC7D3EC-7E1B-44DA-B0BF-504C00A60370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199" creationId="{2B5BCA2B-EF63-4BB1-9AD5-806C129CEF23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00" creationId="{C2EDA78E-95C1-4F89-B048-03BD2F9C783C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01" creationId="{40E8BA7B-31ED-4FA4-85F6-F28E58C25C80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02" creationId="{F6535F3B-DDA4-4752-9D8C-2E0E00E8E0BC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03" creationId="{6182DF30-73E3-48FF-B9BB-8EDA276E9425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04" creationId="{AD0BD98B-E02D-4FBE-B479-5A779D3165A5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05" creationId="{47DC994F-3CAA-4226-943B-9B8DEFB57505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06" creationId="{29DF054A-0CC8-48C2-BD93-9461C3E66D9E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07" creationId="{E0063AA2-B4E6-4036-8429-84D865E2F9E2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09" creationId="{B77FCEF8-BF14-4D66-9DB2-37860112E35C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10" creationId="{8EF1E66F-76B0-4F53-BAA3-EC5D93795F71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11" creationId="{2DE0605E-167B-4B70-814E-1D4E55B9600A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12" creationId="{717E8612-2EF7-45A2-84BC-94E8E4EEB095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13" creationId="{49E27078-D84E-4084-9B7D-36D3739EBF70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14" creationId="{577B06AF-7E06-47F9-902D-1BBF135756FB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15" creationId="{2E2E7520-5187-4427-AF19-AD6DFDE04C43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16" creationId="{EE777773-10B9-4B77-B026-B161EB16BE86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17" creationId="{CEE2458E-ABA7-4FC3-B697-13A743C5D69A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18" creationId="{D44D239F-F8EC-4086-911E-F1E2998E45A9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19" creationId="{640B6F63-B3A6-4B02-B1FD-3126891EBECF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20" creationId="{C7FFA4F2-CF9C-4F97-9543-1A199204A868}"/>
          </ac:spMkLst>
        </pc:spChg>
        <pc:spChg chg="add">
          <ac:chgData name="Pedro Renato | PANDENOR" userId="be1471d8-4856-4f82-81e8-56270d13a657" providerId="ADAL" clId="{09183166-80C2-4865-A1D9-B95F0E83C20F}" dt="2019-04-04T13:41:50.298" v="115"/>
          <ac:spMkLst>
            <pc:docMk/>
            <pc:sldMk cId="0" sldId="257"/>
            <ac:spMk id="221" creationId="{83E95269-91AA-4F4D-B48B-36DEB74D03DF}"/>
          </ac:spMkLst>
        </pc:spChg>
        <pc:spChg chg="add mod">
          <ac:chgData name="Pedro Renato | PANDENOR" userId="be1471d8-4856-4f82-81e8-56270d13a657" providerId="ADAL" clId="{09183166-80C2-4865-A1D9-B95F0E83C20F}" dt="2019-04-04T13:42:07.827" v="122" actId="1076"/>
          <ac:spMkLst>
            <pc:docMk/>
            <pc:sldMk cId="0" sldId="257"/>
            <ac:spMk id="223" creationId="{325E25E2-0BD1-4780-B2DA-162177DA6D73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24" creationId="{56C106FF-9EA9-4183-BE36-B4037E3ED790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25" creationId="{729AAC93-9F70-431C-8550-82B070B11436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26" creationId="{618BEC7B-7F03-41BC-992D-61AAB645C107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27" creationId="{4B378ADA-03D8-4E8C-B2A0-AC0F7FBAB7D3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28" creationId="{0111DC69-226C-47E1-8AE8-85DD7F70E283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30" creationId="{A7E885B5-0935-45E4-8047-BF6B5863A3BB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31" creationId="{E58CEB4E-A5DE-4B2B-8D10-D322D7774A1B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32" creationId="{8C76C9E9-E292-4F58-8C77-5EF623AE7D5C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33" creationId="{9D6D79A8-8081-4F35-B478-17888B4C7E40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34" creationId="{B67B8B68-A34F-4CDA-8B44-C3C21A2CC82A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35" creationId="{195BBAFB-B777-4B86-84DD-63D5C0D150FD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36" creationId="{7D2219E2-FAC7-475E-B7BE-CF3CD78DF674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37" creationId="{6A411947-57CD-4A65-9373-1FBB26E1985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38" creationId="{FD80817D-F2F1-4E69-A2B1-7F592D07CAA7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39" creationId="{7A4318FF-A832-45E6-9CD0-CC3F7CE9ADAE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40" creationId="{2C40F738-8680-466A-AC72-B63B9E12B4CA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41" creationId="{D58D3BD1-A653-4D91-970F-131E59296F14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42" creationId="{031AFDE2-4E78-44EC-B866-81B80BEE08DB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43" creationId="{7C1E9451-699F-4C04-8F6D-D9B71A8E31E0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44" creationId="{8986C94A-1F2E-4FB6-87C0-2104E152D6EA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45" creationId="{8CC3FCFB-CB2D-4A3F-BC65-DC42734F49AE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46" creationId="{5193EBC3-D316-4E8E-BE5B-C873043ADCF4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48" creationId="{74D5DD3F-C0AC-4948-B738-5B12200CB5F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50" creationId="{E2E66FE2-3C8D-49FD-97F0-DA7DAD597160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52" creationId="{ADFF7809-2382-43EB-98D1-0331460ED96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53" creationId="{82BB5BFA-B30E-416C-BE41-ADD9A2027C5E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54" creationId="{0B34E0DE-78F5-4E77-B4B1-22F7E7C1286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55" creationId="{C3E08B25-0CA5-46AB-8CAC-3FE577295573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56" creationId="{D29C62FC-0573-4FBF-8042-B37065ADFC40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58" creationId="{350F0477-4721-4000-A9AB-6B81DD0C878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59" creationId="{186322AD-E665-434E-A486-06C317F528ED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60" creationId="{86846DD8-6F6B-4CA9-A58F-AB5B7E743960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61" creationId="{1C9CD2CD-EFD7-4F98-A453-C53893998634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63" creationId="{08D0441F-BFF1-4A57-99AD-0CFD32D892D4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64" creationId="{E9AA151F-23F0-42FD-B30F-61E006EAA8D7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65" creationId="{9D2E1E26-A59E-4F80-B9C2-4B031C4238C7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66" creationId="{3EE581FE-0A61-48E4-8F36-4358FFE38AC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67" creationId="{D2978664-A342-4823-9C92-63CE14CA4336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68" creationId="{D31A56CB-D3D4-44AC-AAD9-2C1770D9F5A3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69" creationId="{20C7344B-36F2-450C-AF4E-7D17D90FEA9C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70" creationId="{6C32FB6C-92B0-41A2-8751-BF18D6E36246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71" creationId="{6D3C9125-47C5-432C-A6A9-0C7C9DA6A3C0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72" creationId="{3FE869CE-B980-488E-87FC-FDCB1BA832A8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73" creationId="{5D4DAB2F-904B-4656-9507-7D4FB4BE4918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74" creationId="{A025619B-CD7E-495E-B72E-3F57CCEA5A8F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75" creationId="{DE89CFC8-E3B7-4D16-B42A-327D51DDB19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76" creationId="{27E67C14-0945-45EB-B510-6306918F73ED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77" creationId="{A45A6AB0-FEC7-417E-94E4-D20099A3947E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78" creationId="{37E15F2F-8860-41E5-ACC3-EBA9D723772E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79" creationId="{1CF46C23-3E98-4BAE-89CC-27230BE4FB3F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80" creationId="{CED441C3-96DA-4EDC-896A-B056A95FC893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81" creationId="{DD5BB221-E6EC-486F-8B16-242A4C015BC0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82" creationId="{1435F957-3A4A-4BBA-85CE-344ED74C71B8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84" creationId="{272623DC-2630-4ADA-9466-B007D43CECF5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85" creationId="{F4748133-932E-494A-80F7-5A3FEE514F9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86" creationId="{8D7D43AB-209F-4BD3-B72E-319E8BE2ED4C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87" creationId="{1DF05A91-FC59-48FD-B86F-D544BDE0D2C6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88" creationId="{BD0D027D-19D4-4A40-A290-FCF7CE90C3CF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89" creationId="{412D7AEC-C9C1-4383-9221-6057F2913DFC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92" creationId="{C14BD0FA-9412-496D-98BC-6D358F221031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93" creationId="{DE92FB1C-76B7-41EF-BB32-A99246491CF0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94" creationId="{9C4126B6-BAD6-4186-8AB5-3C8A4A66477F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95" creationId="{4E61C6E4-0269-4E1E-988E-D055DEA99F53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96" creationId="{4E7FD74B-02A0-4EEF-A076-359A23C7E92E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97" creationId="{31B392C4-7BF6-4171-9DF7-A2CB70170E67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299" creationId="{CD253F38-E1FC-4B2B-9E25-1AEA0622BFBF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00" creationId="{5743CE19-70A6-42F8-9442-940EE3748953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01" creationId="{C0280A6E-6DB3-453C-836E-C46A359833CB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02" creationId="{3C59E4C4-4F5A-409F-BD57-1B7823A480A0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03" creationId="{EA4BC7F3-24CB-41BD-86BB-0F05FEF9298B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04" creationId="{99F1FE51-9E82-45A5-97ED-5D2D466A076A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05" creationId="{6BB68451-8AE7-4086-B503-949778BC4A35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06" creationId="{BEF95372-A67F-49CF-B03F-4B7B489D436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07" creationId="{752312B5-CBDB-4CD0-93D6-86291192070D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08" creationId="{B22D987A-7E29-4B9C-8EB7-B13D8E2CA44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09" creationId="{ADC48A2D-9378-4CD7-8E3E-28DFBA01D5A1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10" creationId="{D02AA737-1971-4760-B7FB-B2036398A31F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11" creationId="{A379CE2D-3008-4B42-A1BE-8B53AA80DA67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12" creationId="{59052A32-7CA6-4D64-88B7-F5524F78796F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13" creationId="{B16E3D46-4714-47F2-A0D9-BEB2E82A4E0A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14" creationId="{46452CB6-3DE3-4B14-8725-669C422D792A}"/>
          </ac:spMkLst>
        </pc:spChg>
        <pc:spChg chg="add mod">
          <ac:chgData name="Pedro Renato | PANDENOR" userId="be1471d8-4856-4f82-81e8-56270d13a657" providerId="ADAL" clId="{09183166-80C2-4865-A1D9-B95F0E83C20F}" dt="2019-04-04T13:42:15.294" v="125" actId="14100"/>
          <ac:spMkLst>
            <pc:docMk/>
            <pc:sldMk cId="0" sldId="257"/>
            <ac:spMk id="316" creationId="{0D5E6CFC-63A8-4D7F-8BDC-4F51F939B321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17" creationId="{14871E96-DD38-4955-93D7-9D57464E371E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18" creationId="{6C6475EF-6E2C-4F31-B849-65A22CFC494D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19" creationId="{2C86367E-9D93-4EF5-B1BF-8EC3E4526DF8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20" creationId="{2594F293-CA25-4108-AD35-86045E7E2826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21" creationId="{A90B49E8-DDE6-42D0-B8E1-3B3BA582CDDB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22" creationId="{C6152575-A8E3-496D-BCB1-814997BA606E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23" creationId="{C770BC00-A3C8-4D5F-AEBA-380FA18EC809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24" creationId="{753A5C00-61A4-469A-9AB0-D2F9395CB924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25" creationId="{2F821CC5-6496-4514-809D-C7DE4899F02A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26" creationId="{F8B10F61-4BD0-489F-9428-20F23CDC1D9E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27" creationId="{69525715-EBD6-4F44-9E0C-9D627F8D3BB3}"/>
          </ac:spMkLst>
        </pc:spChg>
        <pc:spChg chg="add">
          <ac:chgData name="Pedro Renato | PANDENOR" userId="be1471d8-4856-4f82-81e8-56270d13a657" providerId="ADAL" clId="{09183166-80C2-4865-A1D9-B95F0E83C20F}" dt="2019-04-04T13:41:59.302" v="118"/>
          <ac:spMkLst>
            <pc:docMk/>
            <pc:sldMk cId="0" sldId="257"/>
            <ac:spMk id="328" creationId="{3FEC9699-5562-4108-BA1C-59E7D86AEE9A}"/>
          </ac:spMkLst>
        </pc:spChg>
        <pc:grpChg chg="add del">
          <ac:chgData name="Pedro Renato | PANDENOR" userId="be1471d8-4856-4f82-81e8-56270d13a657" providerId="ADAL" clId="{09183166-80C2-4865-A1D9-B95F0E83C20F}" dt="2019-04-04T13:41:06.112" v="106"/>
          <ac:grpSpMkLst>
            <pc:docMk/>
            <pc:sldMk cId="0" sldId="257"/>
            <ac:grpSpMk id="7" creationId="{1AE885C7-9DCF-4BA2-97A4-DB7AAE558806}"/>
          </ac:grpSpMkLst>
        </pc:grpChg>
        <pc:grpChg chg="add del mod">
          <ac:chgData name="Pedro Renato | PANDENOR" userId="be1471d8-4856-4f82-81e8-56270d13a657" providerId="ADAL" clId="{09183166-80C2-4865-A1D9-B95F0E83C20F}" dt="2019-04-04T13:41:56.484" v="117" actId="478"/>
          <ac:grpSpMkLst>
            <pc:docMk/>
            <pc:sldMk cId="0" sldId="257"/>
            <ac:grpSpMk id="115" creationId="{2A8A20C6-EDEB-4D72-B8F9-A34EA09DFD63}"/>
          </ac:grpSpMkLst>
        </pc:grpChg>
        <pc:grpChg chg="add mod">
          <ac:chgData name="Pedro Renato | PANDENOR" userId="be1471d8-4856-4f82-81e8-56270d13a657" providerId="ADAL" clId="{09183166-80C2-4865-A1D9-B95F0E83C20F}" dt="2019-04-04T13:42:39.711" v="130" actId="1076"/>
          <ac:grpSpMkLst>
            <pc:docMk/>
            <pc:sldMk cId="0" sldId="257"/>
            <ac:grpSpMk id="222" creationId="{A193FB87-302B-480F-B3E6-7CCB920D449B}"/>
          </ac:grpSpMkLst>
        </pc:grp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122" creationId="{5875571A-D223-41B5-B7E1-8F45D0559AA2}"/>
          </ac:picMkLst>
        </pc:pic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140" creationId="{9EC8B046-6175-4F75-8A02-9FFA9E9EB499}"/>
          </ac:picMkLst>
        </pc:pic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142" creationId="{9551C082-4CF4-449D-BE85-00A01A8372B5}"/>
          </ac:picMkLst>
        </pc:pic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144" creationId="{2CEEEFDC-6D9F-4D07-A30B-9ED8D5DCF548}"/>
          </ac:picMkLst>
        </pc:pic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150" creationId="{3485AE43-A3A2-44CC-A527-09E06BA23F8F}"/>
          </ac:picMkLst>
        </pc:pic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155" creationId="{BEE7BDC1-C28A-41CB-9E53-7741B42433BB}"/>
          </ac:picMkLst>
        </pc:pic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176" creationId="{B4C3EAAC-62D0-4506-AC22-58B6F0E00A6B}"/>
          </ac:picMkLst>
        </pc:pic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183" creationId="{4FBE66CD-F5D4-484D-B6D8-B3B110592A17}"/>
          </ac:picMkLst>
        </pc:pic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184" creationId="{239DB396-0043-4938-A523-3E16BD81D910}"/>
          </ac:picMkLst>
        </pc:pic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191" creationId="{45D06545-A247-48FD-82FA-FC33DB5BA8FD}"/>
          </ac:picMkLst>
        </pc:picChg>
        <pc:picChg chg="add">
          <ac:chgData name="Pedro Renato | PANDENOR" userId="be1471d8-4856-4f82-81e8-56270d13a657" providerId="ADAL" clId="{09183166-80C2-4865-A1D9-B95F0E83C20F}" dt="2019-04-04T13:41:50.298" v="115"/>
          <ac:picMkLst>
            <pc:docMk/>
            <pc:sldMk cId="0" sldId="257"/>
            <ac:picMk id="208" creationId="{E5525E5E-11C3-4FA5-8F6F-651A96AA5AC8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229" creationId="{A68F5ECE-D390-44E3-969C-898E09AACA5F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247" creationId="{47279E4C-716C-4BA5-BE0C-D71EF426D7C4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249" creationId="{0F74A404-6D2E-48A0-A2F5-FE6276109B22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251" creationId="{1D51B8AB-5039-4156-98B5-E55A88A87500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257" creationId="{3BD50BD7-1352-4F20-8CB3-1A7169CF66E4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262" creationId="{75605A23-0D86-4C43-98C4-748095A0B44D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283" creationId="{33FE2926-D55F-4426-A2F6-A66414EFE991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290" creationId="{38DF54E0-57D3-4CA1-9033-1F2EDAC289BF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291" creationId="{BBDF67B1-ED02-4678-BDF5-D04F77DD8B5E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298" creationId="{A44B435C-EF9D-4591-A1E8-487F6B01702B}"/>
          </ac:picMkLst>
        </pc:picChg>
        <pc:picChg chg="add">
          <ac:chgData name="Pedro Renato | PANDENOR" userId="be1471d8-4856-4f82-81e8-56270d13a657" providerId="ADAL" clId="{09183166-80C2-4865-A1D9-B95F0E83C20F}" dt="2019-04-04T13:41:59.302" v="118"/>
          <ac:picMkLst>
            <pc:docMk/>
            <pc:sldMk cId="0" sldId="257"/>
            <ac:picMk id="315" creationId="{E26F249E-0A8E-45D2-8594-8BD88F796B6E}"/>
          </ac:picMkLst>
        </pc:picChg>
        <pc:picChg chg="del">
          <ac:chgData name="Pedro Renato | PANDENOR" userId="be1471d8-4856-4f82-81e8-56270d13a657" providerId="ADAL" clId="{09183166-80C2-4865-A1D9-B95F0E83C20F}" dt="2019-04-04T13:39:54.870" v="97" actId="478"/>
          <ac:picMkLst>
            <pc:docMk/>
            <pc:sldMk cId="0" sldId="257"/>
            <ac:picMk id="38914" creationId="{00000000-0000-0000-0000-000000000000}"/>
          </ac:picMkLst>
        </pc:picChg>
      </pc:sldChg>
      <pc:sldChg chg="add">
        <pc:chgData name="Pedro Renato | PANDENOR" userId="be1471d8-4856-4f82-81e8-56270d13a657" providerId="ADAL" clId="{09183166-80C2-4865-A1D9-B95F0E83C20F}" dt="2019-04-04T13:43:08.782" v="134"/>
        <pc:sldMkLst>
          <pc:docMk/>
          <pc:sldMk cId="2246967381" sldId="546"/>
        </pc:sldMkLst>
      </pc:sldChg>
    </pc:docChg>
  </pc:docChgLst>
  <pc:docChgLst>
    <pc:chgData name="Renata Nojoza | PANDENOR" userId="5220666e-350d-4b17-af88-d003f9bb4a80" providerId="ADAL" clId="{8186B008-5F71-4EF8-90AB-0BE8E4D4ECEA}"/>
    <pc:docChg chg="modSld">
      <pc:chgData name="Renata Nojoza | PANDENOR" userId="5220666e-350d-4b17-af88-d003f9bb4a80" providerId="ADAL" clId="{8186B008-5F71-4EF8-90AB-0BE8E4D4ECEA}" dt="2019-04-26T17:44:23.581" v="10" actId="20577"/>
      <pc:docMkLst>
        <pc:docMk/>
      </pc:docMkLst>
      <pc:sldChg chg="modSp">
        <pc:chgData name="Renata Nojoza | PANDENOR" userId="5220666e-350d-4b17-af88-d003f9bb4a80" providerId="ADAL" clId="{8186B008-5F71-4EF8-90AB-0BE8E4D4ECEA}" dt="2019-04-26T17:44:23.581" v="10" actId="20577"/>
        <pc:sldMkLst>
          <pc:docMk/>
          <pc:sldMk cId="0" sldId="256"/>
        </pc:sldMkLst>
        <pc:spChg chg="mod">
          <ac:chgData name="Renata Nojoza | PANDENOR" userId="5220666e-350d-4b17-af88-d003f9bb4a80" providerId="ADAL" clId="{8186B008-5F71-4EF8-90AB-0BE8E4D4ECEA}" dt="2019-04-26T17:44:23.581" v="10" actId="20577"/>
          <ac:spMkLst>
            <pc:docMk/>
            <pc:sldMk cId="0" sldId="256"/>
            <ac:spMk id="2051" creationId="{00000000-0000-0000-0000-000000000000}"/>
          </ac:spMkLst>
        </pc:spChg>
      </pc:sldChg>
    </pc:docChg>
  </pc:docChgLst>
  <pc:docChgLst>
    <pc:chgData name="Adilma Melo | PANDENOR" userId="96a00853-24e9-4b55-8b41-cc8b6b089620" providerId="ADAL" clId="{F9F4D4F2-BADE-4BEE-9A1B-421BCA715BF9}"/>
    <pc:docChg chg="addSld">
      <pc:chgData name="Adilma Melo | PANDENOR" userId="96a00853-24e9-4b55-8b41-cc8b6b089620" providerId="ADAL" clId="{F9F4D4F2-BADE-4BEE-9A1B-421BCA715BF9}" dt="2021-12-02T11:33:58.085" v="0" actId="680"/>
      <pc:docMkLst>
        <pc:docMk/>
      </pc:docMkLst>
      <pc:sldChg chg="new">
        <pc:chgData name="Adilma Melo | PANDENOR" userId="96a00853-24e9-4b55-8b41-cc8b6b089620" providerId="ADAL" clId="{F9F4D4F2-BADE-4BEE-9A1B-421BCA715BF9}" dt="2021-12-02T11:33:58.085" v="0" actId="680"/>
        <pc:sldMkLst>
          <pc:docMk/>
          <pc:sldMk cId="1670440613" sldId="54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40E10C-0194-4EB2-AD4B-E6F8DE6E52E4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EAA918-D147-4D67-AD9C-6B32ACA5E9CB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933321-4D9E-4DAD-9032-56A902DBAF6B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8C7C3-4732-444F-9D42-7B4B876C9D6E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2E17BB-6179-4413-9E45-F32CF64BD186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F44B0B-746C-4105-AD34-C2A4B7C1D5B0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418F7-A575-4418-9E8B-131715FC88B7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93868-6789-46EE-B1EC-675B01473286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20247-21E2-4AB5-8ACD-1EAAC9318ECA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3AC06-7A5F-4303-AE71-E1C901359AAC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ABAFF-927B-4C52-AE0E-4E9350B1A2AD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/>
              <a:t>Haga clic para modificar el estilo de texto del patrón</a:t>
            </a:r>
          </a:p>
          <a:p>
            <a:pPr lvl="1"/>
            <a:r>
              <a:rPr lang="es-ES" altLang="pt-BR"/>
              <a:t>Segundo nivel</a:t>
            </a:r>
          </a:p>
          <a:p>
            <a:pPr lvl="2"/>
            <a:r>
              <a:rPr lang="es-ES" altLang="pt-BR"/>
              <a:t>Tercer nivel</a:t>
            </a:r>
          </a:p>
          <a:p>
            <a:pPr lvl="3"/>
            <a:r>
              <a:rPr lang="es-ES" altLang="pt-BR"/>
              <a:t>Cuarto nivel</a:t>
            </a:r>
          </a:p>
          <a:p>
            <a:pPr lvl="4"/>
            <a:r>
              <a:rPr lang="es-ES" altLang="pt-BR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alt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DEC563A-4562-4397-A4A4-C147AA265BFE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26" Type="http://schemas.openxmlformats.org/officeDocument/2006/relationships/image" Target="../media/image126.png"/><Relationship Id="rId39" Type="http://schemas.openxmlformats.org/officeDocument/2006/relationships/image" Target="../media/image139.png"/><Relationship Id="rId3" Type="http://schemas.openxmlformats.org/officeDocument/2006/relationships/image" Target="../media/image103.png"/><Relationship Id="rId21" Type="http://schemas.openxmlformats.org/officeDocument/2006/relationships/image" Target="../media/image121.png"/><Relationship Id="rId34" Type="http://schemas.openxmlformats.org/officeDocument/2006/relationships/image" Target="../media/image134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5" Type="http://schemas.openxmlformats.org/officeDocument/2006/relationships/image" Target="../media/image125.png"/><Relationship Id="rId33" Type="http://schemas.openxmlformats.org/officeDocument/2006/relationships/image" Target="../media/image133.png"/><Relationship Id="rId38" Type="http://schemas.openxmlformats.org/officeDocument/2006/relationships/image" Target="../media/image138.pn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29" Type="http://schemas.openxmlformats.org/officeDocument/2006/relationships/image" Target="../media/image129.png"/><Relationship Id="rId41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24" Type="http://schemas.openxmlformats.org/officeDocument/2006/relationships/image" Target="../media/image124.png"/><Relationship Id="rId32" Type="http://schemas.openxmlformats.org/officeDocument/2006/relationships/image" Target="../media/image132.png"/><Relationship Id="rId37" Type="http://schemas.openxmlformats.org/officeDocument/2006/relationships/image" Target="../media/image137.png"/><Relationship Id="rId40" Type="http://schemas.openxmlformats.org/officeDocument/2006/relationships/image" Target="../media/image140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28" Type="http://schemas.openxmlformats.org/officeDocument/2006/relationships/image" Target="../media/image128.png"/><Relationship Id="rId36" Type="http://schemas.openxmlformats.org/officeDocument/2006/relationships/image" Target="../media/image136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31" Type="http://schemas.openxmlformats.org/officeDocument/2006/relationships/image" Target="../media/image131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Relationship Id="rId27" Type="http://schemas.openxmlformats.org/officeDocument/2006/relationships/image" Target="../media/image127.png"/><Relationship Id="rId30" Type="http://schemas.openxmlformats.org/officeDocument/2006/relationships/image" Target="../media/image130.png"/><Relationship Id="rId35" Type="http://schemas.openxmlformats.org/officeDocument/2006/relationships/image" Target="../media/image135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hyperlink" Target="http://segurancadotrabalhonwn.com/analise-preliminar-de-risco-apr/" TargetMode="Externa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365625"/>
            <a:ext cx="14287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110"/>
          <p:cNvSpPr>
            <a:spLocks noGrp="1" noChangeArrowheads="1"/>
          </p:cNvSpPr>
          <p:nvPr/>
        </p:nvSpPr>
        <p:spPr bwMode="auto">
          <a:xfrm>
            <a:off x="2803525" y="4756150"/>
            <a:ext cx="6191250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s-ES" altLang="pt-BR" sz="2500" b="1">
                <a:solidFill>
                  <a:schemeClr val="bg1"/>
                </a:solidFill>
              </a:rPr>
              <a:t>NR 20 AV II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1450086"/>
            <a:ext cx="14135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6578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produto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54020" y="1450086"/>
            <a:ext cx="58572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64920" algn="l"/>
                <a:tab pos="2185670" algn="l"/>
                <a:tab pos="3239135" algn="l"/>
                <a:tab pos="4031615" algn="l"/>
                <a:tab pos="4485640" algn="l"/>
                <a:tab pos="535749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fla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á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á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ecer	ma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	m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	r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77925" y="1679041"/>
            <a:ext cx="7433309" cy="23120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700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dependendo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de:</a:t>
            </a:r>
          </a:p>
          <a:p>
            <a:pPr marL="367665" marR="5080" indent="-354965" algn="just">
              <a:lnSpc>
                <a:spcPct val="100000"/>
              </a:lnSpc>
              <a:spcBef>
                <a:spcPts val="600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fulgor,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exemplo: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gasolina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mais perigosa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etanol por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fulgor mais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baixo;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 algn="just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quantidade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o tipo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armazenamento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(tanques ou</a:t>
            </a:r>
            <a:r>
              <a:rPr sz="200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recipientes);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 algn="just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367665" algn="l"/>
                <a:tab pos="368300" algn="l"/>
                <a:tab pos="1534795" algn="l"/>
                <a:tab pos="1934210" algn="l"/>
                <a:tab pos="2860675" algn="l"/>
                <a:tab pos="3440429" algn="l"/>
                <a:tab pos="3699510" algn="l"/>
                <a:tab pos="4944745" algn="l"/>
                <a:tab pos="5348605" algn="l"/>
                <a:tab pos="5946140" algn="l"/>
                <a:tab pos="6343650" algn="l"/>
                <a:tab pos="729170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perfíc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de	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ntat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	a	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tmo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a,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aso	de	l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í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idos	e</a:t>
            </a:r>
          </a:p>
          <a:p>
            <a:pPr marL="367665" algn="just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volume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mistura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60">
                <a:solidFill>
                  <a:schemeClr val="bg1"/>
                </a:solidFill>
                <a:latin typeface="Calibri"/>
                <a:cs typeface="Calibri"/>
              </a:rPr>
              <a:t>ar,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caso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gases;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7925" y="4117594"/>
            <a:ext cx="74314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indent="-3549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67665" algn="l"/>
                <a:tab pos="368300" algn="l"/>
                <a:tab pos="749935" algn="l"/>
                <a:tab pos="2258695" algn="l"/>
                <a:tab pos="3920490" algn="l"/>
                <a:tab pos="4420235" algn="l"/>
                <a:tab pos="5490210" algn="l"/>
                <a:tab pos="641540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propriedade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físico-química	do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produto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(poder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calorífico,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7925" y="4270603"/>
            <a:ext cx="7430770" cy="215963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67665" algn="just">
              <a:lnSpc>
                <a:spcPct val="100000"/>
              </a:lnSpc>
              <a:spcBef>
                <a:spcPts val="1300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volatilidade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toxicidade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combustão);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 algn="just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Possibilidade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vazamento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transbordamento;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marR="5080" indent="-354965" algn="just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Manuseio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(transferência, pulverização, condições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ventilação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local,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etc.);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 algn="just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Materiais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instalações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existentes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nas</a:t>
            </a:r>
            <a:r>
              <a:rPr sz="2000" spc="114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proximidades.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75604D20-EBF2-4FE0-8F5F-7F7C73463D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465326"/>
            <a:ext cx="5272405" cy="40376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271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5.16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Aparelhos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Extintores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 Extintor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toda substância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aplicada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fogo,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interfere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reação química,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provocando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descontinuidade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mais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lados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do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tetraedro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fogo,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alterando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condições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haja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incêndio.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agentes extintores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podem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encontrados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sólidos,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líquidos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gasosos.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715" algn="just">
              <a:lnSpc>
                <a:spcPct val="100000"/>
              </a:lnSpc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Existe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variedade muito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grande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Agentes  Extintores.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71844" y="1808988"/>
            <a:ext cx="2115311" cy="33329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8733D6B5-E13A-470A-BB9E-A09EAB50D9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48664" y="1224533"/>
            <a:ext cx="6880859" cy="49071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Nesse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módulo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citaremos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apenas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mais</a:t>
            </a:r>
            <a:r>
              <a:rPr sz="2000" spc="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utilizados.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Substâncias mais comuns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mercado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agentes</a:t>
            </a:r>
            <a:r>
              <a:rPr sz="2000" spc="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86055" indent="-17335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18669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Água;</a:t>
            </a: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86055" indent="-17335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18669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Espuma (química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mecânica);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86055" indent="-173355">
              <a:lnSpc>
                <a:spcPct val="100000"/>
              </a:lnSpc>
              <a:buFont typeface="Wingdings"/>
              <a:buChar char=""/>
              <a:tabLst>
                <a:tab pos="18669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Gás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Carbônico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(CO</a:t>
            </a:r>
            <a:r>
              <a:rPr sz="1950" baseline="-25641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);</a:t>
            </a:r>
          </a:p>
          <a:p>
            <a:pPr marL="186055" indent="-173355">
              <a:lnSpc>
                <a:spcPct val="100000"/>
              </a:lnSpc>
              <a:spcBef>
                <a:spcPts val="2400"/>
              </a:spcBef>
              <a:buFont typeface="Wingdings"/>
              <a:buChar char=""/>
              <a:tabLst>
                <a:tab pos="186690" algn="l"/>
              </a:tabLst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Pó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Químico Seco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(PQS);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86055" indent="-173355">
              <a:lnSpc>
                <a:spcPct val="100000"/>
              </a:lnSpc>
              <a:buFont typeface="Wingdings"/>
              <a:buChar char=""/>
              <a:tabLst>
                <a:tab pos="18669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Halogenados;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86055" indent="-173355">
              <a:lnSpc>
                <a:spcPct val="100000"/>
              </a:lnSpc>
              <a:buFont typeface="Wingdings"/>
              <a:buChar char=""/>
              <a:tabLst>
                <a:tab pos="18669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Agentes improvisados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(areia,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cobertor,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tampa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vasilhame,</a:t>
            </a:r>
            <a:r>
              <a:rPr sz="2000" spc="1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etc).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79364" y="2421635"/>
            <a:ext cx="1728215" cy="32354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F0B04381-0EE5-4985-B45A-E09DB8993E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879854"/>
            <a:ext cx="7407909" cy="37298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271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5.16.1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Aparelhos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Extintores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</a:t>
            </a:r>
            <a:r>
              <a:rPr sz="2000" spc="9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aparelhos</a:t>
            </a:r>
            <a:r>
              <a:rPr sz="2000" spc="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</a:t>
            </a:r>
            <a:r>
              <a:rPr sz="2000" spc="10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</a:t>
            </a:r>
            <a:r>
              <a:rPr sz="2000" spc="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recipientes</a:t>
            </a:r>
            <a:r>
              <a:rPr sz="2000" spc="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fabricados</a:t>
            </a:r>
            <a:r>
              <a:rPr sz="2000" spc="9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</a:t>
            </a:r>
            <a:r>
              <a:rPr sz="20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dispositivo</a:t>
            </a:r>
            <a:r>
              <a:rPr sz="2000" spc="1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</a:t>
            </a:r>
          </a:p>
          <a:p>
            <a:pPr marL="12700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possibilitam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aplicação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 Extintor sobre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1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incêndio.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889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Normalmente os Aparelhos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Extintores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recebem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nome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  Extintor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neles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contém.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Aparelhos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Extintores,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chamados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EXTINTORES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INCÊNDIO,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destinam-se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combate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imediato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pequenos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incêndio,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aplicados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rapidamente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forma correta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combatem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podem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extinguir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fogo.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293C4E4D-497C-4AB0-86CC-5657B606F3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737106"/>
            <a:ext cx="7477759" cy="40376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sucesso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emprego 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EXTINTORES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depende 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seguintes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fatores: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marR="5715" indent="-457834">
              <a:lnSpc>
                <a:spcPct val="100000"/>
              </a:lnSpc>
              <a:spcBef>
                <a:spcPts val="5"/>
              </a:spcBef>
              <a:tabLst>
                <a:tab pos="4699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a)	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distribuição planejada dos aparelhos pela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área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proteger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(PPCIP);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571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manutenção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adequada 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periódica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(troca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carga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testes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cilindro);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870325" marR="5080" lvl="1" indent="-271145" algn="just">
              <a:lnSpc>
                <a:spcPct val="100000"/>
              </a:lnSpc>
              <a:buFont typeface="Wingdings"/>
              <a:buChar char=""/>
              <a:tabLst>
                <a:tab pos="387096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pessoal habilitado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aparelhos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extinção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incêndios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(treinamento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Formação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Brigada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Incêndio 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acordo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NR-23);</a:t>
            </a:r>
          </a:p>
        </p:txBody>
      </p:sp>
      <p:sp>
        <p:nvSpPr>
          <p:cNvPr id="4" name="object 4"/>
          <p:cNvSpPr/>
          <p:nvPr/>
        </p:nvSpPr>
        <p:spPr>
          <a:xfrm>
            <a:off x="972311" y="3877055"/>
            <a:ext cx="2487167" cy="1583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A58AC4B-E6E6-4107-89A1-38B4CCBCC0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51520" y="1268760"/>
            <a:ext cx="4773295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Quanto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tamanho,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podem</a:t>
            </a:r>
            <a:r>
              <a:rPr sz="2000" spc="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portáteis;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sobre rodas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(carretas);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4339" y="4298950"/>
            <a:ext cx="5489575" cy="21903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Quanto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sistema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funcionamento eles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podem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químicos;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pressurizados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(pressão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interna);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pressurizáveis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(pressão</a:t>
            </a:r>
            <a:r>
              <a:rPr sz="200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injetada).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16774" y="1629155"/>
            <a:ext cx="3705433" cy="25374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A53344CC-7E53-4374-9DAD-36EF5C9387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45514" y="2218131"/>
            <a:ext cx="665225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400" spc="-15">
                <a:solidFill>
                  <a:schemeClr val="bg1"/>
                </a:solidFill>
                <a:latin typeface="Calibri"/>
                <a:cs typeface="Calibri"/>
              </a:rPr>
              <a:t>EXTINTORES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POR SI SÓ </a:t>
            </a:r>
            <a:r>
              <a:rPr sz="2400" spc="-10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REALIZAM</a:t>
            </a:r>
            <a:r>
              <a:rPr sz="24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10">
                <a:solidFill>
                  <a:schemeClr val="bg1"/>
                </a:solidFill>
                <a:latin typeface="Calibri"/>
                <a:cs typeface="Calibri"/>
              </a:rPr>
              <a:t>MILAGRES.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2406" y="3111754"/>
            <a:ext cx="7619365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Desde  que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fabricados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mantidos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acordo  com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normas 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técnicas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brasileiras,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distribuídos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forma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planejada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operados </a:t>
            </a:r>
            <a:r>
              <a:rPr sz="2000" spc="1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corretamente,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funcionam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eficaz.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7CA3ECED-C196-4A80-8786-9DBDE428BF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2005711"/>
            <a:ext cx="7477125" cy="3122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927100" algn="l"/>
              </a:tabLst>
            </a:pP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Os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principais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tipos 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 os</a:t>
            </a:r>
            <a:r>
              <a:rPr sz="20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seguintes: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1" algn="just">
              <a:lnSpc>
                <a:spcPct val="100000"/>
              </a:lnSpc>
              <a:tabLst>
                <a:tab pos="262890" algn="l"/>
              </a:tabLst>
            </a:pPr>
            <a:endParaRPr lang="pt-BR"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1" algn="just">
              <a:lnSpc>
                <a:spcPct val="100000"/>
              </a:lnSpc>
              <a:tabLst>
                <a:tab pos="262890" algn="l"/>
              </a:tabLst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Extintor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H</a:t>
            </a:r>
            <a:r>
              <a:rPr sz="1950" baseline="-21367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O: água na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líquida (jato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neblina);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rabicPeriod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1" algn="just">
              <a:lnSpc>
                <a:spcPct val="100000"/>
              </a:lnSpc>
              <a:spcBef>
                <a:spcPts val="5"/>
              </a:spcBef>
              <a:tabLst>
                <a:tab pos="26289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Extintor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à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base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Espuma: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espuma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mecânica;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rabicPeriod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  <a:tabLst>
                <a:tab pos="27813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Extintor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Gases 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inertes: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 carbônico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(CO</a:t>
            </a:r>
            <a:r>
              <a:rPr sz="1950" spc="-7" baseline="-21367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),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Nitrogênio, 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Vapor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d´água;</a:t>
            </a:r>
          </a:p>
          <a:p>
            <a:pPr algn="just"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rabicPeriod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68580" algn="just">
              <a:lnSpc>
                <a:spcPct val="100000"/>
              </a:lnSpc>
              <a:tabLst>
                <a:tab pos="319405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Extintor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Pó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químico: bicarbonato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sódio.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577ED71E-B5D2-4C82-88B2-8CFA5D2F4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7475" y="1700783"/>
            <a:ext cx="1676783" cy="3334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7584" y="1523238"/>
            <a:ext cx="5036158" cy="37144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1097915" algn="l"/>
              </a:tabLst>
            </a:pP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Água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Pressurizada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Capacidade: 10 a 75</a:t>
            </a:r>
            <a:r>
              <a:rPr sz="2000" spc="-5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litros;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600"/>
              </a:spcBef>
              <a:tabLst>
                <a:tab pos="469265" algn="l"/>
                <a:tab pos="4699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Aplicação: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incêndios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classe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"A";</a:t>
            </a:r>
          </a:p>
          <a:p>
            <a:pPr marL="12700" marR="5080" algn="just">
              <a:lnSpc>
                <a:spcPct val="100000"/>
              </a:lnSpc>
              <a:spcBef>
                <a:spcPts val="600"/>
              </a:spcBef>
              <a:tabLst>
                <a:tab pos="4699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Princípio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operação: pressão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interna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-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</a:t>
            </a:r>
            <a:r>
              <a:rPr sz="1950" spc="-7" baseline="-25641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1950" spc="7" baseline="-25641">
                <a:solidFill>
                  <a:schemeClr val="bg1"/>
                </a:solidFill>
                <a:latin typeface="Calibri"/>
                <a:cs typeface="Calibri"/>
              </a:rPr>
              <a:t>2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próprio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cilindro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metálico,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arrasta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água quando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gatilho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 acionado;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ALCANCE DO 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JATO: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12 a 14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metros;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600"/>
              </a:spcBef>
              <a:tabLst>
                <a:tab pos="469265" algn="l"/>
                <a:tab pos="4699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Área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aproximada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extinção: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1,5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2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2,0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metros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quadrados;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600"/>
              </a:spcBef>
              <a:tabLst>
                <a:tab pos="469265" algn="l"/>
                <a:tab pos="469900" algn="l"/>
              </a:tabLst>
            </a:pP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Tempo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uso: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1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minuto.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85D4D10-1877-4F0A-9E94-5BCA0F27E4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2813" y="1342221"/>
            <a:ext cx="6090285" cy="45172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Água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Pressão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Injetada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Capacidade: 10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 a 50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litros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;</a:t>
            </a: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00CC"/>
              </a:buClr>
              <a:buFont typeface="Calibri"/>
              <a:buAutoNum type="arabicPeriod"/>
            </a:pPr>
            <a:endParaRPr sz="21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Aplicação: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incêndios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classe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60">
                <a:solidFill>
                  <a:schemeClr val="bg1"/>
                </a:solidFill>
                <a:latin typeface="Calibri"/>
                <a:cs typeface="Calibri"/>
              </a:rPr>
              <a:t>“A”;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00CC"/>
              </a:buClr>
            </a:pPr>
            <a:endParaRPr sz="21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Princípio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operação: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aberto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cilindro</a:t>
            </a:r>
            <a:r>
              <a:rPr sz="2000" spc="-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 err="1">
                <a:solidFill>
                  <a:schemeClr val="bg1"/>
                </a:solidFill>
                <a:latin typeface="Calibri"/>
                <a:cs typeface="Calibri"/>
              </a:rPr>
              <a:t>auxiliar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,</a:t>
            </a:r>
            <a:r>
              <a:rPr lang="pt-BR" sz="2000" spc="-20">
                <a:solidFill>
                  <a:schemeClr val="bg1"/>
                </a:solidFill>
                <a:latin typeface="Calibri"/>
                <a:cs typeface="Calibri"/>
              </a:rPr>
              <a:t> 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CO</a:t>
            </a:r>
            <a:r>
              <a:rPr sz="1950" baseline="-25641">
                <a:solidFill>
                  <a:schemeClr val="bg1"/>
                </a:solidFill>
                <a:latin typeface="Calibri"/>
                <a:cs typeface="Calibri"/>
              </a:rPr>
              <a:t>2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impulsiona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água quando 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gatilho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</a:t>
            </a:r>
            <a:r>
              <a:rPr sz="2000" spc="-1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acionado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;</a:t>
            </a:r>
            <a:endParaRPr sz="24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39"/>
              </a:spcBef>
              <a:tabLst>
                <a:tab pos="469265" algn="l"/>
                <a:tab pos="4699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Alcance 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jato: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15 a 18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metros;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0000CC"/>
              </a:buClr>
              <a:buFont typeface="Calibri"/>
              <a:buAutoNum type="arabicPeriod" startAt="4"/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00CC"/>
              </a:buClr>
              <a:buFont typeface="Calibri"/>
              <a:buAutoNum type="arabicPeriod" startAt="4"/>
            </a:pPr>
            <a:endParaRPr sz="21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69265" algn="l"/>
                <a:tab pos="469900" algn="l"/>
              </a:tabLst>
            </a:pP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Tempo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descarga: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1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minuto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23098" y="2194962"/>
            <a:ext cx="2106168" cy="2811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842C0C40-B46F-44BF-A00A-51D58071A2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878330"/>
            <a:ext cx="4883785" cy="3122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16635" algn="l"/>
              </a:tabLst>
            </a:pPr>
            <a:r>
              <a:rPr sz="2000" spc="-20" err="1">
                <a:solidFill>
                  <a:schemeClr val="bg1"/>
                </a:solidFill>
                <a:latin typeface="Calibri"/>
                <a:cs typeface="Calibri"/>
              </a:rPr>
              <a:t>Pó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Químico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Seco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69900" algn="l"/>
              </a:tabLst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CAPACIDADE: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1,2, 4, 6,8, 12, 20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, 50</a:t>
            </a:r>
            <a:r>
              <a:rPr sz="2000" spc="-1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kg;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69900" algn="l"/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APLICAÇÃO: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classes "B",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“C";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rabicPeriod" startAt="2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69900" algn="l"/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TIPOS: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pressurizados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pressão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injetada;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rabicPeriod" startAt="2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tabLst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PRINCÍPIOS DE OPERAÇÃO: pó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expelido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 contido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recipiente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na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ampola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46063" y="1845563"/>
            <a:ext cx="2241221" cy="36220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EE6C72F9-E22D-410B-9511-16BDD6B569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1881377"/>
            <a:ext cx="7361555" cy="40376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4419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b)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INCÊNDIO E</a:t>
            </a:r>
            <a:r>
              <a:rPr sz="2000" spc="-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EXPLOSÃO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715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presença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um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produto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atmosfera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sempre  apresentará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condição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incêndio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explosão,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dependendo apenas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que já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foi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citado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anteriormente.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715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todas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misturas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vapor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gás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podem ser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consideradas inflamáveis.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misturas muito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ricas,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 muito pobres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podem  ser inflamadas, uma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vez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existe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faixa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(limites: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inferior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superior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inflamabilidade)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característico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cada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produto,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qual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determina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margens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periculosidade.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C0DD374-CFAA-44B5-A778-BF6347DB15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605533"/>
            <a:ext cx="3978910" cy="316048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1663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5.16.2.5	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Gás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Carbônico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AutoNum type="arabicPeriod"/>
              <a:tabLst>
                <a:tab pos="375285" algn="l"/>
                <a:tab pos="375920" algn="l"/>
              </a:tabLst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CAPACIDADE: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2, 4, 6,</a:t>
            </a:r>
            <a:r>
              <a:rPr sz="2000" spc="-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kg;</a:t>
            </a:r>
          </a:p>
          <a:p>
            <a:pPr>
              <a:lnSpc>
                <a:spcPct val="100000"/>
              </a:lnSpc>
              <a:buClr>
                <a:srgbClr val="0000CC"/>
              </a:buClr>
              <a:buFont typeface="Calibri"/>
              <a:buAutoNum type="arabicPeriod"/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00CC"/>
              </a:buClr>
              <a:buFont typeface="Calibri"/>
              <a:buAutoNum type="arabicPeriod"/>
            </a:pPr>
            <a:endParaRPr sz="21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AutoNum type="arabicPeriod"/>
              <a:tabLst>
                <a:tab pos="375285" algn="l"/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APLICAÇÕES: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classes "B” e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“C”;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0000CC"/>
              </a:buClr>
              <a:buFont typeface="Calibri"/>
              <a:buAutoNum type="arabicPeriod"/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00CC"/>
              </a:buClr>
              <a:buFont typeface="Calibri"/>
              <a:buAutoNum type="arabicPeriod"/>
            </a:pPr>
            <a:endParaRPr sz="21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AutoNum type="arabicPeriod"/>
              <a:tabLst>
                <a:tab pos="375285" algn="l"/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CARGA: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C0</a:t>
            </a:r>
            <a:r>
              <a:rPr sz="1950" spc="7" baseline="-25641">
                <a:solidFill>
                  <a:schemeClr val="bg1"/>
                </a:solidFill>
                <a:latin typeface="Calibri"/>
                <a:cs typeface="Calibri"/>
              </a:rPr>
              <a:t>2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liquefeito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sob</a:t>
            </a:r>
            <a:r>
              <a:rPr sz="2000" spc="-2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pressão;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34939" y="5263337"/>
            <a:ext cx="137096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0388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pela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própria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4339" y="5111070"/>
            <a:ext cx="4777105" cy="941069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5"/>
              </a:spcBef>
              <a:tabLst>
                <a:tab pos="375285" algn="l"/>
                <a:tab pos="1583690" algn="l"/>
                <a:tab pos="2013585" algn="l"/>
                <a:tab pos="3387090" algn="l"/>
                <a:tab pos="388683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4.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PRINCÍPIO	DE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OPERAÇÃO:	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C0</a:t>
            </a:r>
            <a:r>
              <a:rPr sz="1950" spc="7" baseline="-25641">
                <a:solidFill>
                  <a:schemeClr val="bg1"/>
                </a:solidFill>
                <a:latin typeface="Calibri"/>
                <a:cs typeface="Calibri"/>
              </a:rPr>
              <a:t>2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expelido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>
              <a:lnSpc>
                <a:spcPct val="100000"/>
              </a:lnSpc>
              <a:spcBef>
                <a:spcPts val="1200"/>
              </a:spcBef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pressão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interna</a:t>
            </a:r>
            <a:r>
              <a:rPr lang="pt-BR" sz="2000" spc="-2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22856" y="1269491"/>
            <a:ext cx="2072053" cy="3624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DD428BD7-FBFB-443B-ACCD-856141D0D1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78509" y="1469263"/>
            <a:ext cx="7402830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5.16.3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Quantidade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Extintores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ocupações ou locais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trabalho,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quantidade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será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determinada pelas condições seguintes, estabelecidas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 unidade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extintora: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110972"/>
              </p:ext>
            </p:extLst>
          </p:nvPr>
        </p:nvGraphicFramePr>
        <p:xfrm>
          <a:off x="849069" y="3105642"/>
          <a:ext cx="7561579" cy="24546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0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4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4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97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475615" marR="275590" indent="-192405">
                        <a:lnSpc>
                          <a:spcPct val="105000"/>
                        </a:lnSpc>
                      </a:pP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ÁREA </a:t>
                      </a:r>
                      <a:r>
                        <a:rPr sz="1400" b="1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COBERTA</a:t>
                      </a:r>
                      <a:r>
                        <a:rPr sz="1400" b="1" spc="-10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P/ 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UNIDADE DE  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EXTINTORES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RISCO DE</a:t>
                      </a: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FOGO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399415">
                        <a:lnSpc>
                          <a:spcPct val="100000"/>
                        </a:lnSpc>
                      </a:pP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CLASSE DE</a:t>
                      </a:r>
                      <a:r>
                        <a:rPr sz="1400" b="1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OCUPAÇÃO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28600" marR="219075" algn="ctr">
                        <a:lnSpc>
                          <a:spcPct val="105000"/>
                        </a:lnSpc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* Segundo </a:t>
                      </a:r>
                      <a:r>
                        <a:rPr sz="14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Tarifa </a:t>
                      </a:r>
                      <a:r>
                        <a:rPr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400" b="1" spc="-9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Seguro  </a:t>
                      </a:r>
                      <a:r>
                        <a:rPr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Incêndio do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Brasil </a:t>
                      </a:r>
                      <a:r>
                        <a:rPr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 IRB</a:t>
                      </a:r>
                      <a:r>
                        <a:rPr sz="1400" b="1" spc="-1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(*)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DISTÂNCIA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MÁXIMA</a:t>
                      </a:r>
                      <a:r>
                        <a:rPr sz="1400" b="1" spc="-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SER</a:t>
                      </a:r>
                      <a:r>
                        <a:rPr sz="1400" b="1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PERCORRIDA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85800">
                        <a:lnSpc>
                          <a:spcPct val="10000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500 m²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Pequeno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>
                          <a:latin typeface="Calibri"/>
                          <a:cs typeface="Calibri"/>
                        </a:rPr>
                        <a:t>"A" - 01 e</a:t>
                      </a:r>
                      <a:r>
                        <a:rPr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02</a:t>
                      </a: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97205">
                        <a:lnSpc>
                          <a:spcPct val="100000"/>
                        </a:lnSpc>
                      </a:pPr>
                      <a:r>
                        <a:rPr sz="1400">
                          <a:latin typeface="Calibri"/>
                          <a:cs typeface="Calibri"/>
                        </a:rPr>
                        <a:t>20</a:t>
                      </a:r>
                      <a:r>
                        <a:rPr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metros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1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85800">
                        <a:lnSpc>
                          <a:spcPct val="10000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250 m²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>
                          <a:latin typeface="Calibri"/>
                          <a:cs typeface="Calibri"/>
                        </a:rPr>
                        <a:t>Médio</a:t>
                      </a: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>
                          <a:latin typeface="Calibri"/>
                          <a:cs typeface="Calibri"/>
                        </a:rPr>
                        <a:t>"B" -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02, </a:t>
                      </a:r>
                      <a:r>
                        <a:rPr sz="1400">
                          <a:latin typeface="Calibri"/>
                          <a:cs typeface="Calibri"/>
                        </a:rPr>
                        <a:t>04, 05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ou</a:t>
                      </a:r>
                      <a:r>
                        <a:rPr sz="1400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06</a:t>
                      </a: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97205">
                        <a:lnSpc>
                          <a:spcPct val="100000"/>
                        </a:lnSpc>
                      </a:pPr>
                      <a:r>
                        <a:rPr sz="1400">
                          <a:latin typeface="Calibri"/>
                          <a:cs typeface="Calibri"/>
                        </a:rPr>
                        <a:t>10</a:t>
                      </a:r>
                      <a:r>
                        <a:rPr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metros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5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85800">
                        <a:lnSpc>
                          <a:spcPct val="10000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150 m²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Grande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>
                          <a:latin typeface="Calibri"/>
                          <a:cs typeface="Calibri"/>
                        </a:rPr>
                        <a:t>"C" -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07, </a:t>
                      </a:r>
                      <a:r>
                        <a:rPr sz="1400">
                          <a:latin typeface="Calibri"/>
                          <a:cs typeface="Calibri"/>
                        </a:rPr>
                        <a:t>08,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09, </a:t>
                      </a:r>
                      <a:r>
                        <a:rPr sz="1400">
                          <a:latin typeface="Calibri"/>
                          <a:cs typeface="Calibri"/>
                        </a:rPr>
                        <a:t>10,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11, </a:t>
                      </a:r>
                      <a:r>
                        <a:rPr sz="1400">
                          <a:latin typeface="Calibri"/>
                          <a:cs typeface="Calibri"/>
                        </a:rPr>
                        <a:t>12 e</a:t>
                      </a:r>
                      <a:r>
                        <a:rPr sz="14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13</a:t>
                      </a: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97205">
                        <a:lnSpc>
                          <a:spcPct val="100000"/>
                        </a:lnSpc>
                      </a:pPr>
                      <a:r>
                        <a:rPr sz="1400">
                          <a:latin typeface="Calibri"/>
                          <a:cs typeface="Calibri"/>
                        </a:rPr>
                        <a:t>10</a:t>
                      </a:r>
                      <a:r>
                        <a:rPr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metros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ject 2">
            <a:extLst>
              <a:ext uri="{FF2B5EF4-FFF2-40B4-BE49-F238E27FC236}">
                <a16:creationId xmlns:a16="http://schemas.microsoft.com/office/drawing/2014/main" id="{67383D9D-BBB7-4427-8C9A-4ADFEE9A98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11560" y="1268760"/>
            <a:ext cx="7550150" cy="48224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Os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 deverão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colocados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</a:t>
            </a:r>
            <a:r>
              <a:rPr sz="2000" spc="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locais: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10"/>
              </a:spcBef>
            </a:pPr>
            <a:endParaRPr sz="28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69875" indent="-257175" algn="just">
              <a:lnSpc>
                <a:spcPct val="100000"/>
              </a:lnSpc>
              <a:buAutoNum type="alphaLcParenR"/>
              <a:tabLst>
                <a:tab pos="27051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fácil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visualização;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80670" indent="-267970" algn="just">
              <a:lnSpc>
                <a:spcPct val="100000"/>
              </a:lnSpc>
              <a:spcBef>
                <a:spcPts val="1200"/>
              </a:spcBef>
              <a:buAutoNum type="alphaLcParenR"/>
              <a:tabLst>
                <a:tab pos="28130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fácil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acesso;</a:t>
            </a:r>
          </a:p>
          <a:p>
            <a:pPr marL="254635" indent="-241935" algn="just">
              <a:lnSpc>
                <a:spcPct val="100000"/>
              </a:lnSpc>
              <a:spcBef>
                <a:spcPts val="1200"/>
              </a:spcBef>
              <a:buAutoNum type="alphaLcParenR"/>
              <a:tabLst>
                <a:tab pos="25527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onde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haja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menos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probabilidade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fogo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bloquear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</a:t>
            </a:r>
            <a:r>
              <a:rPr sz="2000" spc="-9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acesso.</a:t>
            </a:r>
          </a:p>
          <a:p>
            <a:pPr algn="just">
              <a:lnSpc>
                <a:spcPct val="100000"/>
              </a:lnSpc>
              <a:spcBef>
                <a:spcPts val="15"/>
              </a:spcBef>
            </a:pPr>
            <a:endParaRPr sz="24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marR="5080" indent="-354965" algn="just">
              <a:lnSpc>
                <a:spcPct val="100000"/>
              </a:lnSpc>
              <a:buFont typeface="Wingdings"/>
              <a:buChar char=""/>
              <a:tabLst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locais destinados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devem identificados por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círculo vermelho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uma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seta larga,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vermelha, com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bordas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amarelas;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marR="6985" indent="-354965" algn="just">
              <a:lnSpc>
                <a:spcPct val="100000"/>
              </a:lnSpc>
              <a:buFont typeface="Wingdings"/>
              <a:buChar char=""/>
              <a:tabLst>
                <a:tab pos="368300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Deverá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pintada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vermelho uma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larga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área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piso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embaixo do  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extintor,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qual não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poderá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obstruída por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forma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nenhuma. Essa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área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deverá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mínimo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1,00m x 1,00m (um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metro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x um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metro).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C1A61EB-C194-4872-82F0-35860C8C11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1789557"/>
            <a:ext cx="7478395" cy="21909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deverão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localizados nas paredes das</a:t>
            </a:r>
            <a:r>
              <a:rPr sz="2000" spc="1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escadas;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  <a:tab pos="765175" algn="l"/>
                <a:tab pos="1932939" algn="l"/>
                <a:tab pos="2641600" algn="l"/>
                <a:tab pos="3342640" algn="l"/>
                <a:tab pos="4309110" algn="l"/>
                <a:tab pos="4735830" algn="l"/>
                <a:tab pos="5849620" algn="l"/>
                <a:tab pos="6755765" algn="l"/>
                <a:tab pos="7017384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sobre	rodas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deverão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ter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garantido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sempre	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livre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acesso 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qualquer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fábrica;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poderão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encobertos por pilhas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materiais.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F176DC6C-A1D2-4EB6-9034-5EADA00A93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7200" y="1340768"/>
            <a:ext cx="33902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Mangueiras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Acessórios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80653" y="1280675"/>
            <a:ext cx="3175507" cy="22923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7200" y="3573016"/>
            <a:ext cx="7223125" cy="31066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Mangueira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combate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incêndio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industrial, destinada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à edifícios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comerciais, áreas industriais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corpo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bombeiros.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</a:pP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Tecida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fibra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poliéster,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revestida internamente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borracha  sintética,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processo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vulcanização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direta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tecido,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acopladas  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uniões 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engate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rápido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storz.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Fabricadas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conforme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norma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ABNT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NBR 11861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certificadas com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marca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conformidade 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ABNT,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versões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1.1/2”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2.1/2” em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lances de 15, 20, 25 e 30</a:t>
            </a:r>
            <a:r>
              <a:rPr sz="2000" spc="-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metros.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1246479"/>
            <a:ext cx="7332980" cy="10928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700"/>
              </a:spcBef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Acondicionamento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600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mangueiras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incêndio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acondicionadas,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visando os  serviços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bombeiros,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quatro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maneiras: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12319" y="3414331"/>
            <a:ext cx="205612" cy="1715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77330" y="3334258"/>
            <a:ext cx="312420" cy="194945"/>
          </a:xfrm>
          <a:custGeom>
            <a:avLst/>
            <a:gdLst/>
            <a:ahLst/>
            <a:cxnLst/>
            <a:rect l="l" t="t" r="r" b="b"/>
            <a:pathLst>
              <a:path w="312420" h="194945">
                <a:moveTo>
                  <a:pt x="22098" y="0"/>
                </a:moveTo>
                <a:lnTo>
                  <a:pt x="0" y="42544"/>
                </a:lnTo>
                <a:lnTo>
                  <a:pt x="7167" y="56747"/>
                </a:lnTo>
                <a:lnTo>
                  <a:pt x="34766" y="79581"/>
                </a:lnTo>
                <a:lnTo>
                  <a:pt x="78509" y="107963"/>
                </a:lnTo>
                <a:lnTo>
                  <a:pt x="134112" y="138811"/>
                </a:lnTo>
                <a:lnTo>
                  <a:pt x="191450" y="166332"/>
                </a:lnTo>
                <a:lnTo>
                  <a:pt x="239918" y="185626"/>
                </a:lnTo>
                <a:lnTo>
                  <a:pt x="274504" y="194943"/>
                </a:lnTo>
                <a:lnTo>
                  <a:pt x="290195" y="192531"/>
                </a:lnTo>
                <a:lnTo>
                  <a:pt x="310914" y="152290"/>
                </a:lnTo>
                <a:lnTo>
                  <a:pt x="296475" y="152290"/>
                </a:lnTo>
                <a:lnTo>
                  <a:pt x="261889" y="143017"/>
                </a:lnTo>
                <a:lnTo>
                  <a:pt x="213421" y="123767"/>
                </a:lnTo>
                <a:lnTo>
                  <a:pt x="156083" y="96265"/>
                </a:lnTo>
                <a:lnTo>
                  <a:pt x="100536" y="65401"/>
                </a:lnTo>
                <a:lnTo>
                  <a:pt x="56800" y="36988"/>
                </a:lnTo>
                <a:lnTo>
                  <a:pt x="29210" y="14148"/>
                </a:lnTo>
                <a:lnTo>
                  <a:pt x="22098" y="0"/>
                </a:lnTo>
                <a:close/>
              </a:path>
              <a:path w="312420" h="194945">
                <a:moveTo>
                  <a:pt x="312166" y="149859"/>
                </a:moveTo>
                <a:lnTo>
                  <a:pt x="296475" y="152290"/>
                </a:lnTo>
                <a:lnTo>
                  <a:pt x="310914" y="152290"/>
                </a:lnTo>
                <a:lnTo>
                  <a:pt x="312166" y="149859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99428" y="3331827"/>
            <a:ext cx="290195" cy="154940"/>
          </a:xfrm>
          <a:custGeom>
            <a:avLst/>
            <a:gdLst/>
            <a:ahLst/>
            <a:cxnLst/>
            <a:rect l="l" t="t" r="r" b="b"/>
            <a:pathLst>
              <a:path w="290195" h="154939">
                <a:moveTo>
                  <a:pt x="15690" y="0"/>
                </a:moveTo>
                <a:lnTo>
                  <a:pt x="0" y="2430"/>
                </a:lnTo>
                <a:lnTo>
                  <a:pt x="7111" y="16579"/>
                </a:lnTo>
                <a:lnTo>
                  <a:pt x="34702" y="39419"/>
                </a:lnTo>
                <a:lnTo>
                  <a:pt x="78438" y="67831"/>
                </a:lnTo>
                <a:lnTo>
                  <a:pt x="133985" y="98696"/>
                </a:lnTo>
                <a:lnTo>
                  <a:pt x="191323" y="126198"/>
                </a:lnTo>
                <a:lnTo>
                  <a:pt x="239791" y="145448"/>
                </a:lnTo>
                <a:lnTo>
                  <a:pt x="274377" y="154721"/>
                </a:lnTo>
                <a:lnTo>
                  <a:pt x="290068" y="152290"/>
                </a:lnTo>
                <a:lnTo>
                  <a:pt x="255412" y="115302"/>
                </a:lnTo>
                <a:lnTo>
                  <a:pt x="211683" y="86889"/>
                </a:lnTo>
                <a:lnTo>
                  <a:pt x="156083" y="56024"/>
                </a:lnTo>
                <a:lnTo>
                  <a:pt x="98744" y="28523"/>
                </a:lnTo>
                <a:lnTo>
                  <a:pt x="50276" y="9272"/>
                </a:lnTo>
                <a:lnTo>
                  <a:pt x="15690" y="0"/>
                </a:lnTo>
                <a:close/>
              </a:path>
            </a:pathLst>
          </a:custGeom>
          <a:solidFill>
            <a:srgbClr val="FFD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9428" y="3331827"/>
            <a:ext cx="290195" cy="154940"/>
          </a:xfrm>
          <a:custGeom>
            <a:avLst/>
            <a:gdLst/>
            <a:ahLst/>
            <a:cxnLst/>
            <a:rect l="l" t="t" r="r" b="b"/>
            <a:pathLst>
              <a:path w="290195" h="154939">
                <a:moveTo>
                  <a:pt x="290068" y="152290"/>
                </a:moveTo>
                <a:lnTo>
                  <a:pt x="239791" y="145448"/>
                </a:lnTo>
                <a:lnTo>
                  <a:pt x="191323" y="126198"/>
                </a:lnTo>
                <a:lnTo>
                  <a:pt x="133985" y="98696"/>
                </a:lnTo>
                <a:lnTo>
                  <a:pt x="78438" y="67831"/>
                </a:lnTo>
                <a:lnTo>
                  <a:pt x="34702" y="39419"/>
                </a:lnTo>
                <a:lnTo>
                  <a:pt x="0" y="2430"/>
                </a:lnTo>
                <a:lnTo>
                  <a:pt x="15690" y="0"/>
                </a:lnTo>
                <a:lnTo>
                  <a:pt x="98744" y="28523"/>
                </a:lnTo>
                <a:lnTo>
                  <a:pt x="156083" y="56024"/>
                </a:lnTo>
                <a:lnTo>
                  <a:pt x="211683" y="86889"/>
                </a:lnTo>
                <a:lnTo>
                  <a:pt x="255412" y="115302"/>
                </a:lnTo>
                <a:lnTo>
                  <a:pt x="290068" y="15229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77330" y="3334258"/>
            <a:ext cx="312420" cy="194945"/>
          </a:xfrm>
          <a:custGeom>
            <a:avLst/>
            <a:gdLst/>
            <a:ahLst/>
            <a:cxnLst/>
            <a:rect l="l" t="t" r="r" b="b"/>
            <a:pathLst>
              <a:path w="312420" h="194945">
                <a:moveTo>
                  <a:pt x="312166" y="149859"/>
                </a:moveTo>
                <a:lnTo>
                  <a:pt x="290195" y="192531"/>
                </a:lnTo>
                <a:lnTo>
                  <a:pt x="274504" y="194943"/>
                </a:lnTo>
                <a:lnTo>
                  <a:pt x="239918" y="185626"/>
                </a:lnTo>
                <a:lnTo>
                  <a:pt x="191450" y="166332"/>
                </a:lnTo>
                <a:lnTo>
                  <a:pt x="134112" y="138811"/>
                </a:lnTo>
                <a:lnTo>
                  <a:pt x="78509" y="107963"/>
                </a:lnTo>
                <a:lnTo>
                  <a:pt x="34766" y="79581"/>
                </a:lnTo>
                <a:lnTo>
                  <a:pt x="0" y="42544"/>
                </a:lnTo>
                <a:lnTo>
                  <a:pt x="2209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20447" y="3330257"/>
            <a:ext cx="229488" cy="1906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16040" y="3524758"/>
            <a:ext cx="310642" cy="4998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16040" y="3524758"/>
            <a:ext cx="311150" cy="500380"/>
          </a:xfrm>
          <a:custGeom>
            <a:avLst/>
            <a:gdLst/>
            <a:ahLst/>
            <a:cxnLst/>
            <a:rect l="l" t="t" r="r" b="b"/>
            <a:pathLst>
              <a:path w="311150" h="500379">
                <a:moveTo>
                  <a:pt x="188468" y="0"/>
                </a:moveTo>
                <a:lnTo>
                  <a:pt x="161187" y="26409"/>
                </a:lnTo>
                <a:lnTo>
                  <a:pt x="147725" y="58594"/>
                </a:lnTo>
                <a:lnTo>
                  <a:pt x="142554" y="94245"/>
                </a:lnTo>
                <a:lnTo>
                  <a:pt x="140147" y="131052"/>
                </a:lnTo>
                <a:lnTo>
                  <a:pt x="134976" y="166703"/>
                </a:lnTo>
                <a:lnTo>
                  <a:pt x="121514" y="198888"/>
                </a:lnTo>
                <a:lnTo>
                  <a:pt x="94234" y="225297"/>
                </a:lnTo>
                <a:lnTo>
                  <a:pt x="66953" y="251714"/>
                </a:lnTo>
                <a:lnTo>
                  <a:pt x="53491" y="283917"/>
                </a:lnTo>
                <a:lnTo>
                  <a:pt x="48320" y="319593"/>
                </a:lnTo>
                <a:lnTo>
                  <a:pt x="45913" y="356427"/>
                </a:lnTo>
                <a:lnTo>
                  <a:pt x="40742" y="392103"/>
                </a:lnTo>
                <a:lnTo>
                  <a:pt x="27280" y="424306"/>
                </a:lnTo>
                <a:lnTo>
                  <a:pt x="0" y="450722"/>
                </a:lnTo>
                <a:lnTo>
                  <a:pt x="122300" y="499871"/>
                </a:lnTo>
                <a:lnTo>
                  <a:pt x="149581" y="473455"/>
                </a:lnTo>
                <a:lnTo>
                  <a:pt x="163043" y="441252"/>
                </a:lnTo>
                <a:lnTo>
                  <a:pt x="168214" y="405576"/>
                </a:lnTo>
                <a:lnTo>
                  <a:pt x="170621" y="368742"/>
                </a:lnTo>
                <a:lnTo>
                  <a:pt x="175792" y="333066"/>
                </a:lnTo>
                <a:lnTo>
                  <a:pt x="189254" y="300863"/>
                </a:lnTo>
                <a:lnTo>
                  <a:pt x="216535" y="274446"/>
                </a:lnTo>
                <a:lnTo>
                  <a:pt x="243808" y="248037"/>
                </a:lnTo>
                <a:lnTo>
                  <a:pt x="257252" y="215852"/>
                </a:lnTo>
                <a:lnTo>
                  <a:pt x="262398" y="180201"/>
                </a:lnTo>
                <a:lnTo>
                  <a:pt x="264778" y="143394"/>
                </a:lnTo>
                <a:lnTo>
                  <a:pt x="269924" y="107743"/>
                </a:lnTo>
                <a:lnTo>
                  <a:pt x="283368" y="75558"/>
                </a:lnTo>
                <a:lnTo>
                  <a:pt x="310642" y="49149"/>
                </a:lnTo>
                <a:lnTo>
                  <a:pt x="188468" y="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25911" y="2881883"/>
            <a:ext cx="165528" cy="1146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25911" y="2881883"/>
            <a:ext cx="165735" cy="1146175"/>
          </a:xfrm>
          <a:custGeom>
            <a:avLst/>
            <a:gdLst/>
            <a:ahLst/>
            <a:cxnLst/>
            <a:rect l="l" t="t" r="r" b="b"/>
            <a:pathLst>
              <a:path w="165735" h="1146175">
                <a:moveTo>
                  <a:pt x="149312" y="2158"/>
                </a:moveTo>
                <a:lnTo>
                  <a:pt x="160323" y="49815"/>
                </a:lnTo>
                <a:lnTo>
                  <a:pt x="165328" y="97472"/>
                </a:lnTo>
                <a:lnTo>
                  <a:pt x="165528" y="145129"/>
                </a:lnTo>
                <a:lnTo>
                  <a:pt x="162125" y="192785"/>
                </a:lnTo>
                <a:lnTo>
                  <a:pt x="156319" y="240442"/>
                </a:lnTo>
                <a:lnTo>
                  <a:pt x="149312" y="288099"/>
                </a:lnTo>
                <a:lnTo>
                  <a:pt x="142305" y="335756"/>
                </a:lnTo>
                <a:lnTo>
                  <a:pt x="136499" y="383412"/>
                </a:lnTo>
                <a:lnTo>
                  <a:pt x="133096" y="431069"/>
                </a:lnTo>
                <a:lnTo>
                  <a:pt x="133296" y="478726"/>
                </a:lnTo>
                <a:lnTo>
                  <a:pt x="138301" y="526383"/>
                </a:lnTo>
                <a:lnTo>
                  <a:pt x="149312" y="574039"/>
                </a:lnTo>
                <a:lnTo>
                  <a:pt x="160323" y="621725"/>
                </a:lnTo>
                <a:lnTo>
                  <a:pt x="165328" y="669407"/>
                </a:lnTo>
                <a:lnTo>
                  <a:pt x="165528" y="717083"/>
                </a:lnTo>
                <a:lnTo>
                  <a:pt x="162125" y="764756"/>
                </a:lnTo>
                <a:lnTo>
                  <a:pt x="156319" y="812425"/>
                </a:lnTo>
                <a:lnTo>
                  <a:pt x="149312" y="860091"/>
                </a:lnTo>
                <a:lnTo>
                  <a:pt x="142305" y="907755"/>
                </a:lnTo>
                <a:lnTo>
                  <a:pt x="136499" y="955416"/>
                </a:lnTo>
                <a:lnTo>
                  <a:pt x="133096" y="1003075"/>
                </a:lnTo>
                <a:lnTo>
                  <a:pt x="133296" y="1050733"/>
                </a:lnTo>
                <a:lnTo>
                  <a:pt x="138301" y="1098391"/>
                </a:lnTo>
                <a:lnTo>
                  <a:pt x="149312" y="1146047"/>
                </a:lnTo>
                <a:lnTo>
                  <a:pt x="16216" y="1143889"/>
                </a:lnTo>
                <a:lnTo>
                  <a:pt x="5205" y="1096232"/>
                </a:lnTo>
                <a:lnTo>
                  <a:pt x="200" y="1048575"/>
                </a:lnTo>
                <a:lnTo>
                  <a:pt x="0" y="1000918"/>
                </a:lnTo>
                <a:lnTo>
                  <a:pt x="3403" y="953262"/>
                </a:lnTo>
                <a:lnTo>
                  <a:pt x="9209" y="905605"/>
                </a:lnTo>
                <a:lnTo>
                  <a:pt x="16216" y="857948"/>
                </a:lnTo>
                <a:lnTo>
                  <a:pt x="23223" y="810291"/>
                </a:lnTo>
                <a:lnTo>
                  <a:pt x="29029" y="762635"/>
                </a:lnTo>
                <a:lnTo>
                  <a:pt x="32432" y="714978"/>
                </a:lnTo>
                <a:lnTo>
                  <a:pt x="32232" y="667321"/>
                </a:lnTo>
                <a:lnTo>
                  <a:pt x="27227" y="619664"/>
                </a:lnTo>
                <a:lnTo>
                  <a:pt x="16216" y="572007"/>
                </a:lnTo>
                <a:lnTo>
                  <a:pt x="5205" y="524322"/>
                </a:lnTo>
                <a:lnTo>
                  <a:pt x="200" y="476640"/>
                </a:lnTo>
                <a:lnTo>
                  <a:pt x="0" y="428964"/>
                </a:lnTo>
                <a:lnTo>
                  <a:pt x="3403" y="381291"/>
                </a:lnTo>
                <a:lnTo>
                  <a:pt x="9209" y="333622"/>
                </a:lnTo>
                <a:lnTo>
                  <a:pt x="16216" y="285956"/>
                </a:lnTo>
                <a:lnTo>
                  <a:pt x="23223" y="238292"/>
                </a:lnTo>
                <a:lnTo>
                  <a:pt x="29029" y="190631"/>
                </a:lnTo>
                <a:lnTo>
                  <a:pt x="32432" y="142972"/>
                </a:lnTo>
                <a:lnTo>
                  <a:pt x="32232" y="95314"/>
                </a:lnTo>
                <a:lnTo>
                  <a:pt x="27227" y="47656"/>
                </a:lnTo>
                <a:lnTo>
                  <a:pt x="16216" y="0"/>
                </a:lnTo>
                <a:lnTo>
                  <a:pt x="149312" y="2158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81131" y="2881883"/>
            <a:ext cx="165528" cy="1146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81131" y="2881883"/>
            <a:ext cx="165735" cy="1146175"/>
          </a:xfrm>
          <a:custGeom>
            <a:avLst/>
            <a:gdLst/>
            <a:ahLst/>
            <a:cxnLst/>
            <a:rect l="l" t="t" r="r" b="b"/>
            <a:pathLst>
              <a:path w="165735" h="1146175">
                <a:moveTo>
                  <a:pt x="149312" y="2158"/>
                </a:moveTo>
                <a:lnTo>
                  <a:pt x="160323" y="49815"/>
                </a:lnTo>
                <a:lnTo>
                  <a:pt x="165328" y="97472"/>
                </a:lnTo>
                <a:lnTo>
                  <a:pt x="165528" y="145129"/>
                </a:lnTo>
                <a:lnTo>
                  <a:pt x="162125" y="192785"/>
                </a:lnTo>
                <a:lnTo>
                  <a:pt x="156319" y="240442"/>
                </a:lnTo>
                <a:lnTo>
                  <a:pt x="149312" y="288099"/>
                </a:lnTo>
                <a:lnTo>
                  <a:pt x="142305" y="335756"/>
                </a:lnTo>
                <a:lnTo>
                  <a:pt x="136499" y="383412"/>
                </a:lnTo>
                <a:lnTo>
                  <a:pt x="133096" y="431069"/>
                </a:lnTo>
                <a:lnTo>
                  <a:pt x="133296" y="478726"/>
                </a:lnTo>
                <a:lnTo>
                  <a:pt x="138301" y="526383"/>
                </a:lnTo>
                <a:lnTo>
                  <a:pt x="149312" y="574039"/>
                </a:lnTo>
                <a:lnTo>
                  <a:pt x="160323" y="621725"/>
                </a:lnTo>
                <a:lnTo>
                  <a:pt x="165328" y="669407"/>
                </a:lnTo>
                <a:lnTo>
                  <a:pt x="165528" y="717083"/>
                </a:lnTo>
                <a:lnTo>
                  <a:pt x="162125" y="764756"/>
                </a:lnTo>
                <a:lnTo>
                  <a:pt x="156319" y="812425"/>
                </a:lnTo>
                <a:lnTo>
                  <a:pt x="149312" y="860091"/>
                </a:lnTo>
                <a:lnTo>
                  <a:pt x="142305" y="907755"/>
                </a:lnTo>
                <a:lnTo>
                  <a:pt x="136499" y="955416"/>
                </a:lnTo>
                <a:lnTo>
                  <a:pt x="133096" y="1003075"/>
                </a:lnTo>
                <a:lnTo>
                  <a:pt x="133296" y="1050733"/>
                </a:lnTo>
                <a:lnTo>
                  <a:pt x="138301" y="1098391"/>
                </a:lnTo>
                <a:lnTo>
                  <a:pt x="149312" y="1146047"/>
                </a:lnTo>
                <a:lnTo>
                  <a:pt x="16216" y="1143889"/>
                </a:lnTo>
                <a:lnTo>
                  <a:pt x="5205" y="1096232"/>
                </a:lnTo>
                <a:lnTo>
                  <a:pt x="200" y="1048575"/>
                </a:lnTo>
                <a:lnTo>
                  <a:pt x="0" y="1000918"/>
                </a:lnTo>
                <a:lnTo>
                  <a:pt x="3403" y="953262"/>
                </a:lnTo>
                <a:lnTo>
                  <a:pt x="9209" y="905605"/>
                </a:lnTo>
                <a:lnTo>
                  <a:pt x="16216" y="857948"/>
                </a:lnTo>
                <a:lnTo>
                  <a:pt x="23223" y="810291"/>
                </a:lnTo>
                <a:lnTo>
                  <a:pt x="29029" y="762635"/>
                </a:lnTo>
                <a:lnTo>
                  <a:pt x="32432" y="714978"/>
                </a:lnTo>
                <a:lnTo>
                  <a:pt x="32232" y="667321"/>
                </a:lnTo>
                <a:lnTo>
                  <a:pt x="27227" y="619664"/>
                </a:lnTo>
                <a:lnTo>
                  <a:pt x="16216" y="572007"/>
                </a:lnTo>
                <a:lnTo>
                  <a:pt x="5205" y="524322"/>
                </a:lnTo>
                <a:lnTo>
                  <a:pt x="200" y="476640"/>
                </a:lnTo>
                <a:lnTo>
                  <a:pt x="0" y="428964"/>
                </a:lnTo>
                <a:lnTo>
                  <a:pt x="3403" y="381291"/>
                </a:lnTo>
                <a:lnTo>
                  <a:pt x="9209" y="333622"/>
                </a:lnTo>
                <a:lnTo>
                  <a:pt x="16216" y="285956"/>
                </a:lnTo>
                <a:lnTo>
                  <a:pt x="23223" y="238292"/>
                </a:lnTo>
                <a:lnTo>
                  <a:pt x="29029" y="190631"/>
                </a:lnTo>
                <a:lnTo>
                  <a:pt x="32432" y="142972"/>
                </a:lnTo>
                <a:lnTo>
                  <a:pt x="32232" y="95314"/>
                </a:lnTo>
                <a:lnTo>
                  <a:pt x="27227" y="47656"/>
                </a:lnTo>
                <a:lnTo>
                  <a:pt x="16216" y="0"/>
                </a:lnTo>
                <a:lnTo>
                  <a:pt x="149312" y="2158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70707" y="2881883"/>
            <a:ext cx="163972" cy="11460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70707" y="2881883"/>
            <a:ext cx="164465" cy="1146175"/>
          </a:xfrm>
          <a:custGeom>
            <a:avLst/>
            <a:gdLst/>
            <a:ahLst/>
            <a:cxnLst/>
            <a:rect l="l" t="t" r="r" b="b"/>
            <a:pathLst>
              <a:path w="164464" h="1146175">
                <a:moveTo>
                  <a:pt x="147899" y="2158"/>
                </a:moveTo>
                <a:lnTo>
                  <a:pt x="158813" y="49815"/>
                </a:lnTo>
                <a:lnTo>
                  <a:pt x="163774" y="97472"/>
                </a:lnTo>
                <a:lnTo>
                  <a:pt x="163972" y="145129"/>
                </a:lnTo>
                <a:lnTo>
                  <a:pt x="160599" y="192785"/>
                </a:lnTo>
                <a:lnTo>
                  <a:pt x="154844" y="240442"/>
                </a:lnTo>
                <a:lnTo>
                  <a:pt x="147899" y="288099"/>
                </a:lnTo>
                <a:lnTo>
                  <a:pt x="140954" y="335756"/>
                </a:lnTo>
                <a:lnTo>
                  <a:pt x="135199" y="383412"/>
                </a:lnTo>
                <a:lnTo>
                  <a:pt x="131826" y="431069"/>
                </a:lnTo>
                <a:lnTo>
                  <a:pt x="132024" y="478726"/>
                </a:lnTo>
                <a:lnTo>
                  <a:pt x="136985" y="526383"/>
                </a:lnTo>
                <a:lnTo>
                  <a:pt x="147899" y="574039"/>
                </a:lnTo>
                <a:lnTo>
                  <a:pt x="158813" y="621725"/>
                </a:lnTo>
                <a:lnTo>
                  <a:pt x="163774" y="669407"/>
                </a:lnTo>
                <a:lnTo>
                  <a:pt x="163972" y="717083"/>
                </a:lnTo>
                <a:lnTo>
                  <a:pt x="160599" y="764756"/>
                </a:lnTo>
                <a:lnTo>
                  <a:pt x="154844" y="812425"/>
                </a:lnTo>
                <a:lnTo>
                  <a:pt x="147899" y="860091"/>
                </a:lnTo>
                <a:lnTo>
                  <a:pt x="140954" y="907755"/>
                </a:lnTo>
                <a:lnTo>
                  <a:pt x="135199" y="955416"/>
                </a:lnTo>
                <a:lnTo>
                  <a:pt x="131826" y="1003075"/>
                </a:lnTo>
                <a:lnTo>
                  <a:pt x="132024" y="1050733"/>
                </a:lnTo>
                <a:lnTo>
                  <a:pt x="136985" y="1098391"/>
                </a:lnTo>
                <a:lnTo>
                  <a:pt x="147899" y="1146047"/>
                </a:lnTo>
                <a:lnTo>
                  <a:pt x="16073" y="1143889"/>
                </a:lnTo>
                <a:lnTo>
                  <a:pt x="5159" y="1096232"/>
                </a:lnTo>
                <a:lnTo>
                  <a:pt x="198" y="1048575"/>
                </a:lnTo>
                <a:lnTo>
                  <a:pt x="0" y="1000918"/>
                </a:lnTo>
                <a:lnTo>
                  <a:pt x="3373" y="953262"/>
                </a:lnTo>
                <a:lnTo>
                  <a:pt x="9128" y="905605"/>
                </a:lnTo>
                <a:lnTo>
                  <a:pt x="16073" y="857948"/>
                </a:lnTo>
                <a:lnTo>
                  <a:pt x="23018" y="810291"/>
                </a:lnTo>
                <a:lnTo>
                  <a:pt x="28773" y="762635"/>
                </a:lnTo>
                <a:lnTo>
                  <a:pt x="32146" y="714978"/>
                </a:lnTo>
                <a:lnTo>
                  <a:pt x="31948" y="667321"/>
                </a:lnTo>
                <a:lnTo>
                  <a:pt x="26987" y="619664"/>
                </a:lnTo>
                <a:lnTo>
                  <a:pt x="16073" y="572007"/>
                </a:lnTo>
                <a:lnTo>
                  <a:pt x="5159" y="524322"/>
                </a:lnTo>
                <a:lnTo>
                  <a:pt x="198" y="476640"/>
                </a:lnTo>
                <a:lnTo>
                  <a:pt x="0" y="428964"/>
                </a:lnTo>
                <a:lnTo>
                  <a:pt x="3373" y="381291"/>
                </a:lnTo>
                <a:lnTo>
                  <a:pt x="9128" y="333622"/>
                </a:lnTo>
                <a:lnTo>
                  <a:pt x="16073" y="285956"/>
                </a:lnTo>
                <a:lnTo>
                  <a:pt x="23018" y="238292"/>
                </a:lnTo>
                <a:lnTo>
                  <a:pt x="28773" y="190631"/>
                </a:lnTo>
                <a:lnTo>
                  <a:pt x="32146" y="142972"/>
                </a:lnTo>
                <a:lnTo>
                  <a:pt x="31948" y="95314"/>
                </a:lnTo>
                <a:lnTo>
                  <a:pt x="26987" y="47656"/>
                </a:lnTo>
                <a:lnTo>
                  <a:pt x="16073" y="0"/>
                </a:lnTo>
                <a:lnTo>
                  <a:pt x="147899" y="2158"/>
                </a:lnTo>
                <a:close/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58743" y="2881883"/>
            <a:ext cx="163972" cy="11460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58743" y="2881883"/>
            <a:ext cx="164465" cy="1146175"/>
          </a:xfrm>
          <a:custGeom>
            <a:avLst/>
            <a:gdLst/>
            <a:ahLst/>
            <a:cxnLst/>
            <a:rect l="l" t="t" r="r" b="b"/>
            <a:pathLst>
              <a:path w="164464" h="1146175">
                <a:moveTo>
                  <a:pt x="147899" y="2158"/>
                </a:moveTo>
                <a:lnTo>
                  <a:pt x="158813" y="49815"/>
                </a:lnTo>
                <a:lnTo>
                  <a:pt x="163774" y="97472"/>
                </a:lnTo>
                <a:lnTo>
                  <a:pt x="163972" y="145129"/>
                </a:lnTo>
                <a:lnTo>
                  <a:pt x="160599" y="192785"/>
                </a:lnTo>
                <a:lnTo>
                  <a:pt x="154844" y="240442"/>
                </a:lnTo>
                <a:lnTo>
                  <a:pt x="147899" y="288099"/>
                </a:lnTo>
                <a:lnTo>
                  <a:pt x="140954" y="335756"/>
                </a:lnTo>
                <a:lnTo>
                  <a:pt x="135199" y="383412"/>
                </a:lnTo>
                <a:lnTo>
                  <a:pt x="131825" y="431069"/>
                </a:lnTo>
                <a:lnTo>
                  <a:pt x="132024" y="478726"/>
                </a:lnTo>
                <a:lnTo>
                  <a:pt x="136985" y="526383"/>
                </a:lnTo>
                <a:lnTo>
                  <a:pt x="147899" y="574039"/>
                </a:lnTo>
                <a:lnTo>
                  <a:pt x="158813" y="621725"/>
                </a:lnTo>
                <a:lnTo>
                  <a:pt x="163774" y="669407"/>
                </a:lnTo>
                <a:lnTo>
                  <a:pt x="163972" y="717083"/>
                </a:lnTo>
                <a:lnTo>
                  <a:pt x="160599" y="764756"/>
                </a:lnTo>
                <a:lnTo>
                  <a:pt x="154844" y="812425"/>
                </a:lnTo>
                <a:lnTo>
                  <a:pt x="147899" y="860091"/>
                </a:lnTo>
                <a:lnTo>
                  <a:pt x="140954" y="907755"/>
                </a:lnTo>
                <a:lnTo>
                  <a:pt x="135199" y="955416"/>
                </a:lnTo>
                <a:lnTo>
                  <a:pt x="131825" y="1003075"/>
                </a:lnTo>
                <a:lnTo>
                  <a:pt x="132024" y="1050733"/>
                </a:lnTo>
                <a:lnTo>
                  <a:pt x="136985" y="1098391"/>
                </a:lnTo>
                <a:lnTo>
                  <a:pt x="147899" y="1146047"/>
                </a:lnTo>
                <a:lnTo>
                  <a:pt x="16073" y="1143889"/>
                </a:lnTo>
                <a:lnTo>
                  <a:pt x="5159" y="1096232"/>
                </a:lnTo>
                <a:lnTo>
                  <a:pt x="198" y="1048575"/>
                </a:lnTo>
                <a:lnTo>
                  <a:pt x="0" y="1000918"/>
                </a:lnTo>
                <a:lnTo>
                  <a:pt x="3373" y="953262"/>
                </a:lnTo>
                <a:lnTo>
                  <a:pt x="9128" y="905605"/>
                </a:lnTo>
                <a:lnTo>
                  <a:pt x="16073" y="857948"/>
                </a:lnTo>
                <a:lnTo>
                  <a:pt x="23018" y="810291"/>
                </a:lnTo>
                <a:lnTo>
                  <a:pt x="28773" y="762635"/>
                </a:lnTo>
                <a:lnTo>
                  <a:pt x="32146" y="714978"/>
                </a:lnTo>
                <a:lnTo>
                  <a:pt x="31948" y="667321"/>
                </a:lnTo>
                <a:lnTo>
                  <a:pt x="26987" y="619664"/>
                </a:lnTo>
                <a:lnTo>
                  <a:pt x="16073" y="572007"/>
                </a:lnTo>
                <a:lnTo>
                  <a:pt x="5159" y="524322"/>
                </a:lnTo>
                <a:lnTo>
                  <a:pt x="198" y="476640"/>
                </a:lnTo>
                <a:lnTo>
                  <a:pt x="0" y="428964"/>
                </a:lnTo>
                <a:lnTo>
                  <a:pt x="3373" y="381291"/>
                </a:lnTo>
                <a:lnTo>
                  <a:pt x="9128" y="333622"/>
                </a:lnTo>
                <a:lnTo>
                  <a:pt x="16073" y="285956"/>
                </a:lnTo>
                <a:lnTo>
                  <a:pt x="23018" y="238292"/>
                </a:lnTo>
                <a:lnTo>
                  <a:pt x="28773" y="190631"/>
                </a:lnTo>
                <a:lnTo>
                  <a:pt x="32146" y="142972"/>
                </a:lnTo>
                <a:lnTo>
                  <a:pt x="31948" y="95314"/>
                </a:lnTo>
                <a:lnTo>
                  <a:pt x="26987" y="47656"/>
                </a:lnTo>
                <a:lnTo>
                  <a:pt x="16073" y="0"/>
                </a:lnTo>
                <a:lnTo>
                  <a:pt x="147899" y="2158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13947" y="2881883"/>
            <a:ext cx="165528" cy="11460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13947" y="2881883"/>
            <a:ext cx="165735" cy="1146175"/>
          </a:xfrm>
          <a:custGeom>
            <a:avLst/>
            <a:gdLst/>
            <a:ahLst/>
            <a:cxnLst/>
            <a:rect l="l" t="t" r="r" b="b"/>
            <a:pathLst>
              <a:path w="165735" h="1146175">
                <a:moveTo>
                  <a:pt x="149312" y="2158"/>
                </a:moveTo>
                <a:lnTo>
                  <a:pt x="160323" y="49815"/>
                </a:lnTo>
                <a:lnTo>
                  <a:pt x="165328" y="97472"/>
                </a:lnTo>
                <a:lnTo>
                  <a:pt x="165528" y="145129"/>
                </a:lnTo>
                <a:lnTo>
                  <a:pt x="162125" y="192785"/>
                </a:lnTo>
                <a:lnTo>
                  <a:pt x="156319" y="240442"/>
                </a:lnTo>
                <a:lnTo>
                  <a:pt x="149312" y="288099"/>
                </a:lnTo>
                <a:lnTo>
                  <a:pt x="142305" y="335756"/>
                </a:lnTo>
                <a:lnTo>
                  <a:pt x="136499" y="383412"/>
                </a:lnTo>
                <a:lnTo>
                  <a:pt x="133096" y="431069"/>
                </a:lnTo>
                <a:lnTo>
                  <a:pt x="133296" y="478726"/>
                </a:lnTo>
                <a:lnTo>
                  <a:pt x="138301" y="526383"/>
                </a:lnTo>
                <a:lnTo>
                  <a:pt x="149312" y="574039"/>
                </a:lnTo>
                <a:lnTo>
                  <a:pt x="160323" y="621725"/>
                </a:lnTo>
                <a:lnTo>
                  <a:pt x="165328" y="669407"/>
                </a:lnTo>
                <a:lnTo>
                  <a:pt x="165528" y="717083"/>
                </a:lnTo>
                <a:lnTo>
                  <a:pt x="162125" y="764756"/>
                </a:lnTo>
                <a:lnTo>
                  <a:pt x="156319" y="812425"/>
                </a:lnTo>
                <a:lnTo>
                  <a:pt x="149312" y="860091"/>
                </a:lnTo>
                <a:lnTo>
                  <a:pt x="142305" y="907755"/>
                </a:lnTo>
                <a:lnTo>
                  <a:pt x="136499" y="955416"/>
                </a:lnTo>
                <a:lnTo>
                  <a:pt x="133096" y="1003075"/>
                </a:lnTo>
                <a:lnTo>
                  <a:pt x="133296" y="1050733"/>
                </a:lnTo>
                <a:lnTo>
                  <a:pt x="138301" y="1098391"/>
                </a:lnTo>
                <a:lnTo>
                  <a:pt x="149312" y="1146047"/>
                </a:lnTo>
                <a:lnTo>
                  <a:pt x="16216" y="1143889"/>
                </a:lnTo>
                <a:lnTo>
                  <a:pt x="5205" y="1096232"/>
                </a:lnTo>
                <a:lnTo>
                  <a:pt x="200" y="1048575"/>
                </a:lnTo>
                <a:lnTo>
                  <a:pt x="0" y="1000918"/>
                </a:lnTo>
                <a:lnTo>
                  <a:pt x="3403" y="953262"/>
                </a:lnTo>
                <a:lnTo>
                  <a:pt x="9209" y="905605"/>
                </a:lnTo>
                <a:lnTo>
                  <a:pt x="16216" y="857948"/>
                </a:lnTo>
                <a:lnTo>
                  <a:pt x="23223" y="810291"/>
                </a:lnTo>
                <a:lnTo>
                  <a:pt x="29029" y="762635"/>
                </a:lnTo>
                <a:lnTo>
                  <a:pt x="32432" y="714978"/>
                </a:lnTo>
                <a:lnTo>
                  <a:pt x="32232" y="667321"/>
                </a:lnTo>
                <a:lnTo>
                  <a:pt x="27227" y="619664"/>
                </a:lnTo>
                <a:lnTo>
                  <a:pt x="16216" y="572007"/>
                </a:lnTo>
                <a:lnTo>
                  <a:pt x="5205" y="524322"/>
                </a:lnTo>
                <a:lnTo>
                  <a:pt x="200" y="476640"/>
                </a:lnTo>
                <a:lnTo>
                  <a:pt x="0" y="428964"/>
                </a:lnTo>
                <a:lnTo>
                  <a:pt x="3403" y="381291"/>
                </a:lnTo>
                <a:lnTo>
                  <a:pt x="9209" y="333622"/>
                </a:lnTo>
                <a:lnTo>
                  <a:pt x="16216" y="285956"/>
                </a:lnTo>
                <a:lnTo>
                  <a:pt x="23223" y="238292"/>
                </a:lnTo>
                <a:lnTo>
                  <a:pt x="29029" y="190631"/>
                </a:lnTo>
                <a:lnTo>
                  <a:pt x="32432" y="142972"/>
                </a:lnTo>
                <a:lnTo>
                  <a:pt x="32232" y="95314"/>
                </a:lnTo>
                <a:lnTo>
                  <a:pt x="27227" y="47656"/>
                </a:lnTo>
                <a:lnTo>
                  <a:pt x="16216" y="0"/>
                </a:lnTo>
                <a:lnTo>
                  <a:pt x="149312" y="2158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901983" y="2881883"/>
            <a:ext cx="165528" cy="11460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901983" y="2881883"/>
            <a:ext cx="165735" cy="1146175"/>
          </a:xfrm>
          <a:custGeom>
            <a:avLst/>
            <a:gdLst/>
            <a:ahLst/>
            <a:cxnLst/>
            <a:rect l="l" t="t" r="r" b="b"/>
            <a:pathLst>
              <a:path w="165735" h="1146175">
                <a:moveTo>
                  <a:pt x="149312" y="2158"/>
                </a:moveTo>
                <a:lnTo>
                  <a:pt x="160323" y="49815"/>
                </a:lnTo>
                <a:lnTo>
                  <a:pt x="165328" y="97472"/>
                </a:lnTo>
                <a:lnTo>
                  <a:pt x="165528" y="145129"/>
                </a:lnTo>
                <a:lnTo>
                  <a:pt x="162125" y="192785"/>
                </a:lnTo>
                <a:lnTo>
                  <a:pt x="156319" y="240442"/>
                </a:lnTo>
                <a:lnTo>
                  <a:pt x="149312" y="288099"/>
                </a:lnTo>
                <a:lnTo>
                  <a:pt x="142305" y="335756"/>
                </a:lnTo>
                <a:lnTo>
                  <a:pt x="136499" y="383412"/>
                </a:lnTo>
                <a:lnTo>
                  <a:pt x="133096" y="431069"/>
                </a:lnTo>
                <a:lnTo>
                  <a:pt x="133296" y="478726"/>
                </a:lnTo>
                <a:lnTo>
                  <a:pt x="138301" y="526383"/>
                </a:lnTo>
                <a:lnTo>
                  <a:pt x="149312" y="574039"/>
                </a:lnTo>
                <a:lnTo>
                  <a:pt x="160323" y="621725"/>
                </a:lnTo>
                <a:lnTo>
                  <a:pt x="165328" y="669407"/>
                </a:lnTo>
                <a:lnTo>
                  <a:pt x="165528" y="717083"/>
                </a:lnTo>
                <a:lnTo>
                  <a:pt x="162125" y="764756"/>
                </a:lnTo>
                <a:lnTo>
                  <a:pt x="156319" y="812425"/>
                </a:lnTo>
                <a:lnTo>
                  <a:pt x="149312" y="860091"/>
                </a:lnTo>
                <a:lnTo>
                  <a:pt x="142305" y="907755"/>
                </a:lnTo>
                <a:lnTo>
                  <a:pt x="136499" y="955416"/>
                </a:lnTo>
                <a:lnTo>
                  <a:pt x="133096" y="1003075"/>
                </a:lnTo>
                <a:lnTo>
                  <a:pt x="133296" y="1050733"/>
                </a:lnTo>
                <a:lnTo>
                  <a:pt x="138301" y="1098391"/>
                </a:lnTo>
                <a:lnTo>
                  <a:pt x="149312" y="1146047"/>
                </a:lnTo>
                <a:lnTo>
                  <a:pt x="16216" y="1143889"/>
                </a:lnTo>
                <a:lnTo>
                  <a:pt x="5205" y="1096232"/>
                </a:lnTo>
                <a:lnTo>
                  <a:pt x="200" y="1048575"/>
                </a:lnTo>
                <a:lnTo>
                  <a:pt x="0" y="1000918"/>
                </a:lnTo>
                <a:lnTo>
                  <a:pt x="3403" y="953262"/>
                </a:lnTo>
                <a:lnTo>
                  <a:pt x="9209" y="905605"/>
                </a:lnTo>
                <a:lnTo>
                  <a:pt x="16216" y="857948"/>
                </a:lnTo>
                <a:lnTo>
                  <a:pt x="23223" y="810291"/>
                </a:lnTo>
                <a:lnTo>
                  <a:pt x="29029" y="762635"/>
                </a:lnTo>
                <a:lnTo>
                  <a:pt x="32432" y="714978"/>
                </a:lnTo>
                <a:lnTo>
                  <a:pt x="32232" y="667321"/>
                </a:lnTo>
                <a:lnTo>
                  <a:pt x="27227" y="619664"/>
                </a:lnTo>
                <a:lnTo>
                  <a:pt x="16216" y="572007"/>
                </a:lnTo>
                <a:lnTo>
                  <a:pt x="5205" y="524322"/>
                </a:lnTo>
                <a:lnTo>
                  <a:pt x="200" y="476640"/>
                </a:lnTo>
                <a:lnTo>
                  <a:pt x="0" y="428964"/>
                </a:lnTo>
                <a:lnTo>
                  <a:pt x="3403" y="381291"/>
                </a:lnTo>
                <a:lnTo>
                  <a:pt x="9209" y="333622"/>
                </a:lnTo>
                <a:lnTo>
                  <a:pt x="16216" y="285956"/>
                </a:lnTo>
                <a:lnTo>
                  <a:pt x="23223" y="238292"/>
                </a:lnTo>
                <a:lnTo>
                  <a:pt x="29029" y="190631"/>
                </a:lnTo>
                <a:lnTo>
                  <a:pt x="32432" y="142972"/>
                </a:lnTo>
                <a:lnTo>
                  <a:pt x="32232" y="95314"/>
                </a:lnTo>
                <a:lnTo>
                  <a:pt x="27227" y="47656"/>
                </a:lnTo>
                <a:lnTo>
                  <a:pt x="16216" y="0"/>
                </a:lnTo>
                <a:lnTo>
                  <a:pt x="149312" y="2158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49190" y="2883535"/>
            <a:ext cx="387985" cy="5899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49190" y="2883535"/>
            <a:ext cx="387985" cy="589915"/>
          </a:xfrm>
          <a:custGeom>
            <a:avLst/>
            <a:gdLst/>
            <a:ahLst/>
            <a:cxnLst/>
            <a:rect l="l" t="t" r="r" b="b"/>
            <a:pathLst>
              <a:path w="387985" h="589914">
                <a:moveTo>
                  <a:pt x="245872" y="0"/>
                </a:moveTo>
                <a:lnTo>
                  <a:pt x="217560" y="31359"/>
                </a:lnTo>
                <a:lnTo>
                  <a:pt x="200356" y="67351"/>
                </a:lnTo>
                <a:lnTo>
                  <a:pt x="190554" y="106430"/>
                </a:lnTo>
                <a:lnTo>
                  <a:pt x="184451" y="147050"/>
                </a:lnTo>
                <a:lnTo>
                  <a:pt x="178342" y="187663"/>
                </a:lnTo>
                <a:lnTo>
                  <a:pt x="168523" y="226724"/>
                </a:lnTo>
                <a:lnTo>
                  <a:pt x="151288" y="262687"/>
                </a:lnTo>
                <a:lnTo>
                  <a:pt x="122936" y="294004"/>
                </a:lnTo>
                <a:lnTo>
                  <a:pt x="94624" y="325364"/>
                </a:lnTo>
                <a:lnTo>
                  <a:pt x="77420" y="361356"/>
                </a:lnTo>
                <a:lnTo>
                  <a:pt x="67618" y="400435"/>
                </a:lnTo>
                <a:lnTo>
                  <a:pt x="61515" y="441055"/>
                </a:lnTo>
                <a:lnTo>
                  <a:pt x="55406" y="481668"/>
                </a:lnTo>
                <a:lnTo>
                  <a:pt x="45587" y="520729"/>
                </a:lnTo>
                <a:lnTo>
                  <a:pt x="28352" y="556692"/>
                </a:lnTo>
                <a:lnTo>
                  <a:pt x="0" y="588010"/>
                </a:lnTo>
                <a:lnTo>
                  <a:pt x="142112" y="589914"/>
                </a:lnTo>
                <a:lnTo>
                  <a:pt x="170424" y="558555"/>
                </a:lnTo>
                <a:lnTo>
                  <a:pt x="187628" y="522563"/>
                </a:lnTo>
                <a:lnTo>
                  <a:pt x="197430" y="483484"/>
                </a:lnTo>
                <a:lnTo>
                  <a:pt x="203533" y="442864"/>
                </a:lnTo>
                <a:lnTo>
                  <a:pt x="209642" y="402251"/>
                </a:lnTo>
                <a:lnTo>
                  <a:pt x="219461" y="363190"/>
                </a:lnTo>
                <a:lnTo>
                  <a:pt x="236696" y="327227"/>
                </a:lnTo>
                <a:lnTo>
                  <a:pt x="265049" y="295910"/>
                </a:lnTo>
                <a:lnTo>
                  <a:pt x="293360" y="264550"/>
                </a:lnTo>
                <a:lnTo>
                  <a:pt x="310564" y="228558"/>
                </a:lnTo>
                <a:lnTo>
                  <a:pt x="320366" y="189479"/>
                </a:lnTo>
                <a:lnTo>
                  <a:pt x="326469" y="148859"/>
                </a:lnTo>
                <a:lnTo>
                  <a:pt x="332578" y="108246"/>
                </a:lnTo>
                <a:lnTo>
                  <a:pt x="342397" y="69185"/>
                </a:lnTo>
                <a:lnTo>
                  <a:pt x="359632" y="33222"/>
                </a:lnTo>
                <a:lnTo>
                  <a:pt x="387985" y="1904"/>
                </a:lnTo>
                <a:lnTo>
                  <a:pt x="245872" y="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05311" y="3405122"/>
            <a:ext cx="253301" cy="1071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906898" y="3405122"/>
            <a:ext cx="252095" cy="102235"/>
          </a:xfrm>
          <a:custGeom>
            <a:avLst/>
            <a:gdLst/>
            <a:ahLst/>
            <a:cxnLst/>
            <a:rect l="l" t="t" r="r" b="b"/>
            <a:pathLst>
              <a:path w="252095" h="102235">
                <a:moveTo>
                  <a:pt x="0" y="36069"/>
                </a:moveTo>
                <a:lnTo>
                  <a:pt x="8762" y="3684"/>
                </a:lnTo>
                <a:lnTo>
                  <a:pt x="20016" y="0"/>
                </a:lnTo>
                <a:lnTo>
                  <a:pt x="47450" y="1922"/>
                </a:lnTo>
                <a:lnTo>
                  <a:pt x="87004" y="8917"/>
                </a:lnTo>
                <a:lnTo>
                  <a:pt x="134620" y="20448"/>
                </a:lnTo>
                <a:lnTo>
                  <a:pt x="181598" y="34520"/>
                </a:lnTo>
                <a:lnTo>
                  <a:pt x="219265" y="48436"/>
                </a:lnTo>
                <a:lnTo>
                  <a:pt x="251713" y="69470"/>
                </a:lnTo>
                <a:lnTo>
                  <a:pt x="242950" y="10185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22202" y="3458029"/>
            <a:ext cx="196976" cy="9426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68290" y="3501263"/>
            <a:ext cx="210185" cy="504190"/>
          </a:xfrm>
          <a:custGeom>
            <a:avLst/>
            <a:gdLst/>
            <a:ahLst/>
            <a:cxnLst/>
            <a:rect l="l" t="t" r="r" b="b"/>
            <a:pathLst>
              <a:path w="210185" h="504189">
                <a:moveTo>
                  <a:pt x="86360" y="0"/>
                </a:moveTo>
                <a:lnTo>
                  <a:pt x="0" y="494664"/>
                </a:lnTo>
                <a:lnTo>
                  <a:pt x="34544" y="504063"/>
                </a:lnTo>
                <a:lnTo>
                  <a:pt x="209676" y="33400"/>
                </a:lnTo>
                <a:lnTo>
                  <a:pt x="86360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868290" y="3501263"/>
            <a:ext cx="210185" cy="504190"/>
          </a:xfrm>
          <a:custGeom>
            <a:avLst/>
            <a:gdLst/>
            <a:ahLst/>
            <a:cxnLst/>
            <a:rect l="l" t="t" r="r" b="b"/>
            <a:pathLst>
              <a:path w="210185" h="504189">
                <a:moveTo>
                  <a:pt x="86360" y="0"/>
                </a:moveTo>
                <a:lnTo>
                  <a:pt x="0" y="494664"/>
                </a:lnTo>
                <a:lnTo>
                  <a:pt x="34544" y="504063"/>
                </a:lnTo>
                <a:lnTo>
                  <a:pt x="209676" y="33400"/>
                </a:lnTo>
                <a:lnTo>
                  <a:pt x="8636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014976" y="3398773"/>
            <a:ext cx="58419" cy="34290"/>
          </a:xfrm>
          <a:custGeom>
            <a:avLst/>
            <a:gdLst/>
            <a:ahLst/>
            <a:cxnLst/>
            <a:rect l="l" t="t" r="r" b="b"/>
            <a:pathLst>
              <a:path w="58420" h="34289">
                <a:moveTo>
                  <a:pt x="6350" y="0"/>
                </a:moveTo>
                <a:lnTo>
                  <a:pt x="0" y="20954"/>
                </a:lnTo>
                <a:lnTo>
                  <a:pt x="52832" y="33909"/>
                </a:lnTo>
                <a:lnTo>
                  <a:pt x="58165" y="14097"/>
                </a:lnTo>
                <a:lnTo>
                  <a:pt x="6350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14976" y="3398773"/>
            <a:ext cx="58419" cy="34290"/>
          </a:xfrm>
          <a:custGeom>
            <a:avLst/>
            <a:gdLst/>
            <a:ahLst/>
            <a:cxnLst/>
            <a:rect l="l" t="t" r="r" b="b"/>
            <a:pathLst>
              <a:path w="58420" h="34289">
                <a:moveTo>
                  <a:pt x="52832" y="33909"/>
                </a:moveTo>
                <a:lnTo>
                  <a:pt x="58165" y="14097"/>
                </a:lnTo>
                <a:lnTo>
                  <a:pt x="6350" y="0"/>
                </a:lnTo>
                <a:lnTo>
                  <a:pt x="0" y="209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18532" y="3406647"/>
            <a:ext cx="52705" cy="14604"/>
          </a:xfrm>
          <a:custGeom>
            <a:avLst/>
            <a:gdLst/>
            <a:ahLst/>
            <a:cxnLst/>
            <a:rect l="l" t="t" r="r" b="b"/>
            <a:pathLst>
              <a:path w="52704" h="14604">
                <a:moveTo>
                  <a:pt x="52450" y="1422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910454" y="3544315"/>
            <a:ext cx="153035" cy="410209"/>
          </a:xfrm>
          <a:custGeom>
            <a:avLst/>
            <a:gdLst/>
            <a:ahLst/>
            <a:cxnLst/>
            <a:rect l="l" t="t" r="r" b="b"/>
            <a:pathLst>
              <a:path w="153035" h="410210">
                <a:moveTo>
                  <a:pt x="153035" y="0"/>
                </a:moveTo>
                <a:lnTo>
                  <a:pt x="0" y="40982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917566" y="3549396"/>
            <a:ext cx="135255" cy="356235"/>
          </a:xfrm>
          <a:custGeom>
            <a:avLst/>
            <a:gdLst/>
            <a:ahLst/>
            <a:cxnLst/>
            <a:rect l="l" t="t" r="r" b="b"/>
            <a:pathLst>
              <a:path w="135254" h="356235">
                <a:moveTo>
                  <a:pt x="134747" y="0"/>
                </a:moveTo>
                <a:lnTo>
                  <a:pt x="0" y="35623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885309" y="3530727"/>
            <a:ext cx="74930" cy="431165"/>
          </a:xfrm>
          <a:custGeom>
            <a:avLst/>
            <a:gdLst/>
            <a:ahLst/>
            <a:cxnLst/>
            <a:rect l="l" t="t" r="r" b="b"/>
            <a:pathLst>
              <a:path w="74929" h="431164">
                <a:moveTo>
                  <a:pt x="74675" y="0"/>
                </a:moveTo>
                <a:lnTo>
                  <a:pt x="0" y="43103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892802" y="3506978"/>
            <a:ext cx="83185" cy="479425"/>
          </a:xfrm>
          <a:custGeom>
            <a:avLst/>
            <a:gdLst/>
            <a:ahLst/>
            <a:cxnLst/>
            <a:rect l="l" t="t" r="r" b="b"/>
            <a:pathLst>
              <a:path w="83185" h="479425">
                <a:moveTo>
                  <a:pt x="82676" y="0"/>
                </a:moveTo>
                <a:lnTo>
                  <a:pt x="0" y="47942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864100" y="3973067"/>
            <a:ext cx="51435" cy="24130"/>
          </a:xfrm>
          <a:custGeom>
            <a:avLst/>
            <a:gdLst/>
            <a:ahLst/>
            <a:cxnLst/>
            <a:rect l="l" t="t" r="r" b="b"/>
            <a:pathLst>
              <a:path w="51435" h="24129">
                <a:moveTo>
                  <a:pt x="3683" y="0"/>
                </a:moveTo>
                <a:lnTo>
                  <a:pt x="2666" y="634"/>
                </a:lnTo>
                <a:lnTo>
                  <a:pt x="2412" y="1777"/>
                </a:lnTo>
                <a:lnTo>
                  <a:pt x="253" y="9270"/>
                </a:lnTo>
                <a:lnTo>
                  <a:pt x="0" y="10413"/>
                </a:lnTo>
                <a:lnTo>
                  <a:pt x="635" y="11429"/>
                </a:lnTo>
                <a:lnTo>
                  <a:pt x="1650" y="11683"/>
                </a:lnTo>
                <a:lnTo>
                  <a:pt x="46482" y="23875"/>
                </a:lnTo>
                <a:lnTo>
                  <a:pt x="47625" y="24129"/>
                </a:lnTo>
                <a:lnTo>
                  <a:pt x="48640" y="23494"/>
                </a:lnTo>
                <a:lnTo>
                  <a:pt x="48895" y="22478"/>
                </a:lnTo>
                <a:lnTo>
                  <a:pt x="51053" y="14858"/>
                </a:lnTo>
                <a:lnTo>
                  <a:pt x="51308" y="13842"/>
                </a:lnTo>
                <a:lnTo>
                  <a:pt x="50673" y="12826"/>
                </a:lnTo>
                <a:lnTo>
                  <a:pt x="49657" y="12445"/>
                </a:lnTo>
                <a:lnTo>
                  <a:pt x="4825" y="380"/>
                </a:lnTo>
                <a:lnTo>
                  <a:pt x="3683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864100" y="3973067"/>
            <a:ext cx="51435" cy="24130"/>
          </a:xfrm>
          <a:custGeom>
            <a:avLst/>
            <a:gdLst/>
            <a:ahLst/>
            <a:cxnLst/>
            <a:rect l="l" t="t" r="r" b="b"/>
            <a:pathLst>
              <a:path w="51435" h="24129">
                <a:moveTo>
                  <a:pt x="49657" y="12445"/>
                </a:moveTo>
                <a:lnTo>
                  <a:pt x="50673" y="12826"/>
                </a:lnTo>
                <a:lnTo>
                  <a:pt x="51308" y="13842"/>
                </a:lnTo>
                <a:lnTo>
                  <a:pt x="51053" y="14858"/>
                </a:lnTo>
                <a:lnTo>
                  <a:pt x="48895" y="22478"/>
                </a:lnTo>
                <a:lnTo>
                  <a:pt x="48640" y="23494"/>
                </a:lnTo>
                <a:lnTo>
                  <a:pt x="47625" y="24129"/>
                </a:lnTo>
                <a:lnTo>
                  <a:pt x="46482" y="23875"/>
                </a:lnTo>
                <a:lnTo>
                  <a:pt x="1650" y="11683"/>
                </a:lnTo>
                <a:lnTo>
                  <a:pt x="635" y="11429"/>
                </a:lnTo>
                <a:lnTo>
                  <a:pt x="0" y="10413"/>
                </a:lnTo>
                <a:lnTo>
                  <a:pt x="253" y="9270"/>
                </a:lnTo>
                <a:lnTo>
                  <a:pt x="2412" y="1777"/>
                </a:lnTo>
                <a:lnTo>
                  <a:pt x="2666" y="634"/>
                </a:lnTo>
                <a:lnTo>
                  <a:pt x="3683" y="0"/>
                </a:lnTo>
                <a:lnTo>
                  <a:pt x="4825" y="380"/>
                </a:lnTo>
                <a:lnTo>
                  <a:pt x="49657" y="1244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6240271" y="2959734"/>
            <a:ext cx="119824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>
                <a:solidFill>
                  <a:schemeClr val="bg1"/>
                </a:solidFill>
                <a:latin typeface="Verdana"/>
                <a:cs typeface="Verdana"/>
              </a:rPr>
              <a:t>ZIG-ZAG</a:t>
            </a:r>
            <a:r>
              <a:rPr sz="900" b="1" spc="-75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DEITADA</a:t>
            </a:r>
            <a:endParaRPr sz="90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993519" y="2955416"/>
            <a:ext cx="100139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>
                <a:solidFill>
                  <a:schemeClr val="bg1"/>
                </a:solidFill>
                <a:latin typeface="Verdana"/>
                <a:cs typeface="Verdana"/>
              </a:rPr>
              <a:t>ZIG-ZAG </a:t>
            </a: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EM</a:t>
            </a:r>
            <a:r>
              <a:rPr sz="900" b="1" spc="-9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900" b="1">
                <a:solidFill>
                  <a:schemeClr val="bg1"/>
                </a:solidFill>
                <a:latin typeface="Verdana"/>
                <a:cs typeface="Verdana"/>
              </a:rPr>
              <a:t>PÉ</a:t>
            </a:r>
            <a:endParaRPr sz="90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704079" y="2955416"/>
            <a:ext cx="2070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3675" algn="l"/>
              </a:tabLst>
            </a:pPr>
            <a:r>
              <a:rPr sz="900" b="1" u="sng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	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237478" y="4976241"/>
            <a:ext cx="158623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MANGUEIRA</a:t>
            </a:r>
            <a:r>
              <a:rPr sz="900" b="1" spc="-6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ADUCHADA</a:t>
            </a:r>
            <a:endParaRPr sz="90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716785" y="4832350"/>
            <a:ext cx="14166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MANGUEIRA</a:t>
            </a:r>
            <a:r>
              <a:rPr sz="900" b="1" spc="-6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ESPIRAL</a:t>
            </a:r>
            <a:endParaRPr sz="90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537077" y="3884104"/>
            <a:ext cx="171640" cy="20294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596937" y="3850132"/>
            <a:ext cx="193040" cy="306070"/>
          </a:xfrm>
          <a:custGeom>
            <a:avLst/>
            <a:gdLst/>
            <a:ahLst/>
            <a:cxnLst/>
            <a:rect l="l" t="t" r="r" b="b"/>
            <a:pathLst>
              <a:path w="193039" h="306070">
                <a:moveTo>
                  <a:pt x="149181" y="0"/>
                </a:moveTo>
                <a:lnTo>
                  <a:pt x="112303" y="33528"/>
                </a:lnTo>
                <a:lnTo>
                  <a:pt x="84369" y="76116"/>
                </a:lnTo>
                <a:lnTo>
                  <a:pt x="54185" y="130302"/>
                </a:lnTo>
                <a:lnTo>
                  <a:pt x="27360" y="186322"/>
                </a:lnTo>
                <a:lnTo>
                  <a:pt x="8751" y="233759"/>
                </a:lnTo>
                <a:lnTo>
                  <a:pt x="0" y="267694"/>
                </a:lnTo>
                <a:lnTo>
                  <a:pt x="2750" y="283210"/>
                </a:lnTo>
                <a:lnTo>
                  <a:pt x="46438" y="305816"/>
                </a:lnTo>
                <a:lnTo>
                  <a:pt x="43686" y="290300"/>
                </a:lnTo>
                <a:lnTo>
                  <a:pt x="52423" y="256365"/>
                </a:lnTo>
                <a:lnTo>
                  <a:pt x="70994" y="208928"/>
                </a:lnTo>
                <a:lnTo>
                  <a:pt x="97746" y="152908"/>
                </a:lnTo>
                <a:lnTo>
                  <a:pt x="128004" y="98669"/>
                </a:lnTo>
                <a:lnTo>
                  <a:pt x="155975" y="56086"/>
                </a:lnTo>
                <a:lnTo>
                  <a:pt x="192869" y="22606"/>
                </a:lnTo>
                <a:lnTo>
                  <a:pt x="149181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640623" y="3872738"/>
            <a:ext cx="152400" cy="283210"/>
          </a:xfrm>
          <a:custGeom>
            <a:avLst/>
            <a:gdLst/>
            <a:ahLst/>
            <a:cxnLst/>
            <a:rect l="l" t="t" r="r" b="b"/>
            <a:pathLst>
              <a:path w="152400" h="283210">
                <a:moveTo>
                  <a:pt x="149183" y="0"/>
                </a:moveTo>
                <a:lnTo>
                  <a:pt x="112289" y="33480"/>
                </a:lnTo>
                <a:lnTo>
                  <a:pt x="84318" y="76063"/>
                </a:lnTo>
                <a:lnTo>
                  <a:pt x="54060" y="130301"/>
                </a:lnTo>
                <a:lnTo>
                  <a:pt x="27308" y="186322"/>
                </a:lnTo>
                <a:lnTo>
                  <a:pt x="8737" y="233759"/>
                </a:lnTo>
                <a:lnTo>
                  <a:pt x="0" y="267694"/>
                </a:lnTo>
                <a:lnTo>
                  <a:pt x="2752" y="283210"/>
                </a:lnTo>
                <a:lnTo>
                  <a:pt x="39629" y="249729"/>
                </a:lnTo>
                <a:lnTo>
                  <a:pt x="67563" y="207146"/>
                </a:lnTo>
                <a:lnTo>
                  <a:pt x="97748" y="152907"/>
                </a:lnTo>
                <a:lnTo>
                  <a:pt x="124573" y="96887"/>
                </a:lnTo>
                <a:lnTo>
                  <a:pt x="143182" y="49450"/>
                </a:lnTo>
                <a:lnTo>
                  <a:pt x="151933" y="15515"/>
                </a:lnTo>
                <a:lnTo>
                  <a:pt x="149183" y="0"/>
                </a:lnTo>
                <a:close/>
              </a:path>
            </a:pathLst>
          </a:custGeom>
          <a:solidFill>
            <a:srgbClr val="FFD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640623" y="3872738"/>
            <a:ext cx="152400" cy="283210"/>
          </a:xfrm>
          <a:custGeom>
            <a:avLst/>
            <a:gdLst/>
            <a:ahLst/>
            <a:cxnLst/>
            <a:rect l="l" t="t" r="r" b="b"/>
            <a:pathLst>
              <a:path w="152400" h="283210">
                <a:moveTo>
                  <a:pt x="2752" y="283210"/>
                </a:moveTo>
                <a:lnTo>
                  <a:pt x="8737" y="233759"/>
                </a:lnTo>
                <a:lnTo>
                  <a:pt x="27308" y="186322"/>
                </a:lnTo>
                <a:lnTo>
                  <a:pt x="54060" y="130301"/>
                </a:lnTo>
                <a:lnTo>
                  <a:pt x="84318" y="76063"/>
                </a:lnTo>
                <a:lnTo>
                  <a:pt x="112289" y="33480"/>
                </a:lnTo>
                <a:lnTo>
                  <a:pt x="149183" y="0"/>
                </a:lnTo>
                <a:lnTo>
                  <a:pt x="151933" y="15515"/>
                </a:lnTo>
                <a:lnTo>
                  <a:pt x="124573" y="96887"/>
                </a:lnTo>
                <a:lnTo>
                  <a:pt x="97748" y="152907"/>
                </a:lnTo>
                <a:lnTo>
                  <a:pt x="67563" y="207146"/>
                </a:lnTo>
                <a:lnTo>
                  <a:pt x="39629" y="249729"/>
                </a:lnTo>
                <a:lnTo>
                  <a:pt x="2752" y="28321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596937" y="3850132"/>
            <a:ext cx="193040" cy="306070"/>
          </a:xfrm>
          <a:custGeom>
            <a:avLst/>
            <a:gdLst/>
            <a:ahLst/>
            <a:cxnLst/>
            <a:rect l="l" t="t" r="r" b="b"/>
            <a:pathLst>
              <a:path w="193039" h="306070">
                <a:moveTo>
                  <a:pt x="46438" y="305816"/>
                </a:moveTo>
                <a:lnTo>
                  <a:pt x="2750" y="283210"/>
                </a:lnTo>
                <a:lnTo>
                  <a:pt x="0" y="267694"/>
                </a:lnTo>
                <a:lnTo>
                  <a:pt x="8751" y="233759"/>
                </a:lnTo>
                <a:lnTo>
                  <a:pt x="27360" y="186322"/>
                </a:lnTo>
                <a:lnTo>
                  <a:pt x="54185" y="130302"/>
                </a:lnTo>
                <a:lnTo>
                  <a:pt x="84369" y="76116"/>
                </a:lnTo>
                <a:lnTo>
                  <a:pt x="112303" y="33528"/>
                </a:lnTo>
                <a:lnTo>
                  <a:pt x="149181" y="0"/>
                </a:lnTo>
                <a:lnTo>
                  <a:pt x="192869" y="2260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603815" y="3891597"/>
            <a:ext cx="191770" cy="2259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087242" y="3688841"/>
            <a:ext cx="509651" cy="3124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087242" y="3688841"/>
            <a:ext cx="509905" cy="312420"/>
          </a:xfrm>
          <a:custGeom>
            <a:avLst/>
            <a:gdLst/>
            <a:ahLst/>
            <a:cxnLst/>
            <a:rect l="l" t="t" r="r" b="b"/>
            <a:pathLst>
              <a:path w="509904" h="312420">
                <a:moveTo>
                  <a:pt x="509651" y="193166"/>
                </a:moveTo>
                <a:lnTo>
                  <a:pt x="482298" y="165853"/>
                </a:lnTo>
                <a:lnTo>
                  <a:pt x="449315" y="152049"/>
                </a:lnTo>
                <a:lnTo>
                  <a:pt x="412952" y="146353"/>
                </a:lnTo>
                <a:lnTo>
                  <a:pt x="375463" y="143366"/>
                </a:lnTo>
                <a:lnTo>
                  <a:pt x="339100" y="137686"/>
                </a:lnTo>
                <a:lnTo>
                  <a:pt x="306117" y="123913"/>
                </a:lnTo>
                <a:lnTo>
                  <a:pt x="278765" y="96646"/>
                </a:lnTo>
                <a:lnTo>
                  <a:pt x="251412" y="69333"/>
                </a:lnTo>
                <a:lnTo>
                  <a:pt x="218429" y="55526"/>
                </a:lnTo>
                <a:lnTo>
                  <a:pt x="182066" y="49823"/>
                </a:lnTo>
                <a:lnTo>
                  <a:pt x="144577" y="46823"/>
                </a:lnTo>
                <a:lnTo>
                  <a:pt x="108214" y="41120"/>
                </a:lnTo>
                <a:lnTo>
                  <a:pt x="75231" y="27313"/>
                </a:lnTo>
                <a:lnTo>
                  <a:pt x="47879" y="0"/>
                </a:lnTo>
                <a:lnTo>
                  <a:pt x="0" y="119379"/>
                </a:lnTo>
                <a:lnTo>
                  <a:pt x="27352" y="146653"/>
                </a:lnTo>
                <a:lnTo>
                  <a:pt x="60335" y="160442"/>
                </a:lnTo>
                <a:lnTo>
                  <a:pt x="96698" y="166139"/>
                </a:lnTo>
                <a:lnTo>
                  <a:pt x="134187" y="169140"/>
                </a:lnTo>
                <a:lnTo>
                  <a:pt x="170550" y="174837"/>
                </a:lnTo>
                <a:lnTo>
                  <a:pt x="203533" y="188626"/>
                </a:lnTo>
                <a:lnTo>
                  <a:pt x="230885" y="215899"/>
                </a:lnTo>
                <a:lnTo>
                  <a:pt x="258238" y="243213"/>
                </a:lnTo>
                <a:lnTo>
                  <a:pt x="291221" y="257017"/>
                </a:lnTo>
                <a:lnTo>
                  <a:pt x="327584" y="262713"/>
                </a:lnTo>
                <a:lnTo>
                  <a:pt x="365073" y="265700"/>
                </a:lnTo>
                <a:lnTo>
                  <a:pt x="401436" y="271380"/>
                </a:lnTo>
                <a:lnTo>
                  <a:pt x="434419" y="285153"/>
                </a:lnTo>
                <a:lnTo>
                  <a:pt x="461771" y="312419"/>
                </a:lnTo>
                <a:lnTo>
                  <a:pt x="509651" y="193166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081527" y="3117609"/>
            <a:ext cx="1175004" cy="1610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081527" y="3117609"/>
            <a:ext cx="1175385" cy="161290"/>
          </a:xfrm>
          <a:custGeom>
            <a:avLst/>
            <a:gdLst/>
            <a:ahLst/>
            <a:cxnLst/>
            <a:rect l="l" t="t" r="r" b="b"/>
            <a:pathLst>
              <a:path w="1175385" h="161289">
                <a:moveTo>
                  <a:pt x="1172845" y="145274"/>
                </a:moveTo>
                <a:lnTo>
                  <a:pt x="1123981" y="155967"/>
                </a:lnTo>
                <a:lnTo>
                  <a:pt x="1075117" y="160822"/>
                </a:lnTo>
                <a:lnTo>
                  <a:pt x="1026253" y="161008"/>
                </a:lnTo>
                <a:lnTo>
                  <a:pt x="977387" y="157691"/>
                </a:lnTo>
                <a:lnTo>
                  <a:pt x="928519" y="152041"/>
                </a:lnTo>
                <a:lnTo>
                  <a:pt x="879649" y="145226"/>
                </a:lnTo>
                <a:lnTo>
                  <a:pt x="830777" y="138413"/>
                </a:lnTo>
                <a:lnTo>
                  <a:pt x="781901" y="132771"/>
                </a:lnTo>
                <a:lnTo>
                  <a:pt x="733022" y="129468"/>
                </a:lnTo>
                <a:lnTo>
                  <a:pt x="684139" y="129672"/>
                </a:lnTo>
                <a:lnTo>
                  <a:pt x="635251" y="134551"/>
                </a:lnTo>
                <a:lnTo>
                  <a:pt x="586359" y="145274"/>
                </a:lnTo>
                <a:lnTo>
                  <a:pt x="537495" y="155967"/>
                </a:lnTo>
                <a:lnTo>
                  <a:pt x="488632" y="160822"/>
                </a:lnTo>
                <a:lnTo>
                  <a:pt x="439769" y="161008"/>
                </a:lnTo>
                <a:lnTo>
                  <a:pt x="390905" y="157691"/>
                </a:lnTo>
                <a:lnTo>
                  <a:pt x="342042" y="152041"/>
                </a:lnTo>
                <a:lnTo>
                  <a:pt x="293179" y="145226"/>
                </a:lnTo>
                <a:lnTo>
                  <a:pt x="244316" y="138413"/>
                </a:lnTo>
                <a:lnTo>
                  <a:pt x="195452" y="132771"/>
                </a:lnTo>
                <a:lnTo>
                  <a:pt x="146589" y="129468"/>
                </a:lnTo>
                <a:lnTo>
                  <a:pt x="97726" y="129672"/>
                </a:lnTo>
                <a:lnTo>
                  <a:pt x="48863" y="134551"/>
                </a:lnTo>
                <a:lnTo>
                  <a:pt x="0" y="145274"/>
                </a:lnTo>
                <a:lnTo>
                  <a:pt x="2159" y="15734"/>
                </a:lnTo>
                <a:lnTo>
                  <a:pt x="51022" y="5040"/>
                </a:lnTo>
                <a:lnTo>
                  <a:pt x="99886" y="185"/>
                </a:lnTo>
                <a:lnTo>
                  <a:pt x="148750" y="0"/>
                </a:lnTo>
                <a:lnTo>
                  <a:pt x="197616" y="3316"/>
                </a:lnTo>
                <a:lnTo>
                  <a:pt x="246484" y="8966"/>
                </a:lnTo>
                <a:lnTo>
                  <a:pt x="295354" y="15781"/>
                </a:lnTo>
                <a:lnTo>
                  <a:pt x="344226" y="22594"/>
                </a:lnTo>
                <a:lnTo>
                  <a:pt x="393102" y="28236"/>
                </a:lnTo>
                <a:lnTo>
                  <a:pt x="441981" y="31539"/>
                </a:lnTo>
                <a:lnTo>
                  <a:pt x="490864" y="31335"/>
                </a:lnTo>
                <a:lnTo>
                  <a:pt x="539752" y="26456"/>
                </a:lnTo>
                <a:lnTo>
                  <a:pt x="588645" y="15734"/>
                </a:lnTo>
                <a:lnTo>
                  <a:pt x="637508" y="5040"/>
                </a:lnTo>
                <a:lnTo>
                  <a:pt x="686371" y="185"/>
                </a:lnTo>
                <a:lnTo>
                  <a:pt x="735234" y="0"/>
                </a:lnTo>
                <a:lnTo>
                  <a:pt x="784098" y="3316"/>
                </a:lnTo>
                <a:lnTo>
                  <a:pt x="832961" y="8966"/>
                </a:lnTo>
                <a:lnTo>
                  <a:pt x="881824" y="15781"/>
                </a:lnTo>
                <a:lnTo>
                  <a:pt x="930687" y="22594"/>
                </a:lnTo>
                <a:lnTo>
                  <a:pt x="979551" y="28236"/>
                </a:lnTo>
                <a:lnTo>
                  <a:pt x="1028414" y="31539"/>
                </a:lnTo>
                <a:lnTo>
                  <a:pt x="1077277" y="31335"/>
                </a:lnTo>
                <a:lnTo>
                  <a:pt x="1126140" y="26456"/>
                </a:lnTo>
                <a:lnTo>
                  <a:pt x="1175004" y="15734"/>
                </a:lnTo>
                <a:lnTo>
                  <a:pt x="1172845" y="145274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081527" y="2975877"/>
            <a:ext cx="1175004" cy="16095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083051" y="3257817"/>
            <a:ext cx="1173480" cy="1610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083051" y="3257817"/>
            <a:ext cx="1173480" cy="161290"/>
          </a:xfrm>
          <a:custGeom>
            <a:avLst/>
            <a:gdLst/>
            <a:ahLst/>
            <a:cxnLst/>
            <a:rect l="l" t="t" r="r" b="b"/>
            <a:pathLst>
              <a:path w="1173479" h="161289">
                <a:moveTo>
                  <a:pt x="1171321" y="145274"/>
                </a:moveTo>
                <a:lnTo>
                  <a:pt x="1122521" y="155967"/>
                </a:lnTo>
                <a:lnTo>
                  <a:pt x="1073720" y="160822"/>
                </a:lnTo>
                <a:lnTo>
                  <a:pt x="1024919" y="161008"/>
                </a:lnTo>
                <a:lnTo>
                  <a:pt x="976117" y="157691"/>
                </a:lnTo>
                <a:lnTo>
                  <a:pt x="927313" y="152041"/>
                </a:lnTo>
                <a:lnTo>
                  <a:pt x="878506" y="145226"/>
                </a:lnTo>
                <a:lnTo>
                  <a:pt x="829697" y="138413"/>
                </a:lnTo>
                <a:lnTo>
                  <a:pt x="780885" y="132771"/>
                </a:lnTo>
                <a:lnTo>
                  <a:pt x="732069" y="129468"/>
                </a:lnTo>
                <a:lnTo>
                  <a:pt x="683250" y="129672"/>
                </a:lnTo>
                <a:lnTo>
                  <a:pt x="634425" y="134551"/>
                </a:lnTo>
                <a:lnTo>
                  <a:pt x="585597" y="145274"/>
                </a:lnTo>
                <a:lnTo>
                  <a:pt x="536797" y="155967"/>
                </a:lnTo>
                <a:lnTo>
                  <a:pt x="487997" y="160822"/>
                </a:lnTo>
                <a:lnTo>
                  <a:pt x="439197" y="161008"/>
                </a:lnTo>
                <a:lnTo>
                  <a:pt x="390398" y="157691"/>
                </a:lnTo>
                <a:lnTo>
                  <a:pt x="341598" y="152041"/>
                </a:lnTo>
                <a:lnTo>
                  <a:pt x="292798" y="145226"/>
                </a:lnTo>
                <a:lnTo>
                  <a:pt x="243998" y="138413"/>
                </a:lnTo>
                <a:lnTo>
                  <a:pt x="195199" y="132771"/>
                </a:lnTo>
                <a:lnTo>
                  <a:pt x="146399" y="129468"/>
                </a:lnTo>
                <a:lnTo>
                  <a:pt x="97599" y="129672"/>
                </a:lnTo>
                <a:lnTo>
                  <a:pt x="48799" y="134551"/>
                </a:lnTo>
                <a:lnTo>
                  <a:pt x="0" y="145274"/>
                </a:lnTo>
                <a:lnTo>
                  <a:pt x="2159" y="15734"/>
                </a:lnTo>
                <a:lnTo>
                  <a:pt x="50958" y="5040"/>
                </a:lnTo>
                <a:lnTo>
                  <a:pt x="99759" y="185"/>
                </a:lnTo>
                <a:lnTo>
                  <a:pt x="148560" y="0"/>
                </a:lnTo>
                <a:lnTo>
                  <a:pt x="197362" y="3316"/>
                </a:lnTo>
                <a:lnTo>
                  <a:pt x="246166" y="8966"/>
                </a:lnTo>
                <a:lnTo>
                  <a:pt x="294973" y="15781"/>
                </a:lnTo>
                <a:lnTo>
                  <a:pt x="343782" y="22594"/>
                </a:lnTo>
                <a:lnTo>
                  <a:pt x="392594" y="28236"/>
                </a:lnTo>
                <a:lnTo>
                  <a:pt x="441410" y="31539"/>
                </a:lnTo>
                <a:lnTo>
                  <a:pt x="490229" y="31335"/>
                </a:lnTo>
                <a:lnTo>
                  <a:pt x="539054" y="26456"/>
                </a:lnTo>
                <a:lnTo>
                  <a:pt x="587883" y="15734"/>
                </a:lnTo>
                <a:lnTo>
                  <a:pt x="636682" y="5040"/>
                </a:lnTo>
                <a:lnTo>
                  <a:pt x="685482" y="185"/>
                </a:lnTo>
                <a:lnTo>
                  <a:pt x="734282" y="0"/>
                </a:lnTo>
                <a:lnTo>
                  <a:pt x="783081" y="3316"/>
                </a:lnTo>
                <a:lnTo>
                  <a:pt x="831881" y="8966"/>
                </a:lnTo>
                <a:lnTo>
                  <a:pt x="880681" y="15781"/>
                </a:lnTo>
                <a:lnTo>
                  <a:pt x="929481" y="22594"/>
                </a:lnTo>
                <a:lnTo>
                  <a:pt x="978280" y="28236"/>
                </a:lnTo>
                <a:lnTo>
                  <a:pt x="1027080" y="31539"/>
                </a:lnTo>
                <a:lnTo>
                  <a:pt x="1075880" y="31335"/>
                </a:lnTo>
                <a:lnTo>
                  <a:pt x="1124680" y="26456"/>
                </a:lnTo>
                <a:lnTo>
                  <a:pt x="1173480" y="15734"/>
                </a:lnTo>
                <a:lnTo>
                  <a:pt x="1171321" y="145274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083051" y="3539757"/>
            <a:ext cx="1173480" cy="16100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083051" y="3539757"/>
            <a:ext cx="1173480" cy="161290"/>
          </a:xfrm>
          <a:custGeom>
            <a:avLst/>
            <a:gdLst/>
            <a:ahLst/>
            <a:cxnLst/>
            <a:rect l="l" t="t" r="r" b="b"/>
            <a:pathLst>
              <a:path w="1173479" h="161289">
                <a:moveTo>
                  <a:pt x="1171321" y="145274"/>
                </a:moveTo>
                <a:lnTo>
                  <a:pt x="1122521" y="155967"/>
                </a:lnTo>
                <a:lnTo>
                  <a:pt x="1073720" y="160822"/>
                </a:lnTo>
                <a:lnTo>
                  <a:pt x="1024919" y="161008"/>
                </a:lnTo>
                <a:lnTo>
                  <a:pt x="976117" y="157691"/>
                </a:lnTo>
                <a:lnTo>
                  <a:pt x="927313" y="152041"/>
                </a:lnTo>
                <a:lnTo>
                  <a:pt x="878506" y="145226"/>
                </a:lnTo>
                <a:lnTo>
                  <a:pt x="829697" y="138413"/>
                </a:lnTo>
                <a:lnTo>
                  <a:pt x="780885" y="132771"/>
                </a:lnTo>
                <a:lnTo>
                  <a:pt x="732069" y="129468"/>
                </a:lnTo>
                <a:lnTo>
                  <a:pt x="683250" y="129672"/>
                </a:lnTo>
                <a:lnTo>
                  <a:pt x="634425" y="134551"/>
                </a:lnTo>
                <a:lnTo>
                  <a:pt x="585597" y="145274"/>
                </a:lnTo>
                <a:lnTo>
                  <a:pt x="536797" y="155967"/>
                </a:lnTo>
                <a:lnTo>
                  <a:pt x="487997" y="160822"/>
                </a:lnTo>
                <a:lnTo>
                  <a:pt x="439197" y="161008"/>
                </a:lnTo>
                <a:lnTo>
                  <a:pt x="390398" y="157691"/>
                </a:lnTo>
                <a:lnTo>
                  <a:pt x="341598" y="152041"/>
                </a:lnTo>
                <a:lnTo>
                  <a:pt x="292798" y="145226"/>
                </a:lnTo>
                <a:lnTo>
                  <a:pt x="243998" y="138413"/>
                </a:lnTo>
                <a:lnTo>
                  <a:pt x="195199" y="132771"/>
                </a:lnTo>
                <a:lnTo>
                  <a:pt x="146399" y="129468"/>
                </a:lnTo>
                <a:lnTo>
                  <a:pt x="97599" y="129672"/>
                </a:lnTo>
                <a:lnTo>
                  <a:pt x="48799" y="134551"/>
                </a:lnTo>
                <a:lnTo>
                  <a:pt x="0" y="145274"/>
                </a:lnTo>
                <a:lnTo>
                  <a:pt x="2159" y="15734"/>
                </a:lnTo>
                <a:lnTo>
                  <a:pt x="50958" y="5040"/>
                </a:lnTo>
                <a:lnTo>
                  <a:pt x="99759" y="185"/>
                </a:lnTo>
                <a:lnTo>
                  <a:pt x="148560" y="0"/>
                </a:lnTo>
                <a:lnTo>
                  <a:pt x="197362" y="3316"/>
                </a:lnTo>
                <a:lnTo>
                  <a:pt x="246166" y="8966"/>
                </a:lnTo>
                <a:lnTo>
                  <a:pt x="294973" y="15781"/>
                </a:lnTo>
                <a:lnTo>
                  <a:pt x="343782" y="22594"/>
                </a:lnTo>
                <a:lnTo>
                  <a:pt x="392594" y="28236"/>
                </a:lnTo>
                <a:lnTo>
                  <a:pt x="441410" y="31539"/>
                </a:lnTo>
                <a:lnTo>
                  <a:pt x="490229" y="31335"/>
                </a:lnTo>
                <a:lnTo>
                  <a:pt x="539054" y="26456"/>
                </a:lnTo>
                <a:lnTo>
                  <a:pt x="587883" y="15734"/>
                </a:lnTo>
                <a:lnTo>
                  <a:pt x="636682" y="5040"/>
                </a:lnTo>
                <a:lnTo>
                  <a:pt x="685482" y="185"/>
                </a:lnTo>
                <a:lnTo>
                  <a:pt x="734282" y="0"/>
                </a:lnTo>
                <a:lnTo>
                  <a:pt x="783081" y="3316"/>
                </a:lnTo>
                <a:lnTo>
                  <a:pt x="831881" y="8966"/>
                </a:lnTo>
                <a:lnTo>
                  <a:pt x="880681" y="15781"/>
                </a:lnTo>
                <a:lnTo>
                  <a:pt x="929481" y="22594"/>
                </a:lnTo>
                <a:lnTo>
                  <a:pt x="978280" y="28236"/>
                </a:lnTo>
                <a:lnTo>
                  <a:pt x="1027080" y="31539"/>
                </a:lnTo>
                <a:lnTo>
                  <a:pt x="1075880" y="31335"/>
                </a:lnTo>
                <a:lnTo>
                  <a:pt x="1124680" y="26456"/>
                </a:lnTo>
                <a:lnTo>
                  <a:pt x="1173480" y="15734"/>
                </a:lnTo>
                <a:lnTo>
                  <a:pt x="1171321" y="145274"/>
                </a:lnTo>
                <a:close/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081527" y="3398025"/>
            <a:ext cx="1175004" cy="16100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081527" y="3398025"/>
            <a:ext cx="1175385" cy="161290"/>
          </a:xfrm>
          <a:custGeom>
            <a:avLst/>
            <a:gdLst/>
            <a:ahLst/>
            <a:cxnLst/>
            <a:rect l="l" t="t" r="r" b="b"/>
            <a:pathLst>
              <a:path w="1175385" h="161289">
                <a:moveTo>
                  <a:pt x="1172845" y="145274"/>
                </a:moveTo>
                <a:lnTo>
                  <a:pt x="1123981" y="155967"/>
                </a:lnTo>
                <a:lnTo>
                  <a:pt x="1075117" y="160822"/>
                </a:lnTo>
                <a:lnTo>
                  <a:pt x="1026253" y="161008"/>
                </a:lnTo>
                <a:lnTo>
                  <a:pt x="977387" y="157691"/>
                </a:lnTo>
                <a:lnTo>
                  <a:pt x="928519" y="152041"/>
                </a:lnTo>
                <a:lnTo>
                  <a:pt x="879649" y="145226"/>
                </a:lnTo>
                <a:lnTo>
                  <a:pt x="830777" y="138413"/>
                </a:lnTo>
                <a:lnTo>
                  <a:pt x="781901" y="132771"/>
                </a:lnTo>
                <a:lnTo>
                  <a:pt x="733022" y="129468"/>
                </a:lnTo>
                <a:lnTo>
                  <a:pt x="684139" y="129672"/>
                </a:lnTo>
                <a:lnTo>
                  <a:pt x="635251" y="134551"/>
                </a:lnTo>
                <a:lnTo>
                  <a:pt x="586359" y="145274"/>
                </a:lnTo>
                <a:lnTo>
                  <a:pt x="537495" y="155967"/>
                </a:lnTo>
                <a:lnTo>
                  <a:pt x="488632" y="160822"/>
                </a:lnTo>
                <a:lnTo>
                  <a:pt x="439769" y="161008"/>
                </a:lnTo>
                <a:lnTo>
                  <a:pt x="390905" y="157691"/>
                </a:lnTo>
                <a:lnTo>
                  <a:pt x="342042" y="152041"/>
                </a:lnTo>
                <a:lnTo>
                  <a:pt x="293179" y="145226"/>
                </a:lnTo>
                <a:lnTo>
                  <a:pt x="244316" y="138413"/>
                </a:lnTo>
                <a:lnTo>
                  <a:pt x="195452" y="132771"/>
                </a:lnTo>
                <a:lnTo>
                  <a:pt x="146589" y="129468"/>
                </a:lnTo>
                <a:lnTo>
                  <a:pt x="97726" y="129672"/>
                </a:lnTo>
                <a:lnTo>
                  <a:pt x="48863" y="134551"/>
                </a:lnTo>
                <a:lnTo>
                  <a:pt x="0" y="145274"/>
                </a:lnTo>
                <a:lnTo>
                  <a:pt x="2159" y="15734"/>
                </a:lnTo>
                <a:lnTo>
                  <a:pt x="51022" y="5040"/>
                </a:lnTo>
                <a:lnTo>
                  <a:pt x="99886" y="185"/>
                </a:lnTo>
                <a:lnTo>
                  <a:pt x="148750" y="0"/>
                </a:lnTo>
                <a:lnTo>
                  <a:pt x="197616" y="3316"/>
                </a:lnTo>
                <a:lnTo>
                  <a:pt x="246484" y="8966"/>
                </a:lnTo>
                <a:lnTo>
                  <a:pt x="295354" y="15781"/>
                </a:lnTo>
                <a:lnTo>
                  <a:pt x="344226" y="22594"/>
                </a:lnTo>
                <a:lnTo>
                  <a:pt x="393102" y="28236"/>
                </a:lnTo>
                <a:lnTo>
                  <a:pt x="441981" y="31539"/>
                </a:lnTo>
                <a:lnTo>
                  <a:pt x="490864" y="31335"/>
                </a:lnTo>
                <a:lnTo>
                  <a:pt x="539752" y="26456"/>
                </a:lnTo>
                <a:lnTo>
                  <a:pt x="588645" y="15734"/>
                </a:lnTo>
                <a:lnTo>
                  <a:pt x="637508" y="5040"/>
                </a:lnTo>
                <a:lnTo>
                  <a:pt x="686371" y="185"/>
                </a:lnTo>
                <a:lnTo>
                  <a:pt x="735234" y="0"/>
                </a:lnTo>
                <a:lnTo>
                  <a:pt x="784098" y="3316"/>
                </a:lnTo>
                <a:lnTo>
                  <a:pt x="832961" y="8966"/>
                </a:lnTo>
                <a:lnTo>
                  <a:pt x="881824" y="15781"/>
                </a:lnTo>
                <a:lnTo>
                  <a:pt x="930687" y="22594"/>
                </a:lnTo>
                <a:lnTo>
                  <a:pt x="979551" y="28236"/>
                </a:lnTo>
                <a:lnTo>
                  <a:pt x="1028414" y="31539"/>
                </a:lnTo>
                <a:lnTo>
                  <a:pt x="1077277" y="31335"/>
                </a:lnTo>
                <a:lnTo>
                  <a:pt x="1126140" y="26456"/>
                </a:lnTo>
                <a:lnTo>
                  <a:pt x="1175004" y="15734"/>
                </a:lnTo>
                <a:lnTo>
                  <a:pt x="1172845" y="145274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081527" y="3679966"/>
            <a:ext cx="1175004" cy="16100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081527" y="3679966"/>
            <a:ext cx="1175385" cy="161290"/>
          </a:xfrm>
          <a:custGeom>
            <a:avLst/>
            <a:gdLst/>
            <a:ahLst/>
            <a:cxnLst/>
            <a:rect l="l" t="t" r="r" b="b"/>
            <a:pathLst>
              <a:path w="1175385" h="161289">
                <a:moveTo>
                  <a:pt x="1172845" y="145274"/>
                </a:moveTo>
                <a:lnTo>
                  <a:pt x="1123981" y="155967"/>
                </a:lnTo>
                <a:lnTo>
                  <a:pt x="1075117" y="160822"/>
                </a:lnTo>
                <a:lnTo>
                  <a:pt x="1026253" y="161008"/>
                </a:lnTo>
                <a:lnTo>
                  <a:pt x="977387" y="157691"/>
                </a:lnTo>
                <a:lnTo>
                  <a:pt x="928519" y="152041"/>
                </a:lnTo>
                <a:lnTo>
                  <a:pt x="879649" y="145226"/>
                </a:lnTo>
                <a:lnTo>
                  <a:pt x="830777" y="138413"/>
                </a:lnTo>
                <a:lnTo>
                  <a:pt x="781901" y="132771"/>
                </a:lnTo>
                <a:lnTo>
                  <a:pt x="733022" y="129468"/>
                </a:lnTo>
                <a:lnTo>
                  <a:pt x="684139" y="129672"/>
                </a:lnTo>
                <a:lnTo>
                  <a:pt x="635251" y="134551"/>
                </a:lnTo>
                <a:lnTo>
                  <a:pt x="586359" y="145274"/>
                </a:lnTo>
                <a:lnTo>
                  <a:pt x="537495" y="155967"/>
                </a:lnTo>
                <a:lnTo>
                  <a:pt x="488632" y="160822"/>
                </a:lnTo>
                <a:lnTo>
                  <a:pt x="439769" y="161008"/>
                </a:lnTo>
                <a:lnTo>
                  <a:pt x="390905" y="157691"/>
                </a:lnTo>
                <a:lnTo>
                  <a:pt x="342042" y="152041"/>
                </a:lnTo>
                <a:lnTo>
                  <a:pt x="293179" y="145226"/>
                </a:lnTo>
                <a:lnTo>
                  <a:pt x="244316" y="138413"/>
                </a:lnTo>
                <a:lnTo>
                  <a:pt x="195452" y="132771"/>
                </a:lnTo>
                <a:lnTo>
                  <a:pt x="146589" y="129468"/>
                </a:lnTo>
                <a:lnTo>
                  <a:pt x="97726" y="129672"/>
                </a:lnTo>
                <a:lnTo>
                  <a:pt x="48863" y="134551"/>
                </a:lnTo>
                <a:lnTo>
                  <a:pt x="0" y="145274"/>
                </a:lnTo>
                <a:lnTo>
                  <a:pt x="2159" y="15734"/>
                </a:lnTo>
                <a:lnTo>
                  <a:pt x="51022" y="5040"/>
                </a:lnTo>
                <a:lnTo>
                  <a:pt x="99886" y="185"/>
                </a:lnTo>
                <a:lnTo>
                  <a:pt x="148750" y="0"/>
                </a:lnTo>
                <a:lnTo>
                  <a:pt x="197616" y="3316"/>
                </a:lnTo>
                <a:lnTo>
                  <a:pt x="246484" y="8966"/>
                </a:lnTo>
                <a:lnTo>
                  <a:pt x="295354" y="15781"/>
                </a:lnTo>
                <a:lnTo>
                  <a:pt x="344226" y="22594"/>
                </a:lnTo>
                <a:lnTo>
                  <a:pt x="393102" y="28236"/>
                </a:lnTo>
                <a:lnTo>
                  <a:pt x="441981" y="31539"/>
                </a:lnTo>
                <a:lnTo>
                  <a:pt x="490864" y="31335"/>
                </a:lnTo>
                <a:lnTo>
                  <a:pt x="539752" y="26456"/>
                </a:lnTo>
                <a:lnTo>
                  <a:pt x="588645" y="15734"/>
                </a:lnTo>
                <a:lnTo>
                  <a:pt x="637508" y="5040"/>
                </a:lnTo>
                <a:lnTo>
                  <a:pt x="686371" y="185"/>
                </a:lnTo>
                <a:lnTo>
                  <a:pt x="735234" y="0"/>
                </a:lnTo>
                <a:lnTo>
                  <a:pt x="784098" y="3316"/>
                </a:lnTo>
                <a:lnTo>
                  <a:pt x="832961" y="8966"/>
                </a:lnTo>
                <a:lnTo>
                  <a:pt x="881824" y="15781"/>
                </a:lnTo>
                <a:lnTo>
                  <a:pt x="930687" y="22594"/>
                </a:lnTo>
                <a:lnTo>
                  <a:pt x="979551" y="28236"/>
                </a:lnTo>
                <a:lnTo>
                  <a:pt x="1028414" y="31539"/>
                </a:lnTo>
                <a:lnTo>
                  <a:pt x="1077277" y="31335"/>
                </a:lnTo>
                <a:lnTo>
                  <a:pt x="1126140" y="26456"/>
                </a:lnTo>
                <a:lnTo>
                  <a:pt x="1175004" y="15734"/>
                </a:lnTo>
                <a:lnTo>
                  <a:pt x="1172845" y="145274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651377" y="2743454"/>
            <a:ext cx="603123" cy="39141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651377" y="2743454"/>
            <a:ext cx="603250" cy="391795"/>
          </a:xfrm>
          <a:custGeom>
            <a:avLst/>
            <a:gdLst/>
            <a:ahLst/>
            <a:cxnLst/>
            <a:rect l="l" t="t" r="r" b="b"/>
            <a:pathLst>
              <a:path w="603250" h="391794">
                <a:moveTo>
                  <a:pt x="602488" y="251841"/>
                </a:moveTo>
                <a:lnTo>
                  <a:pt x="570135" y="223461"/>
                </a:lnTo>
                <a:lnTo>
                  <a:pt x="533237" y="205920"/>
                </a:lnTo>
                <a:lnTo>
                  <a:pt x="493309" y="195604"/>
                </a:lnTo>
                <a:lnTo>
                  <a:pt x="451865" y="188896"/>
                </a:lnTo>
                <a:lnTo>
                  <a:pt x="410422" y="182183"/>
                </a:lnTo>
                <a:lnTo>
                  <a:pt x="370494" y="171848"/>
                </a:lnTo>
                <a:lnTo>
                  <a:pt x="333596" y="154278"/>
                </a:lnTo>
                <a:lnTo>
                  <a:pt x="301244" y="125857"/>
                </a:lnTo>
                <a:lnTo>
                  <a:pt x="268896" y="97477"/>
                </a:lnTo>
                <a:lnTo>
                  <a:pt x="232011" y="79938"/>
                </a:lnTo>
                <a:lnTo>
                  <a:pt x="192098" y="69626"/>
                </a:lnTo>
                <a:lnTo>
                  <a:pt x="150669" y="62928"/>
                </a:lnTo>
                <a:lnTo>
                  <a:pt x="109234" y="56230"/>
                </a:lnTo>
                <a:lnTo>
                  <a:pt x="69304" y="45918"/>
                </a:lnTo>
                <a:lnTo>
                  <a:pt x="32389" y="28379"/>
                </a:lnTo>
                <a:lnTo>
                  <a:pt x="0" y="0"/>
                </a:lnTo>
                <a:lnTo>
                  <a:pt x="635" y="139573"/>
                </a:lnTo>
                <a:lnTo>
                  <a:pt x="32987" y="167952"/>
                </a:lnTo>
                <a:lnTo>
                  <a:pt x="69885" y="185493"/>
                </a:lnTo>
                <a:lnTo>
                  <a:pt x="109813" y="195809"/>
                </a:lnTo>
                <a:lnTo>
                  <a:pt x="151257" y="202517"/>
                </a:lnTo>
                <a:lnTo>
                  <a:pt x="192700" y="209230"/>
                </a:lnTo>
                <a:lnTo>
                  <a:pt x="232628" y="219565"/>
                </a:lnTo>
                <a:lnTo>
                  <a:pt x="269526" y="237135"/>
                </a:lnTo>
                <a:lnTo>
                  <a:pt x="301878" y="265557"/>
                </a:lnTo>
                <a:lnTo>
                  <a:pt x="334226" y="293936"/>
                </a:lnTo>
                <a:lnTo>
                  <a:pt x="371111" y="311475"/>
                </a:lnTo>
                <a:lnTo>
                  <a:pt x="411024" y="321787"/>
                </a:lnTo>
                <a:lnTo>
                  <a:pt x="452453" y="328485"/>
                </a:lnTo>
                <a:lnTo>
                  <a:pt x="493888" y="335183"/>
                </a:lnTo>
                <a:lnTo>
                  <a:pt x="533818" y="345495"/>
                </a:lnTo>
                <a:lnTo>
                  <a:pt x="570733" y="363034"/>
                </a:lnTo>
                <a:lnTo>
                  <a:pt x="603123" y="391413"/>
                </a:lnTo>
                <a:lnTo>
                  <a:pt x="602488" y="251841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571081" y="2709989"/>
            <a:ext cx="149808" cy="2493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106039" y="2667000"/>
            <a:ext cx="515620" cy="211454"/>
          </a:xfrm>
          <a:custGeom>
            <a:avLst/>
            <a:gdLst/>
            <a:ahLst/>
            <a:cxnLst/>
            <a:rect l="l" t="t" r="r" b="b"/>
            <a:pathLst>
              <a:path w="515620" h="211455">
                <a:moveTo>
                  <a:pt x="9143" y="0"/>
                </a:moveTo>
                <a:lnTo>
                  <a:pt x="0" y="33654"/>
                </a:lnTo>
                <a:lnTo>
                  <a:pt x="482726" y="210947"/>
                </a:lnTo>
                <a:lnTo>
                  <a:pt x="515365" y="90550"/>
                </a:lnTo>
                <a:lnTo>
                  <a:pt x="9143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06039" y="2667000"/>
            <a:ext cx="515620" cy="211454"/>
          </a:xfrm>
          <a:custGeom>
            <a:avLst/>
            <a:gdLst/>
            <a:ahLst/>
            <a:cxnLst/>
            <a:rect l="l" t="t" r="r" b="b"/>
            <a:pathLst>
              <a:path w="515620" h="211455">
                <a:moveTo>
                  <a:pt x="515365" y="90550"/>
                </a:moveTo>
                <a:lnTo>
                  <a:pt x="9143" y="0"/>
                </a:lnTo>
                <a:lnTo>
                  <a:pt x="0" y="33654"/>
                </a:lnTo>
                <a:lnTo>
                  <a:pt x="482726" y="210947"/>
                </a:lnTo>
                <a:lnTo>
                  <a:pt x="515365" y="9055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692905" y="2817622"/>
            <a:ext cx="34290" cy="57150"/>
          </a:xfrm>
          <a:custGeom>
            <a:avLst/>
            <a:gdLst/>
            <a:ahLst/>
            <a:cxnLst/>
            <a:rect l="l" t="t" r="r" b="b"/>
            <a:pathLst>
              <a:path w="34289" h="57150">
                <a:moveTo>
                  <a:pt x="12446" y="0"/>
                </a:moveTo>
                <a:lnTo>
                  <a:pt x="0" y="51562"/>
                </a:lnTo>
                <a:lnTo>
                  <a:pt x="20193" y="57023"/>
                </a:lnTo>
                <a:lnTo>
                  <a:pt x="33909" y="6476"/>
                </a:lnTo>
                <a:lnTo>
                  <a:pt x="12446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692905" y="2817622"/>
            <a:ext cx="34290" cy="57150"/>
          </a:xfrm>
          <a:custGeom>
            <a:avLst/>
            <a:gdLst/>
            <a:ahLst/>
            <a:cxnLst/>
            <a:rect l="l" t="t" r="r" b="b"/>
            <a:pathLst>
              <a:path w="34289" h="57150">
                <a:moveTo>
                  <a:pt x="0" y="51562"/>
                </a:moveTo>
                <a:lnTo>
                  <a:pt x="20193" y="57023"/>
                </a:lnTo>
                <a:lnTo>
                  <a:pt x="33909" y="6476"/>
                </a:lnTo>
                <a:lnTo>
                  <a:pt x="1244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704844" y="2821304"/>
            <a:ext cx="13970" cy="51435"/>
          </a:xfrm>
          <a:custGeom>
            <a:avLst/>
            <a:gdLst/>
            <a:ahLst/>
            <a:cxnLst/>
            <a:rect l="l" t="t" r="r" b="b"/>
            <a:pathLst>
              <a:path w="13970" h="51435">
                <a:moveTo>
                  <a:pt x="0" y="51181"/>
                </a:moveTo>
                <a:lnTo>
                  <a:pt x="1396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58617" y="2707767"/>
            <a:ext cx="420370" cy="156845"/>
          </a:xfrm>
          <a:custGeom>
            <a:avLst/>
            <a:gdLst/>
            <a:ahLst/>
            <a:cxnLst/>
            <a:rect l="l" t="t" r="r" b="b"/>
            <a:pathLst>
              <a:path w="420370" h="156844">
                <a:moveTo>
                  <a:pt x="419861" y="15684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08020" y="2716276"/>
            <a:ext cx="365760" cy="136525"/>
          </a:xfrm>
          <a:custGeom>
            <a:avLst/>
            <a:gdLst/>
            <a:ahLst/>
            <a:cxnLst/>
            <a:rect l="l" t="t" r="r" b="b"/>
            <a:pathLst>
              <a:path w="365760" h="136525">
                <a:moveTo>
                  <a:pt x="365506" y="13639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149980" y="2685033"/>
            <a:ext cx="441959" cy="76835"/>
          </a:xfrm>
          <a:custGeom>
            <a:avLst/>
            <a:gdLst/>
            <a:ahLst/>
            <a:cxnLst/>
            <a:rect l="l" t="t" r="r" b="b"/>
            <a:pathLst>
              <a:path w="441960" h="76835">
                <a:moveTo>
                  <a:pt x="441706" y="7658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125216" y="2691002"/>
            <a:ext cx="490855" cy="86995"/>
          </a:xfrm>
          <a:custGeom>
            <a:avLst/>
            <a:gdLst/>
            <a:ahLst/>
            <a:cxnLst/>
            <a:rect l="l" t="t" r="r" b="b"/>
            <a:pathLst>
              <a:path w="490854" h="86994">
                <a:moveTo>
                  <a:pt x="490600" y="8699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114420" y="2663063"/>
            <a:ext cx="24130" cy="50165"/>
          </a:xfrm>
          <a:custGeom>
            <a:avLst/>
            <a:gdLst/>
            <a:ahLst/>
            <a:cxnLst/>
            <a:rect l="l" t="t" r="r" b="b"/>
            <a:pathLst>
              <a:path w="24130" h="50164">
                <a:moveTo>
                  <a:pt x="13462" y="0"/>
                </a:moveTo>
                <a:lnTo>
                  <a:pt x="12318" y="635"/>
                </a:lnTo>
                <a:lnTo>
                  <a:pt x="11789" y="2666"/>
                </a:lnTo>
                <a:lnTo>
                  <a:pt x="254" y="45212"/>
                </a:lnTo>
                <a:lnTo>
                  <a:pt x="0" y="46354"/>
                </a:lnTo>
                <a:lnTo>
                  <a:pt x="635" y="47498"/>
                </a:lnTo>
                <a:lnTo>
                  <a:pt x="9398" y="49784"/>
                </a:lnTo>
                <a:lnTo>
                  <a:pt x="10541" y="50164"/>
                </a:lnTo>
                <a:lnTo>
                  <a:pt x="11684" y="49529"/>
                </a:lnTo>
                <a:lnTo>
                  <a:pt x="11937" y="48387"/>
                </a:lnTo>
                <a:lnTo>
                  <a:pt x="23749" y="4825"/>
                </a:lnTo>
                <a:lnTo>
                  <a:pt x="24003" y="3683"/>
                </a:lnTo>
                <a:lnTo>
                  <a:pt x="23368" y="2666"/>
                </a:lnTo>
                <a:lnTo>
                  <a:pt x="22352" y="2286"/>
                </a:lnTo>
                <a:lnTo>
                  <a:pt x="13462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114420" y="2663063"/>
            <a:ext cx="24130" cy="50165"/>
          </a:xfrm>
          <a:custGeom>
            <a:avLst/>
            <a:gdLst/>
            <a:ahLst/>
            <a:cxnLst/>
            <a:rect l="l" t="t" r="r" b="b"/>
            <a:pathLst>
              <a:path w="24130" h="50164">
                <a:moveTo>
                  <a:pt x="11937" y="48387"/>
                </a:moveTo>
                <a:lnTo>
                  <a:pt x="11684" y="49529"/>
                </a:lnTo>
                <a:lnTo>
                  <a:pt x="10541" y="50164"/>
                </a:lnTo>
                <a:lnTo>
                  <a:pt x="9398" y="49784"/>
                </a:lnTo>
                <a:lnTo>
                  <a:pt x="1651" y="47751"/>
                </a:lnTo>
                <a:lnTo>
                  <a:pt x="635" y="47498"/>
                </a:lnTo>
                <a:lnTo>
                  <a:pt x="0" y="46354"/>
                </a:lnTo>
                <a:lnTo>
                  <a:pt x="254" y="45212"/>
                </a:lnTo>
                <a:lnTo>
                  <a:pt x="12065" y="1650"/>
                </a:lnTo>
                <a:lnTo>
                  <a:pt x="12318" y="635"/>
                </a:lnTo>
                <a:lnTo>
                  <a:pt x="13462" y="0"/>
                </a:lnTo>
                <a:lnTo>
                  <a:pt x="14478" y="253"/>
                </a:lnTo>
                <a:lnTo>
                  <a:pt x="22352" y="2286"/>
                </a:lnTo>
                <a:lnTo>
                  <a:pt x="23368" y="2666"/>
                </a:lnTo>
                <a:lnTo>
                  <a:pt x="24003" y="3683"/>
                </a:lnTo>
                <a:lnTo>
                  <a:pt x="23749" y="4825"/>
                </a:lnTo>
                <a:lnTo>
                  <a:pt x="11937" y="4838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521202" y="6015745"/>
            <a:ext cx="822198" cy="19214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521202" y="6015745"/>
            <a:ext cx="822325" cy="192405"/>
          </a:xfrm>
          <a:custGeom>
            <a:avLst/>
            <a:gdLst/>
            <a:ahLst/>
            <a:cxnLst/>
            <a:rect l="l" t="t" r="r" b="b"/>
            <a:pathLst>
              <a:path w="822325" h="192404">
                <a:moveTo>
                  <a:pt x="659638" y="24666"/>
                </a:moveTo>
                <a:lnTo>
                  <a:pt x="618650" y="7990"/>
                </a:lnTo>
                <a:lnTo>
                  <a:pt x="577457" y="5065"/>
                </a:lnTo>
                <a:lnTo>
                  <a:pt x="536127" y="11307"/>
                </a:lnTo>
                <a:lnTo>
                  <a:pt x="494728" y="22132"/>
                </a:lnTo>
                <a:lnTo>
                  <a:pt x="453329" y="32958"/>
                </a:lnTo>
                <a:lnTo>
                  <a:pt x="411999" y="39200"/>
                </a:lnTo>
                <a:lnTo>
                  <a:pt x="370806" y="36275"/>
                </a:lnTo>
                <a:lnTo>
                  <a:pt x="329819" y="19599"/>
                </a:lnTo>
                <a:lnTo>
                  <a:pt x="288831" y="2923"/>
                </a:lnTo>
                <a:lnTo>
                  <a:pt x="247638" y="0"/>
                </a:lnTo>
                <a:lnTo>
                  <a:pt x="206308" y="6244"/>
                </a:lnTo>
                <a:lnTo>
                  <a:pt x="164909" y="17071"/>
                </a:lnTo>
                <a:lnTo>
                  <a:pt x="123510" y="27899"/>
                </a:lnTo>
                <a:lnTo>
                  <a:pt x="82180" y="34143"/>
                </a:lnTo>
                <a:lnTo>
                  <a:pt x="40987" y="31220"/>
                </a:lnTo>
                <a:lnTo>
                  <a:pt x="0" y="14544"/>
                </a:lnTo>
                <a:lnTo>
                  <a:pt x="162560" y="167490"/>
                </a:lnTo>
                <a:lnTo>
                  <a:pt x="203552" y="184166"/>
                </a:lnTo>
                <a:lnTo>
                  <a:pt x="244758" y="187090"/>
                </a:lnTo>
                <a:lnTo>
                  <a:pt x="286104" y="180846"/>
                </a:lnTo>
                <a:lnTo>
                  <a:pt x="327517" y="170018"/>
                </a:lnTo>
                <a:lnTo>
                  <a:pt x="368923" y="159190"/>
                </a:lnTo>
                <a:lnTo>
                  <a:pt x="410251" y="152946"/>
                </a:lnTo>
                <a:lnTo>
                  <a:pt x="451427" y="155869"/>
                </a:lnTo>
                <a:lnTo>
                  <a:pt x="492378" y="172545"/>
                </a:lnTo>
                <a:lnTo>
                  <a:pt x="533366" y="189221"/>
                </a:lnTo>
                <a:lnTo>
                  <a:pt x="574559" y="192146"/>
                </a:lnTo>
                <a:lnTo>
                  <a:pt x="615889" y="185904"/>
                </a:lnTo>
                <a:lnTo>
                  <a:pt x="657288" y="175079"/>
                </a:lnTo>
                <a:lnTo>
                  <a:pt x="698687" y="164253"/>
                </a:lnTo>
                <a:lnTo>
                  <a:pt x="740017" y="158011"/>
                </a:lnTo>
                <a:lnTo>
                  <a:pt x="781210" y="160936"/>
                </a:lnTo>
                <a:lnTo>
                  <a:pt x="822198" y="177612"/>
                </a:lnTo>
                <a:lnTo>
                  <a:pt x="659638" y="24666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848355" y="4864595"/>
            <a:ext cx="1405128" cy="13716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071622" y="5069585"/>
            <a:ext cx="972312" cy="94945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052572" y="5051285"/>
            <a:ext cx="1348585" cy="118677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238500" y="5227815"/>
            <a:ext cx="641603" cy="62737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419494" y="5420619"/>
            <a:ext cx="256012" cy="25092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419494" y="5420619"/>
            <a:ext cx="256540" cy="251460"/>
          </a:xfrm>
          <a:custGeom>
            <a:avLst/>
            <a:gdLst/>
            <a:ahLst/>
            <a:cxnLst/>
            <a:rect l="l" t="t" r="r" b="b"/>
            <a:pathLst>
              <a:path w="256539" h="251460">
                <a:moveTo>
                  <a:pt x="171049" y="144520"/>
                </a:moveTo>
                <a:lnTo>
                  <a:pt x="161593" y="158143"/>
                </a:lnTo>
                <a:lnTo>
                  <a:pt x="148268" y="167356"/>
                </a:lnTo>
                <a:lnTo>
                  <a:pt x="132490" y="171532"/>
                </a:lnTo>
                <a:lnTo>
                  <a:pt x="115677" y="170047"/>
                </a:lnTo>
                <a:lnTo>
                  <a:pt x="98714" y="161706"/>
                </a:lnTo>
                <a:lnTo>
                  <a:pt x="86657" y="148187"/>
                </a:lnTo>
                <a:lnTo>
                  <a:pt x="80601" y="131310"/>
                </a:lnTo>
                <a:lnTo>
                  <a:pt x="81641" y="112897"/>
                </a:lnTo>
                <a:lnTo>
                  <a:pt x="89977" y="96404"/>
                </a:lnTo>
                <a:lnTo>
                  <a:pt x="103659" y="84782"/>
                </a:lnTo>
                <a:lnTo>
                  <a:pt x="120842" y="79089"/>
                </a:lnTo>
                <a:lnTo>
                  <a:pt x="139680" y="80385"/>
                </a:lnTo>
                <a:lnTo>
                  <a:pt x="154983" y="87485"/>
                </a:lnTo>
                <a:lnTo>
                  <a:pt x="166572" y="98990"/>
                </a:lnTo>
                <a:lnTo>
                  <a:pt x="173541" y="113639"/>
                </a:lnTo>
                <a:lnTo>
                  <a:pt x="174986" y="130169"/>
                </a:lnTo>
                <a:lnTo>
                  <a:pt x="256012" y="138678"/>
                </a:lnTo>
                <a:lnTo>
                  <a:pt x="252176" y="93862"/>
                </a:lnTo>
                <a:lnTo>
                  <a:pt x="233326" y="54096"/>
                </a:lnTo>
                <a:lnTo>
                  <a:pt x="201880" y="22806"/>
                </a:lnTo>
                <a:lnTo>
                  <a:pt x="160254" y="3423"/>
                </a:lnTo>
                <a:lnTo>
                  <a:pt x="109164" y="0"/>
                </a:lnTo>
                <a:lnTo>
                  <a:pt x="62527" y="15472"/>
                </a:lnTo>
                <a:lnTo>
                  <a:pt x="25415" y="47017"/>
                </a:lnTo>
                <a:lnTo>
                  <a:pt x="2901" y="91815"/>
                </a:lnTo>
                <a:lnTo>
                  <a:pt x="0" y="141796"/>
                </a:lnTo>
                <a:lnTo>
                  <a:pt x="16363" y="187634"/>
                </a:lnTo>
                <a:lnTo>
                  <a:pt x="49014" y="224336"/>
                </a:lnTo>
                <a:lnTo>
                  <a:pt x="94976" y="246907"/>
                </a:lnTo>
                <a:lnTo>
                  <a:pt x="140725" y="250926"/>
                </a:lnTo>
                <a:lnTo>
                  <a:pt x="183606" y="239562"/>
                </a:lnTo>
                <a:lnTo>
                  <a:pt x="219795" y="214569"/>
                </a:lnTo>
                <a:lnTo>
                  <a:pt x="245471" y="177705"/>
                </a:lnTo>
                <a:lnTo>
                  <a:pt x="171049" y="14452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494659" y="5448934"/>
            <a:ext cx="134620" cy="252095"/>
          </a:xfrm>
          <a:custGeom>
            <a:avLst/>
            <a:gdLst/>
            <a:ahLst/>
            <a:cxnLst/>
            <a:rect l="l" t="t" r="r" b="b"/>
            <a:pathLst>
              <a:path w="134620" h="252095">
                <a:moveTo>
                  <a:pt x="134112" y="0"/>
                </a:moveTo>
                <a:lnTo>
                  <a:pt x="14986" y="38480"/>
                </a:lnTo>
                <a:lnTo>
                  <a:pt x="0" y="190855"/>
                </a:lnTo>
                <a:lnTo>
                  <a:pt x="109346" y="251840"/>
                </a:lnTo>
                <a:lnTo>
                  <a:pt x="134112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494659" y="5448934"/>
            <a:ext cx="134620" cy="252095"/>
          </a:xfrm>
          <a:custGeom>
            <a:avLst/>
            <a:gdLst/>
            <a:ahLst/>
            <a:cxnLst/>
            <a:rect l="l" t="t" r="r" b="b"/>
            <a:pathLst>
              <a:path w="134620" h="252095">
                <a:moveTo>
                  <a:pt x="109346" y="251840"/>
                </a:moveTo>
                <a:lnTo>
                  <a:pt x="0" y="190855"/>
                </a:lnTo>
                <a:lnTo>
                  <a:pt x="14986" y="38480"/>
                </a:lnTo>
                <a:lnTo>
                  <a:pt x="134112" y="0"/>
                </a:lnTo>
                <a:lnTo>
                  <a:pt x="109346" y="25184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484872" y="5488051"/>
            <a:ext cx="31115" cy="154940"/>
          </a:xfrm>
          <a:custGeom>
            <a:avLst/>
            <a:gdLst/>
            <a:ahLst/>
            <a:cxnLst/>
            <a:rect l="l" t="t" r="r" b="b"/>
            <a:pathLst>
              <a:path w="31114" h="154939">
                <a:moveTo>
                  <a:pt x="30614" y="0"/>
                </a:moveTo>
                <a:lnTo>
                  <a:pt x="5468" y="50037"/>
                </a:lnTo>
                <a:lnTo>
                  <a:pt x="388" y="100749"/>
                </a:lnTo>
                <a:lnTo>
                  <a:pt x="0" y="121131"/>
                </a:lnTo>
                <a:lnTo>
                  <a:pt x="2706" y="138071"/>
                </a:lnTo>
                <a:lnTo>
                  <a:pt x="8032" y="149833"/>
                </a:lnTo>
                <a:lnTo>
                  <a:pt x="15501" y="154686"/>
                </a:lnTo>
                <a:lnTo>
                  <a:pt x="30614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484872" y="5488051"/>
            <a:ext cx="31115" cy="154940"/>
          </a:xfrm>
          <a:custGeom>
            <a:avLst/>
            <a:gdLst/>
            <a:ahLst/>
            <a:cxnLst/>
            <a:rect l="l" t="t" r="r" b="b"/>
            <a:pathLst>
              <a:path w="31114" h="154939">
                <a:moveTo>
                  <a:pt x="15501" y="154686"/>
                </a:moveTo>
                <a:lnTo>
                  <a:pt x="8032" y="149833"/>
                </a:lnTo>
                <a:lnTo>
                  <a:pt x="2706" y="138071"/>
                </a:lnTo>
                <a:lnTo>
                  <a:pt x="0" y="121131"/>
                </a:lnTo>
                <a:lnTo>
                  <a:pt x="388" y="100749"/>
                </a:lnTo>
                <a:lnTo>
                  <a:pt x="5468" y="50037"/>
                </a:lnTo>
                <a:lnTo>
                  <a:pt x="9022" y="29950"/>
                </a:lnTo>
                <a:lnTo>
                  <a:pt x="14946" y="13827"/>
                </a:lnTo>
                <a:lnTo>
                  <a:pt x="22417" y="3300"/>
                </a:lnTo>
                <a:lnTo>
                  <a:pt x="306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601091" y="5385942"/>
            <a:ext cx="109220" cy="375920"/>
          </a:xfrm>
          <a:custGeom>
            <a:avLst/>
            <a:gdLst/>
            <a:ahLst/>
            <a:cxnLst/>
            <a:rect l="l" t="t" r="r" b="b"/>
            <a:pathLst>
              <a:path w="109220" h="375920">
                <a:moveTo>
                  <a:pt x="51556" y="0"/>
                </a:moveTo>
                <a:lnTo>
                  <a:pt x="26044" y="52196"/>
                </a:lnTo>
                <a:lnTo>
                  <a:pt x="14140" y="110370"/>
                </a:lnTo>
                <a:lnTo>
                  <a:pt x="4820" y="182117"/>
                </a:lnTo>
                <a:lnTo>
                  <a:pt x="0" y="254352"/>
                </a:lnTo>
                <a:lnTo>
                  <a:pt x="359" y="313753"/>
                </a:lnTo>
                <a:lnTo>
                  <a:pt x="5552" y="354285"/>
                </a:lnTo>
                <a:lnTo>
                  <a:pt x="15234" y="369912"/>
                </a:lnTo>
                <a:lnTo>
                  <a:pt x="72511" y="375538"/>
                </a:lnTo>
                <a:lnTo>
                  <a:pt x="62829" y="359909"/>
                </a:lnTo>
                <a:lnTo>
                  <a:pt x="57636" y="319370"/>
                </a:lnTo>
                <a:lnTo>
                  <a:pt x="57277" y="259956"/>
                </a:lnTo>
                <a:lnTo>
                  <a:pt x="62097" y="187705"/>
                </a:lnTo>
                <a:lnTo>
                  <a:pt x="71399" y="115958"/>
                </a:lnTo>
                <a:lnTo>
                  <a:pt x="83274" y="57784"/>
                </a:lnTo>
                <a:lnTo>
                  <a:pt x="96244" y="19042"/>
                </a:lnTo>
                <a:lnTo>
                  <a:pt x="108833" y="5587"/>
                </a:lnTo>
                <a:lnTo>
                  <a:pt x="51556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658367" y="5391530"/>
            <a:ext cx="67310" cy="370205"/>
          </a:xfrm>
          <a:custGeom>
            <a:avLst/>
            <a:gdLst/>
            <a:ahLst/>
            <a:cxnLst/>
            <a:rect l="l" t="t" r="r" b="b"/>
            <a:pathLst>
              <a:path w="67310" h="370204">
                <a:moveTo>
                  <a:pt x="51556" y="0"/>
                </a:moveTo>
                <a:lnTo>
                  <a:pt x="25997" y="52197"/>
                </a:lnTo>
                <a:lnTo>
                  <a:pt x="14122" y="110370"/>
                </a:lnTo>
                <a:lnTo>
                  <a:pt x="4820" y="182118"/>
                </a:lnTo>
                <a:lnTo>
                  <a:pt x="0" y="254368"/>
                </a:lnTo>
                <a:lnTo>
                  <a:pt x="359" y="313782"/>
                </a:lnTo>
                <a:lnTo>
                  <a:pt x="5552" y="354321"/>
                </a:lnTo>
                <a:lnTo>
                  <a:pt x="15234" y="369951"/>
                </a:lnTo>
                <a:lnTo>
                  <a:pt x="27769" y="356507"/>
                </a:lnTo>
                <a:lnTo>
                  <a:pt x="40745" y="317763"/>
                </a:lnTo>
                <a:lnTo>
                  <a:pt x="52649" y="259583"/>
                </a:lnTo>
                <a:lnTo>
                  <a:pt x="61970" y="187833"/>
                </a:lnTo>
                <a:lnTo>
                  <a:pt x="66790" y="115568"/>
                </a:lnTo>
                <a:lnTo>
                  <a:pt x="66430" y="56149"/>
                </a:lnTo>
                <a:lnTo>
                  <a:pt x="61237" y="15615"/>
                </a:lnTo>
                <a:lnTo>
                  <a:pt x="51556" y="0"/>
                </a:lnTo>
                <a:close/>
              </a:path>
            </a:pathLst>
          </a:custGeom>
          <a:solidFill>
            <a:srgbClr val="FFD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658367" y="5391530"/>
            <a:ext cx="67310" cy="370205"/>
          </a:xfrm>
          <a:custGeom>
            <a:avLst/>
            <a:gdLst/>
            <a:ahLst/>
            <a:cxnLst/>
            <a:rect l="l" t="t" r="r" b="b"/>
            <a:pathLst>
              <a:path w="67310" h="370204">
                <a:moveTo>
                  <a:pt x="15234" y="369951"/>
                </a:moveTo>
                <a:lnTo>
                  <a:pt x="5552" y="354321"/>
                </a:lnTo>
                <a:lnTo>
                  <a:pt x="359" y="313782"/>
                </a:lnTo>
                <a:lnTo>
                  <a:pt x="0" y="254368"/>
                </a:lnTo>
                <a:lnTo>
                  <a:pt x="4820" y="182118"/>
                </a:lnTo>
                <a:lnTo>
                  <a:pt x="14122" y="110370"/>
                </a:lnTo>
                <a:lnTo>
                  <a:pt x="25997" y="52197"/>
                </a:lnTo>
                <a:lnTo>
                  <a:pt x="38967" y="13454"/>
                </a:lnTo>
                <a:lnTo>
                  <a:pt x="51556" y="0"/>
                </a:lnTo>
                <a:lnTo>
                  <a:pt x="61237" y="15615"/>
                </a:lnTo>
                <a:lnTo>
                  <a:pt x="66430" y="56149"/>
                </a:lnTo>
                <a:lnTo>
                  <a:pt x="66790" y="115568"/>
                </a:lnTo>
                <a:lnTo>
                  <a:pt x="61970" y="187833"/>
                </a:lnTo>
                <a:lnTo>
                  <a:pt x="52649" y="259583"/>
                </a:lnTo>
                <a:lnTo>
                  <a:pt x="40745" y="317763"/>
                </a:lnTo>
                <a:lnTo>
                  <a:pt x="27769" y="356507"/>
                </a:lnTo>
                <a:lnTo>
                  <a:pt x="15234" y="36995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601091" y="5385942"/>
            <a:ext cx="109220" cy="375920"/>
          </a:xfrm>
          <a:custGeom>
            <a:avLst/>
            <a:gdLst/>
            <a:ahLst/>
            <a:cxnLst/>
            <a:rect l="l" t="t" r="r" b="b"/>
            <a:pathLst>
              <a:path w="109220" h="375920">
                <a:moveTo>
                  <a:pt x="72511" y="375538"/>
                </a:moveTo>
                <a:lnTo>
                  <a:pt x="15234" y="369912"/>
                </a:lnTo>
                <a:lnTo>
                  <a:pt x="5552" y="354285"/>
                </a:lnTo>
                <a:lnTo>
                  <a:pt x="359" y="313753"/>
                </a:lnTo>
                <a:lnTo>
                  <a:pt x="0" y="254352"/>
                </a:lnTo>
                <a:lnTo>
                  <a:pt x="4820" y="182117"/>
                </a:lnTo>
                <a:lnTo>
                  <a:pt x="14140" y="110370"/>
                </a:lnTo>
                <a:lnTo>
                  <a:pt x="26044" y="52196"/>
                </a:lnTo>
                <a:lnTo>
                  <a:pt x="39020" y="13454"/>
                </a:lnTo>
                <a:lnTo>
                  <a:pt x="51556" y="0"/>
                </a:lnTo>
                <a:lnTo>
                  <a:pt x="108833" y="55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665791" y="5458015"/>
            <a:ext cx="89154" cy="25011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565659" y="5477890"/>
            <a:ext cx="10160" cy="91440"/>
          </a:xfrm>
          <a:custGeom>
            <a:avLst/>
            <a:gdLst/>
            <a:ahLst/>
            <a:cxnLst/>
            <a:rect l="l" t="t" r="r" b="b"/>
            <a:pathLst>
              <a:path w="10160" h="91439">
                <a:moveTo>
                  <a:pt x="9644" y="0"/>
                </a:moveTo>
                <a:lnTo>
                  <a:pt x="3984" y="23677"/>
                </a:lnTo>
                <a:lnTo>
                  <a:pt x="754" y="47021"/>
                </a:lnTo>
                <a:lnTo>
                  <a:pt x="0" y="69651"/>
                </a:lnTo>
                <a:lnTo>
                  <a:pt x="1770" y="9118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554190" y="5491226"/>
            <a:ext cx="6985" cy="108585"/>
          </a:xfrm>
          <a:custGeom>
            <a:avLst/>
            <a:gdLst/>
            <a:ahLst/>
            <a:cxnLst/>
            <a:rect l="l" t="t" r="r" b="b"/>
            <a:pathLst>
              <a:path w="6985" h="108585">
                <a:moveTo>
                  <a:pt x="6762" y="0"/>
                </a:moveTo>
                <a:lnTo>
                  <a:pt x="1690" y="28639"/>
                </a:lnTo>
                <a:lnTo>
                  <a:pt x="0" y="56621"/>
                </a:lnTo>
                <a:lnTo>
                  <a:pt x="1690" y="83333"/>
                </a:lnTo>
                <a:lnTo>
                  <a:pt x="6762" y="1081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578974" y="5462651"/>
            <a:ext cx="16510" cy="113030"/>
          </a:xfrm>
          <a:custGeom>
            <a:avLst/>
            <a:gdLst/>
            <a:ahLst/>
            <a:cxnLst/>
            <a:rect l="l" t="t" r="r" b="b"/>
            <a:pathLst>
              <a:path w="16510" h="113029">
                <a:moveTo>
                  <a:pt x="16394" y="0"/>
                </a:moveTo>
                <a:lnTo>
                  <a:pt x="7500" y="29519"/>
                </a:lnTo>
                <a:lnTo>
                  <a:pt x="2012" y="58610"/>
                </a:lnTo>
                <a:lnTo>
                  <a:pt x="0" y="86653"/>
                </a:lnTo>
                <a:lnTo>
                  <a:pt x="1535" y="11303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835652" y="4840211"/>
            <a:ext cx="1405127" cy="137160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178805" y="5927420"/>
            <a:ext cx="616839" cy="24806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178805" y="5927420"/>
            <a:ext cx="617220" cy="248285"/>
          </a:xfrm>
          <a:custGeom>
            <a:avLst/>
            <a:gdLst/>
            <a:ahLst/>
            <a:cxnLst/>
            <a:rect l="l" t="t" r="r" b="b"/>
            <a:pathLst>
              <a:path w="617220" h="248285">
                <a:moveTo>
                  <a:pt x="462788" y="112953"/>
                </a:moveTo>
                <a:lnTo>
                  <a:pt x="431555" y="116811"/>
                </a:lnTo>
                <a:lnTo>
                  <a:pt x="395906" y="114934"/>
                </a:lnTo>
                <a:lnTo>
                  <a:pt x="357471" y="107524"/>
                </a:lnTo>
                <a:lnTo>
                  <a:pt x="317881" y="94780"/>
                </a:lnTo>
                <a:lnTo>
                  <a:pt x="280102" y="77549"/>
                </a:lnTo>
                <a:lnTo>
                  <a:pt x="246729" y="57150"/>
                </a:lnTo>
                <a:lnTo>
                  <a:pt x="198628" y="10680"/>
                </a:lnTo>
                <a:lnTo>
                  <a:pt x="0" y="0"/>
                </a:lnTo>
                <a:lnTo>
                  <a:pt x="25078" y="32074"/>
                </a:lnTo>
                <a:lnTo>
                  <a:pt x="56051" y="63509"/>
                </a:lnTo>
                <a:lnTo>
                  <a:pt x="92326" y="93885"/>
                </a:lnTo>
                <a:lnTo>
                  <a:pt x="133313" y="122786"/>
                </a:lnTo>
                <a:lnTo>
                  <a:pt x="178422" y="149791"/>
                </a:lnTo>
                <a:lnTo>
                  <a:pt x="227060" y="174483"/>
                </a:lnTo>
                <a:lnTo>
                  <a:pt x="278638" y="196443"/>
                </a:lnTo>
                <a:lnTo>
                  <a:pt x="331515" y="214927"/>
                </a:lnTo>
                <a:lnTo>
                  <a:pt x="384075" y="229422"/>
                </a:lnTo>
                <a:lnTo>
                  <a:pt x="435595" y="239837"/>
                </a:lnTo>
                <a:lnTo>
                  <a:pt x="485354" y="246080"/>
                </a:lnTo>
                <a:lnTo>
                  <a:pt x="532628" y="248061"/>
                </a:lnTo>
                <a:lnTo>
                  <a:pt x="576697" y="245689"/>
                </a:lnTo>
                <a:lnTo>
                  <a:pt x="616839" y="238874"/>
                </a:lnTo>
                <a:lnTo>
                  <a:pt x="462788" y="112953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039867" y="5026901"/>
            <a:ext cx="1008888" cy="98678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225796" y="5203431"/>
            <a:ext cx="641603" cy="62738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406155" y="5396307"/>
            <a:ext cx="254390" cy="25052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406155" y="5396307"/>
            <a:ext cx="254635" cy="250825"/>
          </a:xfrm>
          <a:custGeom>
            <a:avLst/>
            <a:gdLst/>
            <a:ahLst/>
            <a:cxnLst/>
            <a:rect l="l" t="t" r="r" b="b"/>
            <a:pathLst>
              <a:path w="254635" h="250825">
                <a:moveTo>
                  <a:pt x="174224" y="140257"/>
                </a:moveTo>
                <a:lnTo>
                  <a:pt x="165230" y="156299"/>
                </a:lnTo>
                <a:lnTo>
                  <a:pt x="151237" y="167435"/>
                </a:lnTo>
                <a:lnTo>
                  <a:pt x="134004" y="172761"/>
                </a:lnTo>
                <a:lnTo>
                  <a:pt x="115296" y="171372"/>
                </a:lnTo>
                <a:lnTo>
                  <a:pt x="97764" y="162808"/>
                </a:lnTo>
                <a:lnTo>
                  <a:pt x="85340" y="148861"/>
                </a:lnTo>
                <a:lnTo>
                  <a:pt x="79130" y="131439"/>
                </a:lnTo>
                <a:lnTo>
                  <a:pt x="80244" y="112444"/>
                </a:lnTo>
                <a:lnTo>
                  <a:pt x="88804" y="95454"/>
                </a:lnTo>
                <a:lnTo>
                  <a:pt x="102913" y="83488"/>
                </a:lnTo>
                <a:lnTo>
                  <a:pt x="120642" y="77618"/>
                </a:lnTo>
                <a:lnTo>
                  <a:pt x="140061" y="78916"/>
                </a:lnTo>
                <a:lnTo>
                  <a:pt x="156958" y="87068"/>
                </a:lnTo>
                <a:lnTo>
                  <a:pt x="169223" y="100316"/>
                </a:lnTo>
                <a:lnTo>
                  <a:pt x="175797" y="116992"/>
                </a:lnTo>
                <a:lnTo>
                  <a:pt x="175621" y="135431"/>
                </a:lnTo>
                <a:lnTo>
                  <a:pt x="253853" y="152068"/>
                </a:lnTo>
                <a:lnTo>
                  <a:pt x="254390" y="103687"/>
                </a:lnTo>
                <a:lnTo>
                  <a:pt x="237105" y="59818"/>
                </a:lnTo>
                <a:lnTo>
                  <a:pt x="204793" y="24927"/>
                </a:lnTo>
                <a:lnTo>
                  <a:pt x="160254" y="3478"/>
                </a:lnTo>
                <a:lnTo>
                  <a:pt x="109164" y="0"/>
                </a:lnTo>
                <a:lnTo>
                  <a:pt x="62527" y="15464"/>
                </a:lnTo>
                <a:lnTo>
                  <a:pt x="25415" y="47001"/>
                </a:lnTo>
                <a:lnTo>
                  <a:pt x="2901" y="91743"/>
                </a:lnTo>
                <a:lnTo>
                  <a:pt x="0" y="141728"/>
                </a:lnTo>
                <a:lnTo>
                  <a:pt x="16363" y="187576"/>
                </a:lnTo>
                <a:lnTo>
                  <a:pt x="49014" y="224286"/>
                </a:lnTo>
                <a:lnTo>
                  <a:pt x="94976" y="246861"/>
                </a:lnTo>
                <a:lnTo>
                  <a:pt x="144303" y="250524"/>
                </a:lnTo>
                <a:lnTo>
                  <a:pt x="189749" y="236474"/>
                </a:lnTo>
                <a:lnTo>
                  <a:pt x="226671" y="207158"/>
                </a:lnTo>
                <a:lnTo>
                  <a:pt x="250424" y="165022"/>
                </a:lnTo>
                <a:lnTo>
                  <a:pt x="174224" y="14025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000244" y="5923610"/>
            <a:ext cx="1132585" cy="37234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000244" y="5923610"/>
            <a:ext cx="1132840" cy="372745"/>
          </a:xfrm>
          <a:custGeom>
            <a:avLst/>
            <a:gdLst/>
            <a:ahLst/>
            <a:cxnLst/>
            <a:rect l="l" t="t" r="r" b="b"/>
            <a:pathLst>
              <a:path w="1132839" h="372745">
                <a:moveTo>
                  <a:pt x="1007617" y="229425"/>
                </a:moveTo>
                <a:lnTo>
                  <a:pt x="966992" y="245335"/>
                </a:lnTo>
                <a:lnTo>
                  <a:pt x="922568" y="257605"/>
                </a:lnTo>
                <a:lnTo>
                  <a:pt x="874827" y="266223"/>
                </a:lnTo>
                <a:lnTo>
                  <a:pt x="824252" y="271175"/>
                </a:lnTo>
                <a:lnTo>
                  <a:pt x="771323" y="272450"/>
                </a:lnTo>
                <a:lnTo>
                  <a:pt x="716524" y="270034"/>
                </a:lnTo>
                <a:lnTo>
                  <a:pt x="660336" y="263914"/>
                </a:lnTo>
                <a:lnTo>
                  <a:pt x="603240" y="254078"/>
                </a:lnTo>
                <a:lnTo>
                  <a:pt x="545718" y="240512"/>
                </a:lnTo>
                <a:lnTo>
                  <a:pt x="489160" y="223505"/>
                </a:lnTo>
                <a:lnTo>
                  <a:pt x="434821" y="203478"/>
                </a:lnTo>
                <a:lnTo>
                  <a:pt x="383116" y="180686"/>
                </a:lnTo>
                <a:lnTo>
                  <a:pt x="334459" y="155380"/>
                </a:lnTo>
                <a:lnTo>
                  <a:pt x="289265" y="127813"/>
                </a:lnTo>
                <a:lnTo>
                  <a:pt x="247946" y="98239"/>
                </a:lnTo>
                <a:lnTo>
                  <a:pt x="210917" y="66910"/>
                </a:lnTo>
                <a:lnTo>
                  <a:pt x="178591" y="34079"/>
                </a:lnTo>
                <a:lnTo>
                  <a:pt x="151383" y="0"/>
                </a:lnTo>
                <a:lnTo>
                  <a:pt x="0" y="12204"/>
                </a:lnTo>
                <a:lnTo>
                  <a:pt x="26340" y="46158"/>
                </a:lnTo>
                <a:lnTo>
                  <a:pt x="56566" y="79231"/>
                </a:lnTo>
                <a:lnTo>
                  <a:pt x="90447" y="111282"/>
                </a:lnTo>
                <a:lnTo>
                  <a:pt x="127752" y="142169"/>
                </a:lnTo>
                <a:lnTo>
                  <a:pt x="168250" y="171750"/>
                </a:lnTo>
                <a:lnTo>
                  <a:pt x="211708" y="199885"/>
                </a:lnTo>
                <a:lnTo>
                  <a:pt x="257898" y="226431"/>
                </a:lnTo>
                <a:lnTo>
                  <a:pt x="306587" y="251246"/>
                </a:lnTo>
                <a:lnTo>
                  <a:pt x="357544" y="274191"/>
                </a:lnTo>
                <a:lnTo>
                  <a:pt x="410539" y="295121"/>
                </a:lnTo>
                <a:lnTo>
                  <a:pt x="465340" y="313898"/>
                </a:lnTo>
                <a:lnTo>
                  <a:pt x="521715" y="330377"/>
                </a:lnTo>
                <a:lnTo>
                  <a:pt x="578757" y="344280"/>
                </a:lnTo>
                <a:lnTo>
                  <a:pt x="635589" y="355410"/>
                </a:lnTo>
                <a:lnTo>
                  <a:pt x="691941" y="363775"/>
                </a:lnTo>
                <a:lnTo>
                  <a:pt x="747540" y="369381"/>
                </a:lnTo>
                <a:lnTo>
                  <a:pt x="802115" y="372234"/>
                </a:lnTo>
                <a:lnTo>
                  <a:pt x="855392" y="372341"/>
                </a:lnTo>
                <a:lnTo>
                  <a:pt x="907101" y="369709"/>
                </a:lnTo>
                <a:lnTo>
                  <a:pt x="956968" y="364344"/>
                </a:lnTo>
                <a:lnTo>
                  <a:pt x="1004722" y="356252"/>
                </a:lnTo>
                <a:lnTo>
                  <a:pt x="1050091" y="345440"/>
                </a:lnTo>
                <a:lnTo>
                  <a:pt x="1092803" y="331915"/>
                </a:lnTo>
                <a:lnTo>
                  <a:pt x="1132585" y="315683"/>
                </a:lnTo>
                <a:lnTo>
                  <a:pt x="1007617" y="2294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979334" y="6052489"/>
            <a:ext cx="193246" cy="24443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054054" y="5967298"/>
            <a:ext cx="207010" cy="372110"/>
          </a:xfrm>
          <a:custGeom>
            <a:avLst/>
            <a:gdLst/>
            <a:ahLst/>
            <a:cxnLst/>
            <a:rect l="l" t="t" r="r" b="b"/>
            <a:pathLst>
              <a:path w="207010" h="372110">
                <a:moveTo>
                  <a:pt x="55661" y="0"/>
                </a:moveTo>
                <a:lnTo>
                  <a:pt x="4099" y="22263"/>
                </a:lnTo>
                <a:lnTo>
                  <a:pt x="0" y="40327"/>
                </a:lnTo>
                <a:lnTo>
                  <a:pt x="7973" y="81329"/>
                </a:lnTo>
                <a:lnTo>
                  <a:pt x="26423" y="139283"/>
                </a:lnTo>
                <a:lnTo>
                  <a:pt x="53756" y="208203"/>
                </a:lnTo>
                <a:lnTo>
                  <a:pt x="85145" y="275374"/>
                </a:lnTo>
                <a:lnTo>
                  <a:pt x="114653" y="328558"/>
                </a:lnTo>
                <a:lnTo>
                  <a:pt x="139017" y="362487"/>
                </a:lnTo>
                <a:lnTo>
                  <a:pt x="154975" y="371894"/>
                </a:lnTo>
                <a:lnTo>
                  <a:pt x="206537" y="349643"/>
                </a:lnTo>
                <a:lnTo>
                  <a:pt x="190579" y="340236"/>
                </a:lnTo>
                <a:lnTo>
                  <a:pt x="166215" y="306308"/>
                </a:lnTo>
                <a:lnTo>
                  <a:pt x="136707" y="253124"/>
                </a:lnTo>
                <a:lnTo>
                  <a:pt x="105318" y="185953"/>
                </a:lnTo>
                <a:lnTo>
                  <a:pt x="77968" y="117027"/>
                </a:lnTo>
                <a:lnTo>
                  <a:pt x="59487" y="59072"/>
                </a:lnTo>
                <a:lnTo>
                  <a:pt x="51508" y="18069"/>
                </a:lnTo>
                <a:lnTo>
                  <a:pt x="55661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105562" y="5967298"/>
            <a:ext cx="159385" cy="349885"/>
          </a:xfrm>
          <a:custGeom>
            <a:avLst/>
            <a:gdLst/>
            <a:ahLst/>
            <a:cxnLst/>
            <a:rect l="l" t="t" r="r" b="b"/>
            <a:pathLst>
              <a:path w="159385" h="349885">
                <a:moveTo>
                  <a:pt x="4153" y="0"/>
                </a:moveTo>
                <a:lnTo>
                  <a:pt x="7979" y="59072"/>
                </a:lnTo>
                <a:lnTo>
                  <a:pt x="26459" y="117027"/>
                </a:lnTo>
                <a:lnTo>
                  <a:pt x="53810" y="185953"/>
                </a:lnTo>
                <a:lnTo>
                  <a:pt x="85199" y="253124"/>
                </a:lnTo>
                <a:lnTo>
                  <a:pt x="114706" y="306308"/>
                </a:lnTo>
                <a:lnTo>
                  <a:pt x="139070" y="340236"/>
                </a:lnTo>
                <a:lnTo>
                  <a:pt x="155029" y="349643"/>
                </a:lnTo>
                <a:lnTo>
                  <a:pt x="159129" y="331573"/>
                </a:lnTo>
                <a:lnTo>
                  <a:pt x="151155" y="290572"/>
                </a:lnTo>
                <a:lnTo>
                  <a:pt x="132705" y="232621"/>
                </a:lnTo>
                <a:lnTo>
                  <a:pt x="105372" y="163703"/>
                </a:lnTo>
                <a:lnTo>
                  <a:pt x="73983" y="96526"/>
                </a:lnTo>
                <a:lnTo>
                  <a:pt x="44475" y="43341"/>
                </a:lnTo>
                <a:lnTo>
                  <a:pt x="20111" y="9412"/>
                </a:lnTo>
                <a:lnTo>
                  <a:pt x="4153" y="0"/>
                </a:lnTo>
                <a:close/>
              </a:path>
            </a:pathLst>
          </a:custGeom>
          <a:solidFill>
            <a:srgbClr val="FFD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105562" y="5967298"/>
            <a:ext cx="159385" cy="349885"/>
          </a:xfrm>
          <a:custGeom>
            <a:avLst/>
            <a:gdLst/>
            <a:ahLst/>
            <a:cxnLst/>
            <a:rect l="l" t="t" r="r" b="b"/>
            <a:pathLst>
              <a:path w="159385" h="349885">
                <a:moveTo>
                  <a:pt x="155029" y="349643"/>
                </a:moveTo>
                <a:lnTo>
                  <a:pt x="114706" y="306308"/>
                </a:lnTo>
                <a:lnTo>
                  <a:pt x="85199" y="253124"/>
                </a:lnTo>
                <a:lnTo>
                  <a:pt x="53810" y="185953"/>
                </a:lnTo>
                <a:lnTo>
                  <a:pt x="26459" y="117027"/>
                </a:lnTo>
                <a:lnTo>
                  <a:pt x="7979" y="59072"/>
                </a:lnTo>
                <a:lnTo>
                  <a:pt x="0" y="18069"/>
                </a:lnTo>
                <a:lnTo>
                  <a:pt x="4153" y="0"/>
                </a:lnTo>
                <a:lnTo>
                  <a:pt x="44475" y="43341"/>
                </a:lnTo>
                <a:lnTo>
                  <a:pt x="73983" y="96526"/>
                </a:lnTo>
                <a:lnTo>
                  <a:pt x="105372" y="163703"/>
                </a:lnTo>
                <a:lnTo>
                  <a:pt x="132705" y="232621"/>
                </a:lnTo>
                <a:lnTo>
                  <a:pt x="151155" y="290572"/>
                </a:lnTo>
                <a:lnTo>
                  <a:pt x="159129" y="331573"/>
                </a:lnTo>
                <a:lnTo>
                  <a:pt x="155029" y="349643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054054" y="5967298"/>
            <a:ext cx="207010" cy="372110"/>
          </a:xfrm>
          <a:custGeom>
            <a:avLst/>
            <a:gdLst/>
            <a:ahLst/>
            <a:cxnLst/>
            <a:rect l="l" t="t" r="r" b="b"/>
            <a:pathLst>
              <a:path w="207010" h="372110">
                <a:moveTo>
                  <a:pt x="206537" y="349643"/>
                </a:moveTo>
                <a:lnTo>
                  <a:pt x="154975" y="371894"/>
                </a:lnTo>
                <a:lnTo>
                  <a:pt x="139017" y="362487"/>
                </a:lnTo>
                <a:lnTo>
                  <a:pt x="114653" y="328558"/>
                </a:lnTo>
                <a:lnTo>
                  <a:pt x="85145" y="275374"/>
                </a:lnTo>
                <a:lnTo>
                  <a:pt x="53756" y="208203"/>
                </a:lnTo>
                <a:lnTo>
                  <a:pt x="26423" y="139283"/>
                </a:lnTo>
                <a:lnTo>
                  <a:pt x="7973" y="81329"/>
                </a:lnTo>
                <a:lnTo>
                  <a:pt x="0" y="40327"/>
                </a:lnTo>
                <a:lnTo>
                  <a:pt x="4099" y="22263"/>
                </a:lnTo>
                <a:lnTo>
                  <a:pt x="55661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129528" y="6026493"/>
            <a:ext cx="117348" cy="24324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036309" y="6109373"/>
            <a:ext cx="36830" cy="86360"/>
          </a:xfrm>
          <a:custGeom>
            <a:avLst/>
            <a:gdLst/>
            <a:ahLst/>
            <a:cxnLst/>
            <a:rect l="l" t="t" r="r" b="b"/>
            <a:pathLst>
              <a:path w="36829" h="86360">
                <a:moveTo>
                  <a:pt x="0" y="0"/>
                </a:moveTo>
                <a:lnTo>
                  <a:pt x="6451" y="24089"/>
                </a:lnTo>
                <a:lnTo>
                  <a:pt x="14843" y="46653"/>
                </a:lnTo>
                <a:lnTo>
                  <a:pt x="25020" y="67340"/>
                </a:lnTo>
                <a:lnTo>
                  <a:pt x="36829" y="8580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030721" y="6127419"/>
            <a:ext cx="52069" cy="97790"/>
          </a:xfrm>
          <a:custGeom>
            <a:avLst/>
            <a:gdLst/>
            <a:ahLst/>
            <a:cxnLst/>
            <a:rect l="l" t="t" r="r" b="b"/>
            <a:pathLst>
              <a:path w="52070" h="97789">
                <a:moveTo>
                  <a:pt x="0" y="0"/>
                </a:moveTo>
                <a:lnTo>
                  <a:pt x="9475" y="28218"/>
                </a:lnTo>
                <a:lnTo>
                  <a:pt x="21510" y="54209"/>
                </a:lnTo>
                <a:lnTo>
                  <a:pt x="35808" y="77420"/>
                </a:lnTo>
                <a:lnTo>
                  <a:pt x="52069" y="97294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044057" y="6088710"/>
            <a:ext cx="42545" cy="103505"/>
          </a:xfrm>
          <a:custGeom>
            <a:avLst/>
            <a:gdLst/>
            <a:ahLst/>
            <a:cxnLst/>
            <a:rect l="l" t="t" r="r" b="b"/>
            <a:pathLst>
              <a:path w="42545" h="103504">
                <a:moveTo>
                  <a:pt x="0" y="0"/>
                </a:moveTo>
                <a:lnTo>
                  <a:pt x="6534" y="29364"/>
                </a:lnTo>
                <a:lnTo>
                  <a:pt x="15890" y="56770"/>
                </a:lnTo>
                <a:lnTo>
                  <a:pt x="27842" y="81626"/>
                </a:lnTo>
                <a:lnTo>
                  <a:pt x="42163" y="103339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638656" y="5938126"/>
            <a:ext cx="193309" cy="24442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713313" y="5852934"/>
            <a:ext cx="207010" cy="372110"/>
          </a:xfrm>
          <a:custGeom>
            <a:avLst/>
            <a:gdLst/>
            <a:ahLst/>
            <a:cxnLst/>
            <a:rect l="l" t="t" r="r" b="b"/>
            <a:pathLst>
              <a:path w="207010" h="372110">
                <a:moveTo>
                  <a:pt x="55661" y="0"/>
                </a:moveTo>
                <a:lnTo>
                  <a:pt x="4099" y="22250"/>
                </a:lnTo>
                <a:lnTo>
                  <a:pt x="0" y="40320"/>
                </a:lnTo>
                <a:lnTo>
                  <a:pt x="7973" y="81322"/>
                </a:lnTo>
                <a:lnTo>
                  <a:pt x="26423" y="139277"/>
                </a:lnTo>
                <a:lnTo>
                  <a:pt x="53756" y="208203"/>
                </a:lnTo>
                <a:lnTo>
                  <a:pt x="85218" y="275374"/>
                </a:lnTo>
                <a:lnTo>
                  <a:pt x="114764" y="328558"/>
                </a:lnTo>
                <a:lnTo>
                  <a:pt x="139142" y="362487"/>
                </a:lnTo>
                <a:lnTo>
                  <a:pt x="155102" y="371894"/>
                </a:lnTo>
                <a:lnTo>
                  <a:pt x="206664" y="349643"/>
                </a:lnTo>
                <a:lnTo>
                  <a:pt x="190650" y="340236"/>
                </a:lnTo>
                <a:lnTo>
                  <a:pt x="166278" y="306308"/>
                </a:lnTo>
                <a:lnTo>
                  <a:pt x="136763" y="253124"/>
                </a:lnTo>
                <a:lnTo>
                  <a:pt x="105318" y="185953"/>
                </a:lnTo>
                <a:lnTo>
                  <a:pt x="77985" y="117027"/>
                </a:lnTo>
                <a:lnTo>
                  <a:pt x="59535" y="59072"/>
                </a:lnTo>
                <a:lnTo>
                  <a:pt x="51562" y="18069"/>
                </a:lnTo>
                <a:lnTo>
                  <a:pt x="55661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764875" y="5852934"/>
            <a:ext cx="159385" cy="349885"/>
          </a:xfrm>
          <a:custGeom>
            <a:avLst/>
            <a:gdLst/>
            <a:ahLst/>
            <a:cxnLst/>
            <a:rect l="l" t="t" r="r" b="b"/>
            <a:pathLst>
              <a:path w="159385" h="349885">
                <a:moveTo>
                  <a:pt x="4099" y="0"/>
                </a:moveTo>
                <a:lnTo>
                  <a:pt x="7973" y="59072"/>
                </a:lnTo>
                <a:lnTo>
                  <a:pt x="26423" y="117027"/>
                </a:lnTo>
                <a:lnTo>
                  <a:pt x="53756" y="185953"/>
                </a:lnTo>
                <a:lnTo>
                  <a:pt x="85201" y="253124"/>
                </a:lnTo>
                <a:lnTo>
                  <a:pt x="114716" y="306308"/>
                </a:lnTo>
                <a:lnTo>
                  <a:pt x="139088" y="340236"/>
                </a:lnTo>
                <a:lnTo>
                  <a:pt x="155102" y="349643"/>
                </a:lnTo>
                <a:lnTo>
                  <a:pt x="159182" y="331573"/>
                </a:lnTo>
                <a:lnTo>
                  <a:pt x="151165" y="290571"/>
                </a:lnTo>
                <a:lnTo>
                  <a:pt x="132671" y="232616"/>
                </a:lnTo>
                <a:lnTo>
                  <a:pt x="105318" y="163690"/>
                </a:lnTo>
                <a:lnTo>
                  <a:pt x="73929" y="96519"/>
                </a:lnTo>
                <a:lnTo>
                  <a:pt x="44422" y="43335"/>
                </a:lnTo>
                <a:lnTo>
                  <a:pt x="20058" y="9406"/>
                </a:lnTo>
                <a:lnTo>
                  <a:pt x="4099" y="0"/>
                </a:lnTo>
                <a:close/>
              </a:path>
            </a:pathLst>
          </a:custGeom>
          <a:solidFill>
            <a:srgbClr val="FFD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764875" y="5852934"/>
            <a:ext cx="159385" cy="349885"/>
          </a:xfrm>
          <a:custGeom>
            <a:avLst/>
            <a:gdLst/>
            <a:ahLst/>
            <a:cxnLst/>
            <a:rect l="l" t="t" r="r" b="b"/>
            <a:pathLst>
              <a:path w="159385" h="349885">
                <a:moveTo>
                  <a:pt x="155102" y="349643"/>
                </a:moveTo>
                <a:lnTo>
                  <a:pt x="114716" y="306308"/>
                </a:lnTo>
                <a:lnTo>
                  <a:pt x="85201" y="253124"/>
                </a:lnTo>
                <a:lnTo>
                  <a:pt x="53756" y="185953"/>
                </a:lnTo>
                <a:lnTo>
                  <a:pt x="26423" y="117027"/>
                </a:lnTo>
                <a:lnTo>
                  <a:pt x="7973" y="59072"/>
                </a:lnTo>
                <a:lnTo>
                  <a:pt x="0" y="18069"/>
                </a:lnTo>
                <a:lnTo>
                  <a:pt x="4099" y="0"/>
                </a:lnTo>
                <a:lnTo>
                  <a:pt x="44422" y="43335"/>
                </a:lnTo>
                <a:lnTo>
                  <a:pt x="73929" y="96519"/>
                </a:lnTo>
                <a:lnTo>
                  <a:pt x="105318" y="163690"/>
                </a:lnTo>
                <a:lnTo>
                  <a:pt x="132671" y="232616"/>
                </a:lnTo>
                <a:lnTo>
                  <a:pt x="151165" y="290571"/>
                </a:lnTo>
                <a:lnTo>
                  <a:pt x="159182" y="331573"/>
                </a:lnTo>
                <a:lnTo>
                  <a:pt x="155102" y="349643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713313" y="5852934"/>
            <a:ext cx="207010" cy="372110"/>
          </a:xfrm>
          <a:custGeom>
            <a:avLst/>
            <a:gdLst/>
            <a:ahLst/>
            <a:cxnLst/>
            <a:rect l="l" t="t" r="r" b="b"/>
            <a:pathLst>
              <a:path w="207010" h="372110">
                <a:moveTo>
                  <a:pt x="206664" y="349643"/>
                </a:moveTo>
                <a:lnTo>
                  <a:pt x="155102" y="371894"/>
                </a:lnTo>
                <a:lnTo>
                  <a:pt x="139142" y="362487"/>
                </a:lnTo>
                <a:lnTo>
                  <a:pt x="114764" y="328558"/>
                </a:lnTo>
                <a:lnTo>
                  <a:pt x="85218" y="275374"/>
                </a:lnTo>
                <a:lnTo>
                  <a:pt x="53756" y="208203"/>
                </a:lnTo>
                <a:lnTo>
                  <a:pt x="26423" y="139277"/>
                </a:lnTo>
                <a:lnTo>
                  <a:pt x="7973" y="81322"/>
                </a:lnTo>
                <a:lnTo>
                  <a:pt x="0" y="40320"/>
                </a:lnTo>
                <a:lnTo>
                  <a:pt x="4099" y="22250"/>
                </a:lnTo>
                <a:lnTo>
                  <a:pt x="55661" y="0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788786" y="5912129"/>
            <a:ext cx="117348" cy="24323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695569" y="5994996"/>
            <a:ext cx="37465" cy="86360"/>
          </a:xfrm>
          <a:custGeom>
            <a:avLst/>
            <a:gdLst/>
            <a:ahLst/>
            <a:cxnLst/>
            <a:rect l="l" t="t" r="r" b="b"/>
            <a:pathLst>
              <a:path w="37464" h="86360">
                <a:moveTo>
                  <a:pt x="0" y="0"/>
                </a:moveTo>
                <a:lnTo>
                  <a:pt x="6524" y="24097"/>
                </a:lnTo>
                <a:lnTo>
                  <a:pt x="14954" y="46662"/>
                </a:lnTo>
                <a:lnTo>
                  <a:pt x="25146" y="67347"/>
                </a:lnTo>
                <a:lnTo>
                  <a:pt x="36956" y="8580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689980" y="6013043"/>
            <a:ext cx="52705" cy="97790"/>
          </a:xfrm>
          <a:custGeom>
            <a:avLst/>
            <a:gdLst/>
            <a:ahLst/>
            <a:cxnLst/>
            <a:rect l="l" t="t" r="r" b="b"/>
            <a:pathLst>
              <a:path w="52704" h="97789">
                <a:moveTo>
                  <a:pt x="0" y="0"/>
                </a:moveTo>
                <a:lnTo>
                  <a:pt x="9548" y="28220"/>
                </a:lnTo>
                <a:lnTo>
                  <a:pt x="21621" y="54216"/>
                </a:lnTo>
                <a:lnTo>
                  <a:pt x="35933" y="77431"/>
                </a:lnTo>
                <a:lnTo>
                  <a:pt x="52197" y="97307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703442" y="5974334"/>
            <a:ext cx="42545" cy="103505"/>
          </a:xfrm>
          <a:custGeom>
            <a:avLst/>
            <a:gdLst/>
            <a:ahLst/>
            <a:cxnLst/>
            <a:rect l="l" t="t" r="r" b="b"/>
            <a:pathLst>
              <a:path w="42545" h="103504">
                <a:moveTo>
                  <a:pt x="0" y="0"/>
                </a:moveTo>
                <a:lnTo>
                  <a:pt x="6480" y="29369"/>
                </a:lnTo>
                <a:lnTo>
                  <a:pt x="15843" y="56775"/>
                </a:lnTo>
                <a:lnTo>
                  <a:pt x="27824" y="81628"/>
                </a:lnTo>
                <a:lnTo>
                  <a:pt x="42164" y="103339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 txBox="1"/>
          <p:nvPr/>
        </p:nvSpPr>
        <p:spPr>
          <a:xfrm>
            <a:off x="6483222" y="5736742"/>
            <a:ext cx="81788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E</a:t>
            </a:r>
            <a:r>
              <a:rPr sz="900" b="1">
                <a:solidFill>
                  <a:schemeClr val="bg1"/>
                </a:solidFill>
                <a:latin typeface="Verdana"/>
                <a:cs typeface="Verdana"/>
              </a:rPr>
              <a:t>MP</a:t>
            </a: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A</a:t>
            </a:r>
            <a:r>
              <a:rPr sz="900" b="1">
                <a:solidFill>
                  <a:schemeClr val="bg1"/>
                </a:solidFill>
                <a:latin typeface="Verdana"/>
                <a:cs typeface="Verdana"/>
              </a:rPr>
              <a:t>T</a:t>
            </a: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AÇÃO</a:t>
            </a:r>
            <a:endParaRPr sz="90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4389501" y="4427601"/>
            <a:ext cx="70739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ES</a:t>
            </a:r>
            <a:r>
              <a:rPr sz="900" b="1">
                <a:solidFill>
                  <a:schemeClr val="bg1"/>
                </a:solidFill>
                <a:latin typeface="Verdana"/>
                <a:cs typeface="Verdana"/>
              </a:rPr>
              <a:t>GUI</a:t>
            </a:r>
            <a:r>
              <a:rPr sz="900" b="1" spc="-5">
                <a:solidFill>
                  <a:schemeClr val="bg1"/>
                </a:solidFill>
                <a:latin typeface="Verdana"/>
                <a:cs typeface="Verdana"/>
              </a:rPr>
              <a:t>CHO</a:t>
            </a:r>
            <a:endParaRPr sz="90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4768088" y="4071620"/>
            <a:ext cx="107314" cy="372745"/>
          </a:xfrm>
          <a:custGeom>
            <a:avLst/>
            <a:gdLst/>
            <a:ahLst/>
            <a:cxnLst/>
            <a:rect l="l" t="t" r="r" b="b"/>
            <a:pathLst>
              <a:path w="107314" h="372745">
                <a:moveTo>
                  <a:pt x="76186" y="47943"/>
                </a:moveTo>
                <a:lnTo>
                  <a:pt x="0" y="369442"/>
                </a:lnTo>
                <a:lnTo>
                  <a:pt x="12319" y="372363"/>
                </a:lnTo>
                <a:lnTo>
                  <a:pt x="88507" y="50856"/>
                </a:lnTo>
                <a:lnTo>
                  <a:pt x="76186" y="47943"/>
                </a:lnTo>
                <a:close/>
              </a:path>
              <a:path w="107314" h="372745">
                <a:moveTo>
                  <a:pt x="102445" y="35559"/>
                </a:moveTo>
                <a:lnTo>
                  <a:pt x="79121" y="35559"/>
                </a:lnTo>
                <a:lnTo>
                  <a:pt x="91439" y="38480"/>
                </a:lnTo>
                <a:lnTo>
                  <a:pt x="88507" y="50856"/>
                </a:lnTo>
                <a:lnTo>
                  <a:pt x="107061" y="55244"/>
                </a:lnTo>
                <a:lnTo>
                  <a:pt x="102445" y="35559"/>
                </a:lnTo>
                <a:close/>
              </a:path>
              <a:path w="107314" h="372745">
                <a:moveTo>
                  <a:pt x="79121" y="35559"/>
                </a:moveTo>
                <a:lnTo>
                  <a:pt x="76186" y="47943"/>
                </a:lnTo>
                <a:lnTo>
                  <a:pt x="88507" y="50856"/>
                </a:lnTo>
                <a:lnTo>
                  <a:pt x="91439" y="38480"/>
                </a:lnTo>
                <a:lnTo>
                  <a:pt x="79121" y="35559"/>
                </a:lnTo>
                <a:close/>
              </a:path>
              <a:path w="107314" h="372745">
                <a:moveTo>
                  <a:pt x="94107" y="0"/>
                </a:moveTo>
                <a:lnTo>
                  <a:pt x="57658" y="43560"/>
                </a:lnTo>
                <a:lnTo>
                  <a:pt x="76186" y="47943"/>
                </a:lnTo>
                <a:lnTo>
                  <a:pt x="79121" y="35559"/>
                </a:lnTo>
                <a:lnTo>
                  <a:pt x="102445" y="35559"/>
                </a:lnTo>
                <a:lnTo>
                  <a:pt x="941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273165" y="5919685"/>
            <a:ext cx="329565" cy="221615"/>
          </a:xfrm>
          <a:custGeom>
            <a:avLst/>
            <a:gdLst/>
            <a:ahLst/>
            <a:cxnLst/>
            <a:rect l="l" t="t" r="r" b="b"/>
            <a:pathLst>
              <a:path w="329565" h="221614">
                <a:moveTo>
                  <a:pt x="28321" y="171957"/>
                </a:moveTo>
                <a:lnTo>
                  <a:pt x="0" y="221208"/>
                </a:lnTo>
                <a:lnTo>
                  <a:pt x="56387" y="214287"/>
                </a:lnTo>
                <a:lnTo>
                  <a:pt x="50518" y="205435"/>
                </a:lnTo>
                <a:lnTo>
                  <a:pt x="35306" y="205435"/>
                </a:lnTo>
                <a:lnTo>
                  <a:pt x="28321" y="194856"/>
                </a:lnTo>
                <a:lnTo>
                  <a:pt x="38865" y="187861"/>
                </a:lnTo>
                <a:lnTo>
                  <a:pt x="28321" y="171957"/>
                </a:lnTo>
                <a:close/>
              </a:path>
              <a:path w="329565" h="221614">
                <a:moveTo>
                  <a:pt x="38865" y="187861"/>
                </a:moveTo>
                <a:lnTo>
                  <a:pt x="28321" y="194856"/>
                </a:lnTo>
                <a:lnTo>
                  <a:pt x="35306" y="205435"/>
                </a:lnTo>
                <a:lnTo>
                  <a:pt x="45871" y="198426"/>
                </a:lnTo>
                <a:lnTo>
                  <a:pt x="38865" y="187861"/>
                </a:lnTo>
                <a:close/>
              </a:path>
              <a:path w="329565" h="221614">
                <a:moveTo>
                  <a:pt x="45871" y="198426"/>
                </a:moveTo>
                <a:lnTo>
                  <a:pt x="35306" y="205435"/>
                </a:lnTo>
                <a:lnTo>
                  <a:pt x="50518" y="205435"/>
                </a:lnTo>
                <a:lnTo>
                  <a:pt x="45871" y="198426"/>
                </a:lnTo>
                <a:close/>
              </a:path>
              <a:path w="329565" h="221614">
                <a:moveTo>
                  <a:pt x="322071" y="0"/>
                </a:moveTo>
                <a:lnTo>
                  <a:pt x="38865" y="187861"/>
                </a:lnTo>
                <a:lnTo>
                  <a:pt x="45871" y="198426"/>
                </a:lnTo>
                <a:lnTo>
                  <a:pt x="329057" y="10579"/>
                </a:lnTo>
                <a:lnTo>
                  <a:pt x="3220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2">
            <a:extLst>
              <a:ext uri="{FF2B5EF4-FFF2-40B4-BE49-F238E27FC236}">
                <a16:creationId xmlns:a16="http://schemas.microsoft.com/office/drawing/2014/main" id="{496109CF-B1E6-4812-A5AD-7B1B77A418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71600" y="1628800"/>
            <a:ext cx="7404100" cy="404533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lvl="3" algn="just">
              <a:lnSpc>
                <a:spcPct val="100000"/>
              </a:lnSpc>
              <a:spcBef>
                <a:spcPts val="105"/>
              </a:spcBef>
              <a:tabLst>
                <a:tab pos="1016635" algn="l"/>
                <a:tab pos="1017269" algn="l"/>
              </a:tabLst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Transporte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Manuseio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lvl="3" algn="just"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rabicPeriod" startAt="3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Processo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aduchada</a:t>
            </a: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aduchada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transportada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sobre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ombro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(do lado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direito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profissionais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destros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lado esquerdo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profissionais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sinistros)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 sob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braço junto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corpo.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504825" lvl="4" indent="-263525" algn="just">
              <a:lnSpc>
                <a:spcPct val="100000"/>
              </a:lnSpc>
              <a:buAutoNum type="arabicParenR"/>
              <a:tabLst>
                <a:tab pos="505459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Sobre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ombro: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4130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OBS: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Empatação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junto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corpo.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504825" lvl="4" indent="-263525" algn="just">
              <a:lnSpc>
                <a:spcPct val="100000"/>
              </a:lnSpc>
              <a:spcBef>
                <a:spcPts val="5"/>
              </a:spcBef>
              <a:buAutoNum type="arabicParenR" startAt="2"/>
              <a:tabLst>
                <a:tab pos="505459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Junto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corpo: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4130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OBS: 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empatação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deverá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ficar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junto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à mão 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voltada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trás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1FBB63BE-C765-41C0-8992-B3C12662F5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84132" y="2060848"/>
            <a:ext cx="8229600" cy="1983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indent="0" algn="just">
              <a:lnSpc>
                <a:spcPct val="100000"/>
              </a:lnSpc>
              <a:spcBef>
                <a:spcPts val="105"/>
              </a:spcBef>
              <a:buNone/>
              <a:tabLst>
                <a:tab pos="1016635" algn="l"/>
              </a:tabLst>
            </a:pPr>
            <a:r>
              <a:rPr sz="2000" spc="-10" err="1">
                <a:solidFill>
                  <a:schemeClr val="bg1"/>
                </a:solidFill>
              </a:rPr>
              <a:t>Lançamento</a:t>
            </a:r>
            <a:r>
              <a:rPr sz="2000" spc="-10">
                <a:solidFill>
                  <a:schemeClr val="bg1"/>
                </a:solidFill>
              </a:rPr>
              <a:t> </a:t>
            </a:r>
            <a:r>
              <a:rPr sz="2000">
                <a:solidFill>
                  <a:schemeClr val="bg1"/>
                </a:solidFill>
              </a:rPr>
              <a:t>de </a:t>
            </a:r>
            <a:r>
              <a:rPr sz="2000" spc="-5">
                <a:solidFill>
                  <a:schemeClr val="bg1"/>
                </a:solidFill>
              </a:rPr>
              <a:t>mangueiras</a:t>
            </a: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</a:rPr>
              <a:t>Lançar </a:t>
            </a:r>
            <a:r>
              <a:rPr sz="2000" spc="-10">
                <a:solidFill>
                  <a:schemeClr val="bg1"/>
                </a:solidFill>
              </a:rPr>
              <a:t>ou </a:t>
            </a:r>
            <a:r>
              <a:rPr sz="2000" spc="-5">
                <a:solidFill>
                  <a:schemeClr val="bg1"/>
                </a:solidFill>
              </a:rPr>
              <a:t>estender </a:t>
            </a:r>
            <a:r>
              <a:rPr sz="2000" spc="-10">
                <a:solidFill>
                  <a:schemeClr val="bg1"/>
                </a:solidFill>
              </a:rPr>
              <a:t>mangueiras </a:t>
            </a:r>
            <a:r>
              <a:rPr sz="2000">
                <a:solidFill>
                  <a:schemeClr val="bg1"/>
                </a:solidFill>
              </a:rPr>
              <a:t>de incêndio </a:t>
            </a:r>
            <a:r>
              <a:rPr sz="2000" spc="-15">
                <a:solidFill>
                  <a:schemeClr val="bg1"/>
                </a:solidFill>
              </a:rPr>
              <a:t>consiste </a:t>
            </a:r>
            <a:r>
              <a:rPr sz="2000">
                <a:solidFill>
                  <a:schemeClr val="bg1"/>
                </a:solidFill>
              </a:rPr>
              <a:t>em </a:t>
            </a:r>
            <a:r>
              <a:rPr sz="2000" spc="-5">
                <a:solidFill>
                  <a:schemeClr val="bg1"/>
                </a:solidFill>
              </a:rPr>
              <a:t>colocá-la em  condições </a:t>
            </a:r>
            <a:r>
              <a:rPr sz="2000">
                <a:solidFill>
                  <a:schemeClr val="bg1"/>
                </a:solidFill>
              </a:rPr>
              <a:t>de </a:t>
            </a:r>
            <a:r>
              <a:rPr sz="2000" spc="-5">
                <a:solidFill>
                  <a:schemeClr val="bg1"/>
                </a:solidFill>
              </a:rPr>
              <a:t>trabalho </a:t>
            </a:r>
            <a:r>
              <a:rPr sz="2000">
                <a:solidFill>
                  <a:schemeClr val="bg1"/>
                </a:solidFill>
              </a:rPr>
              <a:t>na</a:t>
            </a:r>
            <a:r>
              <a:rPr sz="2000" spc="-35">
                <a:solidFill>
                  <a:schemeClr val="bg1"/>
                </a:solidFill>
              </a:rPr>
              <a:t> </a:t>
            </a:r>
            <a:r>
              <a:rPr sz="2000" spc="-5">
                <a:solidFill>
                  <a:schemeClr val="bg1"/>
                </a:solidFill>
              </a:rPr>
              <a:t>ocorrência.</a:t>
            </a: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25">
                <a:solidFill>
                  <a:schemeClr val="bg1"/>
                </a:solidFill>
              </a:rPr>
              <a:t>Você </a:t>
            </a:r>
            <a:r>
              <a:rPr sz="2000" spc="-5">
                <a:solidFill>
                  <a:schemeClr val="bg1"/>
                </a:solidFill>
              </a:rPr>
              <a:t>lança </a:t>
            </a:r>
            <a:r>
              <a:rPr sz="2000">
                <a:solidFill>
                  <a:schemeClr val="bg1"/>
                </a:solidFill>
              </a:rPr>
              <a:t>a </a:t>
            </a:r>
            <a:r>
              <a:rPr sz="2000" spc="-5">
                <a:solidFill>
                  <a:schemeClr val="bg1"/>
                </a:solidFill>
              </a:rPr>
              <a:t>mangueira </a:t>
            </a:r>
            <a:r>
              <a:rPr sz="2000">
                <a:solidFill>
                  <a:schemeClr val="bg1"/>
                </a:solidFill>
              </a:rPr>
              <a:t>aduchada e </a:t>
            </a:r>
            <a:r>
              <a:rPr sz="2000" spc="-10">
                <a:solidFill>
                  <a:schemeClr val="bg1"/>
                </a:solidFill>
              </a:rPr>
              <a:t>estende </a:t>
            </a:r>
            <a:r>
              <a:rPr sz="2000" spc="-5">
                <a:solidFill>
                  <a:schemeClr val="bg1"/>
                </a:solidFill>
              </a:rPr>
              <a:t>mangueira </a:t>
            </a:r>
            <a:r>
              <a:rPr sz="2000">
                <a:solidFill>
                  <a:schemeClr val="bg1"/>
                </a:solidFill>
              </a:rPr>
              <a:t>em</a:t>
            </a:r>
            <a:r>
              <a:rPr sz="2000" spc="30">
                <a:solidFill>
                  <a:schemeClr val="bg1"/>
                </a:solidFill>
              </a:rPr>
              <a:t> </a:t>
            </a:r>
            <a:r>
              <a:rPr sz="2000" spc="-10">
                <a:solidFill>
                  <a:schemeClr val="bg1"/>
                </a:solidFill>
              </a:rPr>
              <a:t>espiral.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091061F-FD9C-4986-8CCD-878496D041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666748"/>
            <a:ext cx="7406640" cy="4353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Cuidados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Com As</a:t>
            </a:r>
            <a:r>
              <a:rPr sz="2000" spc="-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Mangueiras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69900" algn="l"/>
              </a:tabLst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Conservação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uso: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6350" indent="-362585" algn="just">
              <a:lnSpc>
                <a:spcPct val="100000"/>
              </a:lnSpc>
              <a:buFont typeface="Wingdings"/>
              <a:buChar char=""/>
              <a:tabLst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mangueiras novas devem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retiradas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embalagens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fornecidas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fabricante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armazenadas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local arejado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livre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mofo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umidade,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protegida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meio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ambiente.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75285" algn="l"/>
              </a:tabLst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Conservação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durante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uso: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5080" indent="-362585" algn="just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mangueiras não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arrastadas sobre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piso, bordas  cortantes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muros,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caixilhos,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etc.,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ficar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contato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fogo,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óleos, gasolina,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ácidos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outras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substâncias.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superfícies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aquecidas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danificam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lonas das mangueiras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fibra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sintética.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967EB9-4371-45E4-B57E-39A3AF695E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1696669"/>
            <a:ext cx="7406640" cy="27988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08405" algn="l"/>
              </a:tabLst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Conservação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depois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uso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6350" indent="-362585" algn="just">
              <a:lnSpc>
                <a:spcPct val="100000"/>
              </a:lnSpc>
              <a:buFont typeface="Wingdings"/>
              <a:buChar char=""/>
              <a:tabLst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serem recolhidas,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após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uso,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testadas  hidraulicamente (isto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colocadas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um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hidrante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pressurizando-as  com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água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ver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não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há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furos),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além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sofrerem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severa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inspeção visual,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quanto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lona 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uniões.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5080" indent="-362585" algn="just">
              <a:lnSpc>
                <a:spcPct val="100000"/>
              </a:lnSpc>
              <a:buFont typeface="Wingdings"/>
              <a:buChar char=""/>
              <a:tabLst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Após 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mangueiras aprovadas serão lavadas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cuidadosamente com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água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pura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e, se necessário, com sabão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neutro.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EBE22CAE-C4B8-4CC5-93CB-C9A66299B0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2077593"/>
            <a:ext cx="7433945" cy="24910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mistura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dentro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limites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inflamabilidade necessita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apenas de  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elemento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produza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incêndio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explosão: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5">
                <a:solidFill>
                  <a:schemeClr val="bg1"/>
                </a:solidFill>
                <a:uFill>
                  <a:solidFill>
                    <a:srgbClr val="0000CC"/>
                  </a:solidFill>
                </a:uFill>
                <a:latin typeface="Calibri"/>
                <a:cs typeface="Calibri"/>
              </a:rPr>
              <a:t>Fonte </a:t>
            </a:r>
            <a:r>
              <a:rPr sz="2000">
                <a:solidFill>
                  <a:schemeClr val="bg1"/>
                </a:solidFill>
                <a:uFill>
                  <a:solidFill>
                    <a:srgbClr val="0000CC"/>
                  </a:solidFill>
                </a:u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uFill>
                  <a:solidFill>
                    <a:srgbClr val="0000CC"/>
                  </a:solidFill>
                </a:uFill>
                <a:latin typeface="Calibri"/>
                <a:cs typeface="Calibri"/>
              </a:rPr>
              <a:t>Ignição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(faíscas,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centelhas,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chamas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abertas,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pontos</a:t>
            </a:r>
            <a:r>
              <a:rPr sz="2000" spc="3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quentes,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eletricidade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estática,</a:t>
            </a:r>
            <a:r>
              <a:rPr sz="2000" spc="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etc.).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8255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Assim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sendo,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presença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 inflamáveis,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fundamental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importância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referidas </a:t>
            </a:r>
            <a:r>
              <a:rPr sz="2000" spc="-15">
                <a:solidFill>
                  <a:schemeClr val="bg1"/>
                </a:solidFill>
                <a:uFill>
                  <a:solidFill>
                    <a:srgbClr val="0000CC"/>
                  </a:solidFill>
                </a:uFill>
                <a:latin typeface="Calibri"/>
                <a:cs typeface="Calibri"/>
              </a:rPr>
              <a:t>Fontes </a:t>
            </a:r>
            <a:r>
              <a:rPr sz="2000">
                <a:solidFill>
                  <a:schemeClr val="bg1"/>
                </a:solidFill>
                <a:uFill>
                  <a:solidFill>
                    <a:srgbClr val="0000CC"/>
                  </a:solidFill>
                </a:uFill>
                <a:latin typeface="Calibri"/>
                <a:cs typeface="Calibri"/>
              </a:rPr>
              <a:t>de</a:t>
            </a:r>
            <a:r>
              <a:rPr sz="2000" spc="45">
                <a:solidFill>
                  <a:schemeClr val="bg1"/>
                </a:solidFill>
                <a:uFill>
                  <a:solidFill>
                    <a:srgbClr val="0000CC"/>
                  </a:solidFill>
                </a:u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uFill>
                  <a:solidFill>
                    <a:srgbClr val="0000CC"/>
                  </a:solidFill>
                </a:uFill>
                <a:latin typeface="Calibri"/>
                <a:cs typeface="Calibri"/>
              </a:rPr>
              <a:t>Ignição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F63ADC9C-4ABA-4F99-8928-CD857F80DB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2291588"/>
            <a:ext cx="747712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5285" marR="5080" indent="-36258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75285" algn="l"/>
                <a:tab pos="375920" algn="l"/>
                <a:tab pos="1316990" algn="l"/>
                <a:tab pos="1724025" algn="l"/>
                <a:tab pos="2445385" algn="l"/>
                <a:tab pos="3254375" algn="l"/>
                <a:tab pos="3527425" algn="l"/>
                <a:tab pos="4386580" algn="l"/>
                <a:tab pos="4890135" algn="l"/>
                <a:tab pos="5257165" algn="l"/>
                <a:tab pos="5888355" algn="l"/>
                <a:tab pos="700278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	de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fib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	lon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	e	macias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as	mais	indi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adas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remover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sujeira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resíduos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sabão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impregnado;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4339" y="3206242"/>
            <a:ext cx="12344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5285" indent="-36258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75285" algn="l"/>
                <a:tab pos="375920" algn="l"/>
                <a:tab pos="70929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or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09292" y="3206242"/>
            <a:ext cx="61029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66469" algn="l"/>
                <a:tab pos="1390015" algn="l"/>
                <a:tab pos="2479675" algn="l"/>
                <a:tab pos="3143250" algn="l"/>
                <a:tab pos="3623310" algn="l"/>
                <a:tab pos="4978400" algn="l"/>
                <a:tab pos="558673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uand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bor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h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nse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ado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	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al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97355" y="3511041"/>
            <a:ext cx="711136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industrial,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as uniões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lubrificadas com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talco ou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grafite,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evitando-se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óleo ou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graxa.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FF613B86-C54A-4722-A7F0-71CFFF5EC1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76672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	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78509" y="1732026"/>
            <a:ext cx="7198359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Hidrantes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Equipamento de segurança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utilizado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água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auxiliar  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combate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incêndios.</a:t>
            </a:r>
          </a:p>
        </p:txBody>
      </p:sp>
      <p:sp>
        <p:nvSpPr>
          <p:cNvPr id="4" name="object 4"/>
          <p:cNvSpPr/>
          <p:nvPr/>
        </p:nvSpPr>
        <p:spPr>
          <a:xfrm>
            <a:off x="6012160" y="3212976"/>
            <a:ext cx="1894332" cy="2735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8509" y="3185189"/>
            <a:ext cx="3034283" cy="2735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F765A7D-45DF-481E-B607-78B6EA3C63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62300" y="1844824"/>
            <a:ext cx="2819400" cy="2676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23135" y="4725144"/>
            <a:ext cx="733425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Esguicho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regulável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jato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sólido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neblina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ACE6E530-959C-4C97-B9D5-E86EEFDACD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3424" y="1700808"/>
            <a:ext cx="2673096" cy="23051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94385" y="4293096"/>
            <a:ext cx="7478015" cy="15523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1108075" algn="l"/>
                <a:tab pos="2228215" algn="l"/>
                <a:tab pos="2874645" algn="l"/>
                <a:tab pos="3456940" algn="l"/>
                <a:tab pos="4318000" algn="l"/>
                <a:tab pos="5269230" algn="l"/>
                <a:tab pos="5580380" algn="l"/>
                <a:tab pos="6264910" algn="l"/>
                <a:tab pos="706945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uich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á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el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j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só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id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bl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e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on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chei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ue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proporcionam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operador uma grande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flexibilidade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ação.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vazão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 ser ajustada manualmente,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durante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operação,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necessidade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interromper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fluxo.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Dotado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válvula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esfera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fechamento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jato. 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0457E1A5-F2A6-4F95-A1DC-DB87DC4310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94384" y="4293096"/>
            <a:ext cx="7478015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1108075" algn="l"/>
                <a:tab pos="2228215" algn="l"/>
                <a:tab pos="2874645" algn="l"/>
                <a:tab pos="3456940" algn="l"/>
                <a:tab pos="4318000" algn="l"/>
                <a:tab pos="5269230" algn="l"/>
                <a:tab pos="5580380" algn="l"/>
                <a:tab pos="6264910" algn="l"/>
                <a:tab pos="7069455" algn="l"/>
              </a:tabLst>
            </a:pPr>
            <a:r>
              <a:rPr lang="pt-BR" sz="2000">
                <a:solidFill>
                  <a:schemeClr val="bg1"/>
                </a:solidFill>
              </a:rPr>
              <a:t>Esguicho lançador de espuma, utilizado em sistemas manuais ou linhas suplementares, para proteção contra focos de incêndio em parque de tanques, bombas de transferência de líquidos inflamáveis e outras aplicações.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0457E1A5-F2A6-4F95-A1DC-DB87DC4310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2050" name="Picture 2" descr="Esguicho formador e lanÃ§ador de espuma KR">
            <a:extLst>
              <a:ext uri="{FF2B5EF4-FFF2-40B4-BE49-F238E27FC236}">
                <a16:creationId xmlns:a16="http://schemas.microsoft.com/office/drawing/2014/main" id="{15576BA5-FD7E-499A-A729-28EF0796F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24" y="1700808"/>
            <a:ext cx="3024336" cy="211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75417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94384" y="4293096"/>
            <a:ext cx="7478015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1108075" algn="l"/>
                <a:tab pos="2228215" algn="l"/>
                <a:tab pos="2874645" algn="l"/>
                <a:tab pos="3456940" algn="l"/>
                <a:tab pos="4318000" algn="l"/>
                <a:tab pos="5269230" algn="l"/>
                <a:tab pos="5580380" algn="l"/>
                <a:tab pos="6264910" algn="l"/>
                <a:tab pos="7069455" algn="l"/>
              </a:tabLst>
            </a:pPr>
            <a:r>
              <a:rPr lang="pt-BR" sz="2000">
                <a:solidFill>
                  <a:schemeClr val="bg1"/>
                </a:solidFill>
              </a:rPr>
              <a:t>Proporcionadores de espuma linhas, para acoplamento em mangueiras de incêndio, fornecidos com tubo </a:t>
            </a:r>
            <a:r>
              <a:rPr lang="pt-BR" sz="2000" err="1">
                <a:solidFill>
                  <a:schemeClr val="bg1"/>
                </a:solidFill>
              </a:rPr>
              <a:t>pick</a:t>
            </a:r>
            <a:r>
              <a:rPr lang="pt-BR" sz="2000">
                <a:solidFill>
                  <a:schemeClr val="bg1"/>
                </a:solidFill>
              </a:rPr>
              <a:t> </a:t>
            </a:r>
            <a:r>
              <a:rPr lang="pt-BR" sz="2000" err="1">
                <a:solidFill>
                  <a:schemeClr val="bg1"/>
                </a:solidFill>
              </a:rPr>
              <a:t>up</a:t>
            </a:r>
            <a:r>
              <a:rPr lang="pt-BR" sz="2000">
                <a:solidFill>
                  <a:schemeClr val="bg1"/>
                </a:solidFill>
              </a:rPr>
              <a:t> para sucção do extrato (LGE). 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0457E1A5-F2A6-4F95-A1DC-DB87DC4310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3074" name="Picture 2" descr="Proporcionadores de EspumaTipo Z">
            <a:extLst>
              <a:ext uri="{FF2B5EF4-FFF2-40B4-BE49-F238E27FC236}">
                <a16:creationId xmlns:a16="http://schemas.microsoft.com/office/drawing/2014/main" id="{8291861C-B839-4492-A0EC-5AEC22996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2" y="1772816"/>
            <a:ext cx="326707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4752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2992" y="4238153"/>
            <a:ext cx="7478015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1108075" algn="l"/>
                <a:tab pos="2228215" algn="l"/>
                <a:tab pos="2874645" algn="l"/>
                <a:tab pos="3456940" algn="l"/>
                <a:tab pos="4318000" algn="l"/>
                <a:tab pos="5269230" algn="l"/>
                <a:tab pos="5580380" algn="l"/>
                <a:tab pos="6264910" algn="l"/>
                <a:tab pos="7069455" algn="l"/>
              </a:tabLst>
            </a:pPr>
            <a:r>
              <a:rPr lang="pt-BR" sz="2000">
                <a:solidFill>
                  <a:schemeClr val="bg1"/>
                </a:solidFill>
              </a:rPr>
              <a:t>Derivante com válvulas esféricas de fecho rápido, com uma entrada Ø 2.½” engate rápido </a:t>
            </a:r>
            <a:r>
              <a:rPr lang="pt-BR" sz="2000" err="1">
                <a:solidFill>
                  <a:schemeClr val="bg1"/>
                </a:solidFill>
              </a:rPr>
              <a:t>Storz</a:t>
            </a:r>
            <a:r>
              <a:rPr lang="pt-BR" sz="2000">
                <a:solidFill>
                  <a:schemeClr val="bg1"/>
                </a:solidFill>
              </a:rPr>
              <a:t> Fixa e com duas saídas Ø 1.½” ou 2.½” </a:t>
            </a:r>
            <a:r>
              <a:rPr lang="pt-BR" sz="2000" err="1">
                <a:solidFill>
                  <a:schemeClr val="bg1"/>
                </a:solidFill>
              </a:rPr>
              <a:t>storz</a:t>
            </a:r>
            <a:r>
              <a:rPr lang="pt-BR" sz="2000">
                <a:solidFill>
                  <a:schemeClr val="bg1"/>
                </a:solidFill>
              </a:rPr>
              <a:t> fixa  de engate rápido </a:t>
            </a:r>
            <a:r>
              <a:rPr lang="pt-BR" sz="2000" err="1">
                <a:solidFill>
                  <a:schemeClr val="bg1"/>
                </a:solidFill>
              </a:rPr>
              <a:t>storz</a:t>
            </a:r>
            <a:r>
              <a:rPr lang="pt-BR" sz="2000">
                <a:solidFill>
                  <a:schemeClr val="bg1"/>
                </a:solidFill>
              </a:rPr>
              <a:t> fixa.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0457E1A5-F2A6-4F95-A1DC-DB87DC4310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098" name="Picture 2" descr="Derivante em latÃ£o">
            <a:extLst>
              <a:ext uri="{FF2B5EF4-FFF2-40B4-BE49-F238E27FC236}">
                <a16:creationId xmlns:a16="http://schemas.microsoft.com/office/drawing/2014/main" id="{72E84CCC-D2DE-4DC8-98E9-97044AC6B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916832"/>
            <a:ext cx="28575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77360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62406" y="4454397"/>
            <a:ext cx="7476490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Fabricado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latão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acabamento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natural.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Instruções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posicionamento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alto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relevo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bocal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munhão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longo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facilitar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comando.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Permite fechamento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bocal.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Rosca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entrada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2.1/2″ NH (7,5</a:t>
            </a:r>
            <a:r>
              <a:rPr sz="2000" spc="-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Fpp).</a:t>
            </a:r>
          </a:p>
          <a:p>
            <a:pPr marL="12700" algn="just">
              <a:lnSpc>
                <a:spcPct val="100000"/>
              </a:lnSpc>
            </a:pP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Vazão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até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1.900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LPM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(500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GPM).</a:t>
            </a:r>
          </a:p>
        </p:txBody>
      </p:sp>
      <p:sp>
        <p:nvSpPr>
          <p:cNvPr id="4" name="object 4"/>
          <p:cNvSpPr/>
          <p:nvPr/>
        </p:nvSpPr>
        <p:spPr>
          <a:xfrm>
            <a:off x="2772155" y="1412747"/>
            <a:ext cx="3671316" cy="26502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8CA609EF-DE60-4249-9427-E9442EC289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37002" y="2158898"/>
            <a:ext cx="3979326" cy="2065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06576" y="4610480"/>
            <a:ext cx="754888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Adaptadores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1</a:t>
            </a:r>
            <a:r>
              <a:rPr lang="pt-BR" sz="2000" spc="-35">
                <a:solidFill>
                  <a:schemeClr val="bg1"/>
                </a:solidFill>
                <a:latin typeface="Calibri"/>
                <a:cs typeface="Calibri"/>
              </a:rPr>
              <a:t> ½ 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”</a:t>
            </a:r>
            <a:r>
              <a:rPr lang="pt-BR" sz="2000" spc="-35">
                <a:solidFill>
                  <a:schemeClr val="bg1"/>
                </a:solidFill>
                <a:latin typeface="Calibri"/>
                <a:cs typeface="Calibri"/>
              </a:rPr>
              <a:t> e 2 ½”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confeccionados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latão fundido,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sendo uma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face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storz (engate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rápido)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outra face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rosca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fêmea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9 Fpp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(Rosca</a:t>
            </a:r>
            <a:r>
              <a:rPr sz="20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NH).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BE9E4D5-EF0E-415E-AA8F-A5A3D39B1F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9712" y="1268760"/>
            <a:ext cx="5947232" cy="38899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69633" y="4638925"/>
            <a:ext cx="7404734" cy="1251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Chave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Storz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Chave para engate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rápido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Storz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Ø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1.½”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x 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2.½”,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projetada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engatar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desengatar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conexões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tipo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 err="1">
                <a:solidFill>
                  <a:schemeClr val="bg1"/>
                </a:solidFill>
                <a:latin typeface="Calibri"/>
                <a:cs typeface="Calibri"/>
              </a:rPr>
              <a:t>storz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57C9444-0A58-4FFD-9A9C-77135671E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1214754"/>
            <a:ext cx="7433309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Classes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risco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conhecimento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dos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riscos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das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características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específicas das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substâncias 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químicas envolvidas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outro </a:t>
            </a:r>
            <a:r>
              <a:rPr sz="1800" spc="-20">
                <a:solidFill>
                  <a:schemeClr val="bg1"/>
                </a:solidFill>
                <a:latin typeface="Calibri"/>
                <a:cs typeface="Calibri"/>
              </a:rPr>
              <a:t>fator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de suma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importância, </a:t>
            </a: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razão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pela qual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ONU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-  </a:t>
            </a: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Organização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das Nações Unidas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classificou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 agrupou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produtos químicos, 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nove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classes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risco</a:t>
            </a:r>
            <a:r>
              <a:rPr sz="1800" spc="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distintas: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584947"/>
              </p:ext>
            </p:extLst>
          </p:nvPr>
        </p:nvGraphicFramePr>
        <p:xfrm>
          <a:off x="1475656" y="2818077"/>
          <a:ext cx="6049533" cy="38512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0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8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51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CLASSES DE</a:t>
                      </a: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RISCO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47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69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Classe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Explosivos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56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Classe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Gases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56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Classe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Líquidos</a:t>
                      </a:r>
                      <a:r>
                        <a:rPr sz="1400" b="1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Inflamáveis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9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Classe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Sólidos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Inflamáveis;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Substâncias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Sujeitas à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Combustão</a:t>
                      </a:r>
                      <a:r>
                        <a:rPr sz="1400" b="1" spc="-1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Espontânea;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Substâncias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que, em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Contato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com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Água,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emitem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Gases</a:t>
                      </a:r>
                      <a:r>
                        <a:rPr sz="1400" b="1" spc="-19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Inflamáveis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56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Classe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Substâncias Oxidantes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e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Peróxidos</a:t>
                      </a:r>
                      <a:r>
                        <a:rPr sz="1400" b="1" spc="-1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Orgânicos;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64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Classe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Substâncias </a:t>
                      </a:r>
                      <a:r>
                        <a:rPr sz="1400" b="1" spc="-25">
                          <a:latin typeface="Calibri"/>
                          <a:cs typeface="Calibri"/>
                        </a:rPr>
                        <a:t>Tóxicas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e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Substâncias</a:t>
                      </a:r>
                      <a:r>
                        <a:rPr sz="1400" b="1" spc="-1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Infectantes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59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Classe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Materiais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Radioativos;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57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Classe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Substâncias</a:t>
                      </a:r>
                      <a:r>
                        <a:rPr sz="1400" b="1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Corrosivas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59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Classe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Substâncias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e Artigos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Perigosos</a:t>
                      </a:r>
                      <a:r>
                        <a:rPr sz="1400" b="1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Diversos.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object 4">
            <a:extLst>
              <a:ext uri="{FF2B5EF4-FFF2-40B4-BE49-F238E27FC236}">
                <a16:creationId xmlns:a16="http://schemas.microsoft.com/office/drawing/2014/main" id="{6AC86D28-F11A-4AFD-84B7-63DCA9A66E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65577" y="2708920"/>
            <a:ext cx="3630359" cy="1251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pt-BR" sz="2000" spc="-15">
                <a:solidFill>
                  <a:schemeClr val="bg1"/>
                </a:solidFill>
                <a:latin typeface="Calibri"/>
                <a:cs typeface="Calibri"/>
              </a:rPr>
              <a:t>Câmara de espuma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lang="pt-BR" sz="2000" spc="-15">
                <a:solidFill>
                  <a:schemeClr val="bg1"/>
                </a:solidFill>
                <a:latin typeface="Calibri"/>
                <a:cs typeface="Calibri"/>
              </a:rPr>
              <a:t>Fabricado para proporcionar espuma na área interna do tanque.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57C9444-0A58-4FFD-9A9C-77135671E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6B29CE8-2EC4-44C6-BC5A-534CA0281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166345"/>
            <a:ext cx="3936437" cy="2952328"/>
          </a:xfrm>
          <a:prstGeom prst="rect">
            <a:avLst/>
          </a:prstGeom>
        </p:spPr>
      </p:pic>
      <p:sp>
        <p:nvSpPr>
          <p:cNvPr id="6" name="Seta: para Cima 5">
            <a:extLst>
              <a:ext uri="{FF2B5EF4-FFF2-40B4-BE49-F238E27FC236}">
                <a16:creationId xmlns:a16="http://schemas.microsoft.com/office/drawing/2014/main" id="{4BE2B32D-DD5F-43C2-81F2-F7B13A62786C}"/>
              </a:ext>
            </a:extLst>
          </p:cNvPr>
          <p:cNvSpPr/>
          <p:nvPr/>
        </p:nvSpPr>
        <p:spPr>
          <a:xfrm rot="5400000">
            <a:off x="5754131" y="2306875"/>
            <a:ext cx="228026" cy="576064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41161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83568" y="2708920"/>
            <a:ext cx="3630359" cy="12644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pt-BR" sz="2000" spc="-15">
                <a:solidFill>
                  <a:schemeClr val="bg1"/>
                </a:solidFill>
                <a:latin typeface="Calibri"/>
                <a:cs typeface="Calibri"/>
              </a:rPr>
              <a:t>Aspersor</a:t>
            </a: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lang="pt-BR" sz="2000" spc="-15">
                <a:solidFill>
                  <a:schemeClr val="bg1"/>
                </a:solidFill>
                <a:latin typeface="Calibri"/>
                <a:cs typeface="Calibri"/>
              </a:rPr>
              <a:t>Projetado para resfriamento do tanque.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57C9444-0A58-4FFD-9A9C-77135671E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BA1A114-E207-4E97-BBF5-00535AAA3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41004"/>
            <a:ext cx="3630359" cy="2975992"/>
          </a:xfrm>
          <a:prstGeom prst="rect">
            <a:avLst/>
          </a:prstGeom>
        </p:spPr>
      </p:pic>
      <p:sp>
        <p:nvSpPr>
          <p:cNvPr id="8" name="Seta: para Cima 7">
            <a:extLst>
              <a:ext uri="{FF2B5EF4-FFF2-40B4-BE49-F238E27FC236}">
                <a16:creationId xmlns:a16="http://schemas.microsoft.com/office/drawing/2014/main" id="{63475DB1-0BE1-4AD0-9B3B-327372D7E337}"/>
              </a:ext>
            </a:extLst>
          </p:cNvPr>
          <p:cNvSpPr/>
          <p:nvPr/>
        </p:nvSpPr>
        <p:spPr>
          <a:xfrm>
            <a:off x="6661852" y="2636912"/>
            <a:ext cx="286412" cy="576064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243539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649" y="2348880"/>
            <a:ext cx="33902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Bomba Diesel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49" y="2980929"/>
            <a:ext cx="4330824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01 Bomba diesel destinada ao sistema de combate a incêndio com vazão total de 300m³/h, recalque de 9,5 bar, e potência unitária de 200/250 CV.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E388F24-EE70-40F0-AACF-425B1051A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592" y="1988840"/>
            <a:ext cx="3961839" cy="32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151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649" y="2348880"/>
            <a:ext cx="33902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Bomba Elétrica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49" y="2980929"/>
            <a:ext cx="4330824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02 Bombas elétricas destinadas ao sistema de combate a incêndio com vazão total de 300m³/h, recalque de 9,5 bar, e potência unitária de 200/250 CV cada.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2D2BDD-0021-468A-80D2-0DF8D9001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59116"/>
            <a:ext cx="3703960" cy="328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0270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649" y="2348880"/>
            <a:ext cx="33902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Bomba Jockey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49" y="2980929"/>
            <a:ext cx="4330824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01 Bomba </a:t>
            </a:r>
            <a:r>
              <a:rPr lang="pt-BR" sz="2000" spc="-10" err="1">
                <a:solidFill>
                  <a:schemeClr val="bg1"/>
                </a:solidFill>
                <a:latin typeface="Calibri"/>
                <a:cs typeface="Calibri"/>
              </a:rPr>
              <a:t>jockey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 destinada ao sistema de combate a incêndio com vazão total de 6m³/h, recalque de 94,0 bar, e potência unitária de 2 CV.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70EE213-B11A-47DD-8967-416596E7D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8167" y="1803014"/>
            <a:ext cx="325686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1797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649" y="2348880"/>
            <a:ext cx="4381351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Reservatório líquido gerador de espuma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49" y="2980929"/>
            <a:ext cx="4330824" cy="15523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01 Reservatório de 4,5m³ destinas ao armazenamento do líquido gerador de espuma – LGE para utilização em sistemas fixo como: hidrantes e câmaras de espumas existentes nos tanques.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B42525D-3D2A-4D6C-B572-D97B47692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351" y="2204864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9121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649" y="2348880"/>
            <a:ext cx="4381351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Reservatório líquido gerador de espuma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49" y="2980929"/>
            <a:ext cx="4330824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Válvula principal de liberação do LGE para alimentação da tubulação.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DFCD973-F9DB-4FA2-B42B-13E19BF77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64088" y="1844824"/>
            <a:ext cx="3024336" cy="3456384"/>
          </a:xfrm>
          <a:prstGeom prst="rect">
            <a:avLst/>
          </a:prstGeom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E118B94F-29E3-42F2-A58F-D7D4D8A3CAA1}"/>
              </a:ext>
            </a:extLst>
          </p:cNvPr>
          <p:cNvSpPr/>
          <p:nvPr/>
        </p:nvSpPr>
        <p:spPr>
          <a:xfrm rot="1821349">
            <a:off x="5750250" y="2108568"/>
            <a:ext cx="565855" cy="2568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585389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649" y="2348880"/>
            <a:ext cx="4381351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Reservatório líquido gerador de espuma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49" y="2980929"/>
            <a:ext cx="4330824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Válvula secundária de liberação do LGE para o sistema de proporção.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DFCD973-F9DB-4FA2-B42B-13E19BF77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64088" y="1844824"/>
            <a:ext cx="3024336" cy="3456384"/>
          </a:xfrm>
          <a:prstGeom prst="rect">
            <a:avLst/>
          </a:prstGeom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E118B94F-29E3-42F2-A58F-D7D4D8A3CAA1}"/>
              </a:ext>
            </a:extLst>
          </p:cNvPr>
          <p:cNvSpPr/>
          <p:nvPr/>
        </p:nvSpPr>
        <p:spPr>
          <a:xfrm>
            <a:off x="5747652" y="2739059"/>
            <a:ext cx="565855" cy="2568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4E9370A7-F718-4058-ADEF-DB83F82DA4A5}"/>
              </a:ext>
            </a:extLst>
          </p:cNvPr>
          <p:cNvSpPr/>
          <p:nvPr/>
        </p:nvSpPr>
        <p:spPr>
          <a:xfrm>
            <a:off x="5724127" y="3289675"/>
            <a:ext cx="565855" cy="2568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1E1BD60E-0C2A-4181-86A3-9BC70CD1DF60}"/>
              </a:ext>
            </a:extLst>
          </p:cNvPr>
          <p:cNvSpPr/>
          <p:nvPr/>
        </p:nvSpPr>
        <p:spPr>
          <a:xfrm>
            <a:off x="5580112" y="4026837"/>
            <a:ext cx="565855" cy="2568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182442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649" y="2348880"/>
            <a:ext cx="4381351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Reservatório líquido gerador de espuma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49" y="2980929"/>
            <a:ext cx="4330824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Válvulas destinada a liberação de água ao  sistema e LGE para formação da espuma após contato com o liquido gerador de espuma e ação do </a:t>
            </a:r>
            <a:r>
              <a:rPr lang="pt-BR" sz="2000" spc="-10" err="1">
                <a:solidFill>
                  <a:schemeClr val="bg1"/>
                </a:solidFill>
                <a:latin typeface="Calibri"/>
                <a:cs typeface="Calibri"/>
              </a:rPr>
              <a:t>proprcionador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E118B94F-29E3-42F2-A58F-D7D4D8A3CAA1}"/>
              </a:ext>
            </a:extLst>
          </p:cNvPr>
          <p:cNvSpPr/>
          <p:nvPr/>
        </p:nvSpPr>
        <p:spPr>
          <a:xfrm>
            <a:off x="5747652" y="2739059"/>
            <a:ext cx="565855" cy="2568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4E9370A7-F718-4058-ADEF-DB83F82DA4A5}"/>
              </a:ext>
            </a:extLst>
          </p:cNvPr>
          <p:cNvSpPr/>
          <p:nvPr/>
        </p:nvSpPr>
        <p:spPr>
          <a:xfrm>
            <a:off x="5724127" y="3289675"/>
            <a:ext cx="565855" cy="2568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1E1BD60E-0C2A-4181-86A3-9BC70CD1DF60}"/>
              </a:ext>
            </a:extLst>
          </p:cNvPr>
          <p:cNvSpPr/>
          <p:nvPr/>
        </p:nvSpPr>
        <p:spPr>
          <a:xfrm>
            <a:off x="5580112" y="4026837"/>
            <a:ext cx="565855" cy="2568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1A9FB94-921F-4742-A1BA-0A41E423A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74662"/>
            <a:ext cx="4064000" cy="2908675"/>
          </a:xfrm>
          <a:prstGeom prst="rect">
            <a:avLst/>
          </a:prstGeom>
        </p:spPr>
      </p:pic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BE386579-497A-452F-8706-EB8A152FC780}"/>
              </a:ext>
            </a:extLst>
          </p:cNvPr>
          <p:cNvSpPr/>
          <p:nvPr/>
        </p:nvSpPr>
        <p:spPr>
          <a:xfrm>
            <a:off x="6209808" y="2380141"/>
            <a:ext cx="298242" cy="5040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Baixo 14">
            <a:extLst>
              <a:ext uri="{FF2B5EF4-FFF2-40B4-BE49-F238E27FC236}">
                <a16:creationId xmlns:a16="http://schemas.microsoft.com/office/drawing/2014/main" id="{46897AF7-08D6-4286-870C-A79DAA554A5F}"/>
              </a:ext>
            </a:extLst>
          </p:cNvPr>
          <p:cNvSpPr/>
          <p:nvPr/>
        </p:nvSpPr>
        <p:spPr>
          <a:xfrm>
            <a:off x="6986829" y="2380141"/>
            <a:ext cx="298242" cy="5040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42C2DFEF-4638-491E-AC5A-DA88C9E76B8F}"/>
              </a:ext>
            </a:extLst>
          </p:cNvPr>
          <p:cNvSpPr/>
          <p:nvPr/>
        </p:nvSpPr>
        <p:spPr>
          <a:xfrm>
            <a:off x="7763850" y="2380141"/>
            <a:ext cx="298242" cy="5040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87313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649" y="2348880"/>
            <a:ext cx="4381351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Quadro sistema de incêndio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49" y="2980929"/>
            <a:ext cx="4330824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Quando destinado ao acionamento manual da bomba diesel, ou posicionamento no modo automático. 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192214F-9026-44E0-9807-E82169C54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81" y="1916832"/>
            <a:ext cx="4160011" cy="31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68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1645412"/>
            <a:ext cx="7433309" cy="34220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Gases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Intensificação dos 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Estado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Gasoso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715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Além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riscos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inerentes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próprio estado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gasoso,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já abordados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anteriormente,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vazamento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líquido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criogênico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poderá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aumentar  os 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incêndio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explosões.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exemplo,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vazamento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i="1" spc="-10">
                <a:solidFill>
                  <a:schemeClr val="bg1"/>
                </a:solidFill>
                <a:latin typeface="Calibri"/>
                <a:cs typeface="Calibri"/>
              </a:rPr>
              <a:t>oxigênio liquefeito provocará </a:t>
            </a:r>
            <a:r>
              <a:rPr sz="2000" i="1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i="1" spc="-15">
                <a:solidFill>
                  <a:schemeClr val="bg1"/>
                </a:solidFill>
                <a:latin typeface="Calibri"/>
                <a:cs typeface="Calibri"/>
              </a:rPr>
              <a:t>aumento  </a:t>
            </a:r>
            <a:r>
              <a:rPr sz="2000" i="1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i="1" spc="-10">
                <a:solidFill>
                  <a:schemeClr val="bg1"/>
                </a:solidFill>
                <a:latin typeface="Calibri"/>
                <a:cs typeface="Calibri"/>
              </a:rPr>
              <a:t>concentração </a:t>
            </a:r>
            <a:r>
              <a:rPr sz="2000" i="1" spc="-15">
                <a:solidFill>
                  <a:schemeClr val="bg1"/>
                </a:solidFill>
                <a:latin typeface="Calibri"/>
                <a:cs typeface="Calibri"/>
              </a:rPr>
              <a:t>deste </a:t>
            </a:r>
            <a:r>
              <a:rPr sz="2000" i="1" spc="-10">
                <a:solidFill>
                  <a:schemeClr val="bg1"/>
                </a:solidFill>
                <a:latin typeface="Calibri"/>
                <a:cs typeface="Calibri"/>
              </a:rPr>
              <a:t>produto 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ambiente,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poderá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causar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ignição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espontânea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certos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materiais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orgânicos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0636C013-16B2-4B6F-812E-F503722E22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3834958A-5C36-4B3E-B725-E36DBC9FE159}"/>
              </a:ext>
            </a:extLst>
          </p:cNvPr>
          <p:cNvSpPr txBox="1"/>
          <p:nvPr/>
        </p:nvSpPr>
        <p:spPr>
          <a:xfrm>
            <a:off x="136104" y="1349275"/>
            <a:ext cx="531745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Acionamento da bomba diesel em modo manual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F0922C04-CCFA-42AF-A59B-3B80867DBB4C}"/>
              </a:ext>
            </a:extLst>
          </p:cNvPr>
          <p:cNvSpPr txBox="1"/>
          <p:nvPr/>
        </p:nvSpPr>
        <p:spPr>
          <a:xfrm>
            <a:off x="136104" y="1772816"/>
            <a:ext cx="4144006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1. No quadro destinado ao acionamento manual da bomba diesel, girar o botão para o modo manual número 2 </a:t>
            </a:r>
            <a:r>
              <a:rPr lang="pt-BR" sz="2000" b="1" i="1" spc="-10">
                <a:solidFill>
                  <a:schemeClr val="bg1"/>
                </a:solidFill>
                <a:latin typeface="Calibri"/>
                <a:cs typeface="Calibri"/>
              </a:rPr>
              <a:t>(dois).  </a:t>
            </a:r>
            <a:endParaRPr sz="2000" b="1" i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27C93A7F-1293-4121-87D9-9C7BA501F43F}"/>
              </a:ext>
            </a:extLst>
          </p:cNvPr>
          <p:cNvSpPr txBox="1"/>
          <p:nvPr/>
        </p:nvSpPr>
        <p:spPr>
          <a:xfrm>
            <a:off x="4572320" y="1779548"/>
            <a:ext cx="4144006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2. pressionar a botoeira </a:t>
            </a:r>
            <a:r>
              <a:rPr lang="pt-BR" sz="2000" b="1" i="1" spc="-10">
                <a:solidFill>
                  <a:schemeClr val="bg1"/>
                </a:solidFill>
                <a:latin typeface="Calibri"/>
                <a:cs typeface="Calibri"/>
              </a:rPr>
              <a:t>bateria 1 (verde), </a:t>
            </a:r>
            <a:r>
              <a:rPr lang="pt-BR" sz="2000" i="1" spc="-10">
                <a:solidFill>
                  <a:schemeClr val="bg1"/>
                </a:solidFill>
                <a:latin typeface="Calibri"/>
                <a:cs typeface="Calibri"/>
              </a:rPr>
              <a:t>caso há falha, pressione a botoeira </a:t>
            </a:r>
            <a:r>
              <a:rPr lang="pt-BR" sz="2000" b="1" i="1" spc="-10">
                <a:solidFill>
                  <a:schemeClr val="bg1"/>
                </a:solidFill>
                <a:latin typeface="Calibri"/>
                <a:cs typeface="Calibri"/>
              </a:rPr>
              <a:t>bateria 2 (verde).</a:t>
            </a:r>
            <a:endParaRPr sz="2000" b="1" i="1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62C2C7D-DE30-44A0-8BB7-887F0F904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07" y="2943807"/>
            <a:ext cx="3571800" cy="254394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C74EB3E-BE65-4882-9969-912C4B456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985630"/>
            <a:ext cx="3571799" cy="254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8127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649" y="2348880"/>
            <a:ext cx="4381351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Quadro sistema de incêndio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649" y="2980929"/>
            <a:ext cx="4330824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Quando destinado ao acionamento manual da bomba elétrica e </a:t>
            </a:r>
            <a:r>
              <a:rPr lang="pt-BR" sz="2000" spc="-10" err="1">
                <a:solidFill>
                  <a:schemeClr val="bg1"/>
                </a:solidFill>
                <a:latin typeface="Calibri"/>
                <a:cs typeface="Calibri"/>
              </a:rPr>
              <a:t>jockey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, ou posicionamento no modo automático. 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EAF7285-5C49-45BB-B1A1-681C2B0A9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2598" y="1810290"/>
            <a:ext cx="3528394" cy="374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0404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7504" y="1423806"/>
            <a:ext cx="531745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4865" algn="l"/>
              </a:tabLst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Acionamento da bomba elétrica em modo manual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9962" y="1988840"/>
            <a:ext cx="4144006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1. No quadro destinado ao acionamento manual da bomba elétrica, pressionar a botoeira </a:t>
            </a:r>
            <a:r>
              <a:rPr lang="pt-BR" sz="2000" b="1" i="1" spc="-10">
                <a:solidFill>
                  <a:schemeClr val="bg1"/>
                </a:solidFill>
                <a:latin typeface="Calibri"/>
                <a:cs typeface="Calibri"/>
              </a:rPr>
              <a:t>sistema incêndio comando ligar (verde).</a:t>
            </a:r>
            <a:endParaRPr sz="2000" b="1" i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116204F-0425-444B-86D1-F7ABE67F0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4FA52B-D365-4769-90D2-3548AECCB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2" y="4149080"/>
            <a:ext cx="2487822" cy="2172072"/>
          </a:xfrm>
          <a:prstGeom prst="rect">
            <a:avLst/>
          </a:prstGeom>
        </p:spPr>
      </p:pic>
      <p:sp>
        <p:nvSpPr>
          <p:cNvPr id="9" name="object 5">
            <a:extLst>
              <a:ext uri="{FF2B5EF4-FFF2-40B4-BE49-F238E27FC236}">
                <a16:creationId xmlns:a16="http://schemas.microsoft.com/office/drawing/2014/main" id="{CF7990EC-1EFB-417C-87A4-A218B71FFF62}"/>
              </a:ext>
            </a:extLst>
          </p:cNvPr>
          <p:cNvSpPr txBox="1"/>
          <p:nvPr/>
        </p:nvSpPr>
        <p:spPr>
          <a:xfrm>
            <a:off x="4716016" y="1988839"/>
            <a:ext cx="4144006" cy="1860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2. Em seguida, girar o botão para o modo manual e pressionar a botoeira </a:t>
            </a:r>
            <a:r>
              <a:rPr lang="pt-BR" sz="2000" b="1" i="1" spc="-10">
                <a:solidFill>
                  <a:schemeClr val="bg1"/>
                </a:solidFill>
                <a:latin typeface="Calibri"/>
                <a:cs typeface="Calibri"/>
              </a:rPr>
              <a:t>bomba elétrica principal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t-BR" sz="2000" b="1" i="1" spc="-10">
                <a:solidFill>
                  <a:schemeClr val="bg1"/>
                </a:solidFill>
                <a:latin typeface="Calibri"/>
                <a:cs typeface="Calibri"/>
              </a:rPr>
              <a:t>(verde) 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para acionamento da principal, e pressionar a botoeira </a:t>
            </a:r>
            <a:r>
              <a:rPr lang="pt-BR" sz="2000" b="1" i="1" spc="-10">
                <a:solidFill>
                  <a:schemeClr val="bg1"/>
                </a:solidFill>
                <a:latin typeface="Calibri"/>
                <a:cs typeface="Calibri"/>
              </a:rPr>
              <a:t>bomba elétrica reserva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t-BR" sz="2000" b="1" i="1" spc="-10">
                <a:solidFill>
                  <a:schemeClr val="bg1"/>
                </a:solidFill>
                <a:latin typeface="Calibri"/>
                <a:cs typeface="Calibri"/>
              </a:rPr>
              <a:t>(verde) .</a:t>
            </a:r>
            <a:endParaRPr sz="2000" b="1" i="1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AE0FCF0-0045-4F81-8BBD-08C1CEAA0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31" y="4149080"/>
            <a:ext cx="2487823" cy="217207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614BA68-3700-4EC6-A7A6-9DB5054B5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783" y="4149080"/>
            <a:ext cx="2278561" cy="21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2948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76672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4339" y="2022475"/>
            <a:ext cx="747649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maneira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bem global, poderíamos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dizer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em parques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armazenamento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tanques são necessários 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as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seguintes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proteções: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42690" y="3241929"/>
            <a:ext cx="11868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41959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carreta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73141" y="3241929"/>
            <a:ext cx="4870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04459" y="3241929"/>
            <a:ext cx="14141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070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omb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er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261986" y="3241929"/>
            <a:ext cx="10483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peq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4339" y="3241929"/>
            <a:ext cx="276479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5285" marR="5080" indent="-36258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75285" algn="l"/>
                <a:tab pos="375920" algn="l"/>
                <a:tab pos="1582420" algn="l"/>
                <a:tab pos="262509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xt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nt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ma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ais	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princípios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incêndio;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34339" y="4156328"/>
            <a:ext cx="7477759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5285" indent="-36258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hidrante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adequada;</a:t>
            </a: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5080" indent="-362585" algn="just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Sistema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proteção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espuma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por linhas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manuais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por  intermédio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Câmaras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Espuma.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51520" y="1340768"/>
            <a:ext cx="3744467" cy="5041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283968" y="1483613"/>
            <a:ext cx="4701207" cy="43223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ANÁLISE DE RISCOS constitui-se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conjunto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métodos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técnicas que,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aplicados 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operações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envolvam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processos,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identificam os cenários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hipotéticos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ocorrências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indesejadas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(acidentes), 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as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possibilidades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danos,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efeitos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consequências.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715" algn="just">
              <a:lnSpc>
                <a:spcPct val="100000"/>
              </a:lnSpc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Este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capítulo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pretensão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preparar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dar  condições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participantes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elaborarem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Analise 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 seja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qual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à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metodologia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utilizada,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sim,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levar conhecimento sobre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objetivos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técnicas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aplicação.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D7A208C-4B3F-44D2-8AA4-58BA4BCF44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339" y="1380236"/>
            <a:ext cx="5907405" cy="46839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04825" algn="l"/>
              </a:tabLst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Exemplos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algumas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metodologias: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Analise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Preliminar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Perigos/Riscos</a:t>
            </a:r>
            <a:r>
              <a:rPr sz="2000" spc="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(APP/APR);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″What-if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(E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SE)″;</a:t>
            </a: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Análise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Operabilidade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(HAZOP);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Análise de Modos e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Efeitos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Falhas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(FMEA/FMECA);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Análise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Árvore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Falhas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(AAF);</a:t>
            </a: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Análise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Árvore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Eventos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(AAE);</a:t>
            </a: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Análise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Quantitativa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(AQR).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EFF202B8-3088-4860-84AB-52026AAEE1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71600" y="3789040"/>
            <a:ext cx="6649118" cy="259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06576" y="1522221"/>
            <a:ext cx="7406005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8255" algn="just">
              <a:lnSpc>
                <a:spcPct val="100000"/>
              </a:lnSpc>
              <a:spcBef>
                <a:spcPts val="105"/>
              </a:spcBef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Vamos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falar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 pouco mais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sobre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APR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ser uma das metodologias  mais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utilizadas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difundidas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Análise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 nas</a:t>
            </a:r>
            <a:r>
              <a:rPr sz="2000" spc="10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empresas.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ANÁLISE PRELIMINAR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(APR)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consiste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estudo,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durante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concepção, desenvolvimento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projeto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 sistema,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finalidade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determinar os possíveis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riscos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poderão ocorrer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fase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operacional.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E2C6E668-3CD0-48D2-831D-EB5109AF79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339" y="2091308"/>
            <a:ext cx="7549515" cy="2769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APR 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utilizada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análise inicial,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desenvolvida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projeto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desenvolvimento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qualquer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processo,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produto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sistema,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tendo importância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investigação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sistemas novos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alta inovação  e/ou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pouco conhecidos,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seja, quando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experiência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operação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deficiente.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  <a:spcBef>
                <a:spcPts val="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Apesar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características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análise inicial, 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muito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útil de se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utilizar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uma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ferramenta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revisão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geral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segurança em sistemas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já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operacionais,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revelando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aspectos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às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vezes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passariam</a:t>
            </a:r>
            <a:r>
              <a:rPr sz="2000" spc="1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despercebidos.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0C550A1B-49A3-4CF5-9EE2-D83F338E94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06576" y="2042287"/>
            <a:ext cx="7406005" cy="31066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APR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teve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desenvolvimento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inicial na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área</a:t>
            </a:r>
            <a:r>
              <a:rPr sz="2000" spc="1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militar.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APR 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técnica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profunda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análise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geralmente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precede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aplicação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outras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técnicas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detalhadas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análise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já 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objetivo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principal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determinar 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os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medidas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preventivas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fase</a:t>
            </a:r>
            <a:r>
              <a:rPr sz="2000" spc="9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operacional.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princípios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metodologias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APR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consistem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proceder-se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revisão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geral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aspectos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 padronizada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preventiva: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descrevendo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todos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fazendo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</a:t>
            </a:r>
            <a:r>
              <a:rPr sz="20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caracterização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99DD70B-3F0D-49A7-9628-CD4418FA43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06576" y="2265426"/>
            <a:ext cx="7405370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715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partir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detecção dos riscos 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identificadas as causas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(agentes)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efeitos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(consequências) dos mesmos,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permitirá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busca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elaboração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medidas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preventivas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correção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possíveis  falhas;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prioridade das ações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determinada pela detecção dos riscos, ou  seja,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quanto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prejudicial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maior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risco,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rapidamente  devem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tomadas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medidas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preventivas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correção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</a:t>
            </a:r>
            <a:r>
              <a:rPr sz="2000" spc="1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falhas.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B86E0E02-9A16-4E1E-A651-83DE483130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2005711"/>
            <a:ext cx="7364095" cy="3684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8255" algn="just">
              <a:lnSpc>
                <a:spcPct val="100000"/>
              </a:lnSpc>
              <a:spcBef>
                <a:spcPts val="10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Atualmente,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existem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equipamentos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capazes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medir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porcentagem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volume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 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 combustível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70">
                <a:solidFill>
                  <a:schemeClr val="bg1"/>
                </a:solidFill>
                <a:latin typeface="Calibri"/>
                <a:cs typeface="Calibri"/>
              </a:rPr>
              <a:t>ar.</a:t>
            </a:r>
            <a:r>
              <a:rPr sz="2000" spc="3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Estes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equipamentos 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conhecidos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</a:t>
            </a:r>
            <a:r>
              <a:rPr sz="2000" spc="-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i="1" spc="-5">
                <a:solidFill>
                  <a:schemeClr val="bg1"/>
                </a:solidFill>
                <a:latin typeface="Calibri"/>
                <a:cs typeface="Calibri"/>
              </a:rPr>
              <a:t>explosímetros.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242310" marR="5080" algn="just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equipamentos são blindados e,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portanto,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à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prova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explosões; isto  vale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dizer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tanto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ocorre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seu 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interior,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eventual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curto-circuito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ocorra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  suas partes eletrônicas, não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provocam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explosões,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mesmo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i="1" spc="-5">
                <a:solidFill>
                  <a:schemeClr val="bg1"/>
                </a:solidFill>
                <a:latin typeface="Calibri"/>
                <a:cs typeface="Calibri"/>
              </a:rPr>
              <a:t>LII </a:t>
            </a:r>
            <a:r>
              <a:rPr sz="2000" i="1" spc="-1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i="1" spc="-5">
                <a:solidFill>
                  <a:schemeClr val="bg1"/>
                </a:solidFill>
                <a:latin typeface="Calibri"/>
                <a:cs typeface="Calibri"/>
              </a:rPr>
              <a:t>gás  tenha sido</a:t>
            </a:r>
            <a:r>
              <a:rPr sz="2000" i="1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ultrapassado.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85444" y="3140964"/>
            <a:ext cx="2063495" cy="2503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EF889D63-B8D8-4A82-9125-D62C9C7ADB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06576" y="1582927"/>
            <a:ext cx="7404734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qualquer tipo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ambiente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deve-se realizar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estudo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técnico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antecipado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eliminar suas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prejudicar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trabalhador.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715" algn="just">
              <a:lnSpc>
                <a:spcPct val="100000"/>
              </a:lnSpc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Fazer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análise 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analisar qual EPI / EPC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será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capaz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reduzir  ou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até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mesmo eliminar 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danos ao</a:t>
            </a:r>
            <a:r>
              <a:rPr sz="2000" spc="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trabalhador.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12160" y="3212976"/>
            <a:ext cx="1776916" cy="2938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B4C0B054-B7C2-4846-B333-1434A66ECD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06576" y="1552447"/>
            <a:ext cx="7404734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04825" algn="l"/>
              </a:tabLst>
            </a:pP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Medidas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Prevenção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importância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se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refere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conhecimento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série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medidas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prevenção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riscos, desde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início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operacional 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sistema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(startup), permitindo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revisões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projeto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periodicamente,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além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definir competências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responsabilidades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84168" y="3573016"/>
            <a:ext cx="1444215" cy="277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0E7A639D-6E00-4089-A39F-7401645D12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 txBox="1">
            <a:spLocks noGrp="1"/>
          </p:cNvSpPr>
          <p:nvPr>
            <p:ph type="body" idx="1"/>
          </p:nvPr>
        </p:nvSpPr>
        <p:spPr>
          <a:xfrm>
            <a:off x="179512" y="2975165"/>
            <a:ext cx="8568952" cy="13061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40"/>
              </a:spcBef>
              <a:buNone/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066" marR="5080" indent="0" algn="just">
              <a:lnSpc>
                <a:spcPct val="100000"/>
              </a:lnSpc>
              <a:buNone/>
            </a:pPr>
            <a:r>
              <a:rPr sz="2000">
                <a:solidFill>
                  <a:schemeClr val="bg1"/>
                </a:solidFill>
              </a:rPr>
              <a:t>b) </a:t>
            </a:r>
            <a:r>
              <a:rPr sz="2000" spc="-5" err="1">
                <a:solidFill>
                  <a:schemeClr val="bg1"/>
                </a:solidFill>
              </a:rPr>
              <a:t>Determinação</a:t>
            </a:r>
            <a:r>
              <a:rPr sz="2000" spc="-5">
                <a:solidFill>
                  <a:schemeClr val="bg1"/>
                </a:solidFill>
              </a:rPr>
              <a:t> dos </a:t>
            </a:r>
            <a:r>
              <a:rPr sz="2000" spc="-5" err="1">
                <a:solidFill>
                  <a:schemeClr val="bg1"/>
                </a:solidFill>
              </a:rPr>
              <a:t>principais</a:t>
            </a:r>
            <a:r>
              <a:rPr sz="2000" spc="-5">
                <a:solidFill>
                  <a:schemeClr val="bg1"/>
                </a:solidFill>
              </a:rPr>
              <a:t> </a:t>
            </a:r>
            <a:r>
              <a:rPr sz="2000" spc="-5" err="1">
                <a:solidFill>
                  <a:schemeClr val="bg1"/>
                </a:solidFill>
              </a:rPr>
              <a:t>riscos</a:t>
            </a:r>
            <a:r>
              <a:rPr sz="2000">
                <a:solidFill>
                  <a:schemeClr val="bg1"/>
                </a:solidFill>
              </a:rPr>
              <a:t>: identificar </a:t>
            </a:r>
            <a:r>
              <a:rPr sz="2000" spc="-5">
                <a:solidFill>
                  <a:schemeClr val="bg1"/>
                </a:solidFill>
              </a:rPr>
              <a:t>os riscos potenciais  com potencialidade </a:t>
            </a:r>
            <a:r>
              <a:rPr sz="2000" spc="-15">
                <a:solidFill>
                  <a:schemeClr val="bg1"/>
                </a:solidFill>
              </a:rPr>
              <a:t>para </a:t>
            </a:r>
            <a:r>
              <a:rPr sz="2000" spc="-10">
                <a:solidFill>
                  <a:schemeClr val="bg1"/>
                </a:solidFill>
              </a:rPr>
              <a:t>causar </a:t>
            </a:r>
            <a:r>
              <a:rPr sz="2000">
                <a:solidFill>
                  <a:schemeClr val="bg1"/>
                </a:solidFill>
              </a:rPr>
              <a:t>lesões </a:t>
            </a:r>
            <a:r>
              <a:rPr sz="2000" spc="-10">
                <a:solidFill>
                  <a:schemeClr val="bg1"/>
                </a:solidFill>
              </a:rPr>
              <a:t>diretas </a:t>
            </a:r>
            <a:r>
              <a:rPr sz="2000">
                <a:solidFill>
                  <a:schemeClr val="bg1"/>
                </a:solidFill>
              </a:rPr>
              <a:t>e </a:t>
            </a:r>
            <a:r>
              <a:rPr sz="2000" spc="-5">
                <a:solidFill>
                  <a:schemeClr val="bg1"/>
                </a:solidFill>
              </a:rPr>
              <a:t>imediatas, </a:t>
            </a:r>
            <a:r>
              <a:rPr sz="2000" spc="-10">
                <a:solidFill>
                  <a:schemeClr val="bg1"/>
                </a:solidFill>
              </a:rPr>
              <a:t>perda  </a:t>
            </a:r>
            <a:r>
              <a:rPr sz="2000">
                <a:solidFill>
                  <a:schemeClr val="bg1"/>
                </a:solidFill>
              </a:rPr>
              <a:t>de </a:t>
            </a:r>
            <a:r>
              <a:rPr sz="2000" spc="-5">
                <a:solidFill>
                  <a:schemeClr val="bg1"/>
                </a:solidFill>
              </a:rPr>
              <a:t>função (valor), </a:t>
            </a:r>
            <a:r>
              <a:rPr sz="2000">
                <a:solidFill>
                  <a:schemeClr val="bg1"/>
                </a:solidFill>
              </a:rPr>
              <a:t>danos à </a:t>
            </a:r>
            <a:r>
              <a:rPr sz="2000" spc="-5">
                <a:solidFill>
                  <a:schemeClr val="bg1"/>
                </a:solidFill>
              </a:rPr>
              <a:t>equipamentos </a:t>
            </a:r>
            <a:r>
              <a:rPr sz="2000">
                <a:solidFill>
                  <a:schemeClr val="bg1"/>
                </a:solidFill>
              </a:rPr>
              <a:t>e </a:t>
            </a:r>
            <a:r>
              <a:rPr sz="2000" spc="-10">
                <a:solidFill>
                  <a:schemeClr val="bg1"/>
                </a:solidFill>
              </a:rPr>
              <a:t>perda </a:t>
            </a:r>
            <a:r>
              <a:rPr sz="2000">
                <a:solidFill>
                  <a:schemeClr val="bg1"/>
                </a:solidFill>
              </a:rPr>
              <a:t>de</a:t>
            </a:r>
            <a:r>
              <a:rPr sz="2000" spc="-15">
                <a:solidFill>
                  <a:schemeClr val="bg1"/>
                </a:solidFill>
              </a:rPr>
              <a:t> </a:t>
            </a:r>
            <a:r>
              <a:rPr sz="2000" spc="-10">
                <a:solidFill>
                  <a:schemeClr val="bg1"/>
                </a:solidFill>
              </a:rPr>
              <a:t>materiais.</a:t>
            </a: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C642215A-1628-4152-8D8E-2A539993A144}"/>
              </a:ext>
            </a:extLst>
          </p:cNvPr>
          <p:cNvSpPr txBox="1">
            <a:spLocks/>
          </p:cNvSpPr>
          <p:nvPr/>
        </p:nvSpPr>
        <p:spPr bwMode="auto">
          <a:xfrm>
            <a:off x="211672" y="1340768"/>
            <a:ext cx="8536792" cy="156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3335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"/>
              </a:spcBef>
              <a:buFontTx/>
              <a:buNone/>
            </a:pPr>
            <a:endParaRPr lang="pt-BR"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0" indent="0" algn="just">
              <a:spcBef>
                <a:spcPts val="105"/>
              </a:spcBef>
              <a:buNone/>
              <a:tabLst>
                <a:tab pos="469265" algn="l"/>
                <a:tab pos="1495425" algn="l"/>
              </a:tabLst>
            </a:pP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a) </a:t>
            </a:r>
            <a:r>
              <a:rPr lang="pt-BR" sz="2000" spc="-3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lang="pt-BR" sz="2000" spc="-1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lang="pt-BR" sz="2000" spc="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ão de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problemas 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conhecido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: </a:t>
            </a:r>
            <a:r>
              <a:rPr lang="pt-BR" sz="2000" spc="-2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onsi</a:t>
            </a:r>
            <a:r>
              <a:rPr lang="pt-BR" sz="2000" spc="-3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pt-BR" sz="2000" spc="-1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e na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b</a:t>
            </a:r>
            <a:r>
              <a:rPr lang="pt-BR"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pt-BR" sz="2000" spc="-1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a de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comparações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com    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outros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sistemas,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determinação 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lang="pt-BR" sz="2000" spc="114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riscos 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ode</a:t>
            </a:r>
            <a:r>
              <a:rPr lang="pt-BR"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ão e</a:t>
            </a:r>
            <a:r>
              <a:rPr lang="pt-BR" sz="2000" spc="-3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pt-BR"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pt-BR" sz="2000" spc="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r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presentes no sistema 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que e</a:t>
            </a:r>
            <a:r>
              <a:rPr lang="pt-BR" sz="2000" spc="-2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lang="pt-BR"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á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sendo </a:t>
            </a:r>
            <a:r>
              <a:rPr lang="pt-BR" sz="2000" spc="-15">
                <a:solidFill>
                  <a:schemeClr val="bg1"/>
                </a:solidFill>
                <a:latin typeface="Calibri"/>
                <a:cs typeface="Calibri"/>
              </a:rPr>
              <a:t>desenvolvido,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tomando c</a:t>
            </a:r>
            <a:r>
              <a:rPr lang="pt-BR" sz="2000" spc="-1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mo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bas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e a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experiência passad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lang="pt-BR" sz="2000" spc="10">
                <a:solidFill>
                  <a:schemeClr val="bg1"/>
                </a:solidFill>
                <a:latin typeface="Calibri"/>
                <a:cs typeface="Calibri"/>
              </a:rPr>
              <a:t>em outros sistemas similares.</a:t>
            </a:r>
            <a:endParaRPr lang="pt-BR"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43C616EE-06FD-4C75-B3AA-B1369E0638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339" y="2415362"/>
            <a:ext cx="7406005" cy="2465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6985" indent="-457200" algn="just">
              <a:lnSpc>
                <a:spcPct val="100000"/>
              </a:lnSpc>
              <a:spcBef>
                <a:spcPts val="105"/>
              </a:spcBef>
              <a:buAutoNum type="alphaLcParenR" startAt="4"/>
              <a:tabLst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Determinação dos 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iniciais 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contribuintes: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elaborar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séries 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riscos, determinando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principal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detectado,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riscos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iniciais 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contribuintes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associados;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Calibri"/>
              <a:buAutoNum type="alphaLcParenR" startAt="4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marR="5080" indent="-457200" algn="just">
              <a:lnSpc>
                <a:spcPct val="100000"/>
              </a:lnSpc>
              <a:buAutoNum type="alphaLcParenR" startAt="4"/>
              <a:tabLst>
                <a:tab pos="470534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Revisão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meios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eliminação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riscos,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escolha dos meios passíveis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eliminação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estabelecer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melhores opções, desde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compatíveis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exigências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sistema;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A8154E6E-8F3C-4B60-948C-4946FE54E2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06576" y="2267204"/>
            <a:ext cx="7407275" cy="2769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265" marR="5080" indent="-456565" algn="just">
              <a:lnSpc>
                <a:spcPct val="100000"/>
              </a:lnSpc>
              <a:spcBef>
                <a:spcPts val="105"/>
              </a:spcBef>
              <a:buAutoNum type="alphaLcParenR" startAt="6"/>
              <a:tabLst>
                <a:tab pos="4699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Analisar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métodos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restrição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danos: pesquisar 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métodos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possíveis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eficientes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eficazes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contenção  geral, 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limitação dos danos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gerados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caso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ocorra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perda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sobre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riscos;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lphaLcParenR" startAt="6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265" marR="5080" indent="-456565" algn="just">
              <a:lnSpc>
                <a:spcPct val="100000"/>
              </a:lnSpc>
              <a:buAutoNum type="alphaLcParenR" startAt="6"/>
              <a:tabLst>
                <a:tab pos="4699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Indicação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quem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será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responsável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pela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execução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ações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corretivas e/ou preventivas: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Indicar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claramente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responsáveis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execução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ações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preventivas e/ou corretivas,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designando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também,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cada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unidade,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atividades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desenvolver.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C09D21F-D060-4C75-AD68-76C53AC66F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843808" y="3789040"/>
            <a:ext cx="3023616" cy="2822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06576" y="1522221"/>
            <a:ext cx="7404734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APR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tem grande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utilidade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campo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atuação, porém,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já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foi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colocado,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necessita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às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vezes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complementada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técnicas  mais detalhadas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apuradas.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sistemas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já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bastante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conhecidos,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cuja experiência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acumulada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conduz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grande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número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informações sobre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riscos,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esta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técnica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pode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utilizada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modo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auxiliar.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BE24D458-97E0-44CC-90FD-2332C9BA5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06576" y="1587500"/>
            <a:ext cx="7404734" cy="4507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0482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7.3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Etapas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Elaboração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APR:</a:t>
            </a:r>
          </a:p>
          <a:p>
            <a:pPr marL="12700" marR="6985">
              <a:lnSpc>
                <a:spcPct val="100000"/>
              </a:lnSpc>
              <a:spcBef>
                <a:spcPts val="1440"/>
              </a:spcBef>
              <a:tabLst>
                <a:tab pos="309245" algn="l"/>
                <a:tab pos="1762125" algn="l"/>
                <a:tab pos="2172335" algn="l"/>
                <a:tab pos="2739390" algn="l"/>
                <a:tab pos="4196080" algn="l"/>
                <a:tab pos="5656580" algn="l"/>
                <a:tab pos="5929630" algn="l"/>
                <a:tab pos="703453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m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odolog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de	APR	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mp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eende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am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a	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5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ecu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ão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seguintes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etapas: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86055" indent="-173355">
              <a:lnSpc>
                <a:spcPct val="100000"/>
              </a:lnSpc>
              <a:spcBef>
                <a:spcPts val="1440"/>
              </a:spcBef>
              <a:buSzPct val="95000"/>
              <a:buFont typeface="Wingdings"/>
              <a:buChar char=""/>
              <a:tabLst>
                <a:tab pos="21336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Definir 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objetivos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escopo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análise;</a:t>
            </a:r>
          </a:p>
          <a:p>
            <a:pPr marL="213360" indent="-200660">
              <a:lnSpc>
                <a:spcPct val="100000"/>
              </a:lnSpc>
              <a:spcBef>
                <a:spcPts val="600"/>
              </a:spcBef>
              <a:buSzPct val="95000"/>
              <a:buFont typeface="Wingdings"/>
              <a:buChar char=""/>
              <a:tabLst>
                <a:tab pos="21399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Definir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fronteiras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processo/instalação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</a:t>
            </a:r>
            <a:r>
              <a:rPr sz="20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analisada;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86055" marR="5715" indent="-173355">
              <a:lnSpc>
                <a:spcPct val="100000"/>
              </a:lnSpc>
              <a:spcBef>
                <a:spcPts val="600"/>
              </a:spcBef>
              <a:buSzPct val="95000"/>
              <a:buFont typeface="Wingdings"/>
              <a:buChar char=""/>
              <a:tabLst>
                <a:tab pos="21336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Coletar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informações sobre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região,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instalação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perigos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envolvidos;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12725" indent="-200025">
              <a:lnSpc>
                <a:spcPct val="100000"/>
              </a:lnSpc>
              <a:spcBef>
                <a:spcPts val="600"/>
              </a:spcBef>
              <a:buSzPct val="95000"/>
              <a:buFont typeface="Wingdings"/>
              <a:buChar char=""/>
              <a:tabLst>
                <a:tab pos="21336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Subdividir 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processo/ instalação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módulos de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análise;</a:t>
            </a:r>
          </a:p>
          <a:p>
            <a:pPr marL="212725" indent="-200025">
              <a:lnSpc>
                <a:spcPct val="100000"/>
              </a:lnSpc>
              <a:spcBef>
                <a:spcPts val="600"/>
              </a:spcBef>
              <a:buSzPct val="95000"/>
              <a:buFont typeface="Wingdings"/>
              <a:buChar char=""/>
              <a:tabLst>
                <a:tab pos="21336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Realizar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APR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propriamente dita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(preenchimento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5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planilha);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86055" marR="5080" indent="-173355">
              <a:lnSpc>
                <a:spcPct val="100000"/>
              </a:lnSpc>
              <a:spcBef>
                <a:spcPts val="605"/>
              </a:spcBef>
              <a:buSzPct val="95000"/>
              <a:buFont typeface="Wingdings"/>
              <a:buChar char=""/>
              <a:tabLst>
                <a:tab pos="21336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Elaborar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estatísticas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cenários identificados por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Categorias 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 (frequência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severidade);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12725" indent="-200025">
              <a:lnSpc>
                <a:spcPct val="100000"/>
              </a:lnSpc>
              <a:spcBef>
                <a:spcPts val="600"/>
              </a:spcBef>
              <a:buSzPct val="95000"/>
              <a:buFont typeface="Wingdings"/>
              <a:buChar char=""/>
              <a:tabLst>
                <a:tab pos="21336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Analisar os resultados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preparar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relatório.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9E4E05A9-E2E9-49AA-8A9A-D82640A7C2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06576" y="1495806"/>
            <a:ext cx="7405370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CONCEITO: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ferramenta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avaliação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documentação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possíveis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  causadores de acidentes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doenças ocupacionais.  Documento por escrito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exigido, para liberação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determinados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tipos 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serviços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ofereçam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riscos. Normalmente sua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emissão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envolve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profissionais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área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5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empresa.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das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fases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PT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a </a:t>
            </a:r>
            <a:r>
              <a:rPr sz="2000" u="sng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 – Análise </a:t>
            </a:r>
            <a:r>
              <a:rPr sz="2000" u="sng" spc="-5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Preliminar </a:t>
            </a:r>
            <a:r>
              <a:rPr sz="2000" u="sng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</a:t>
            </a:r>
            <a:r>
              <a:rPr sz="2000" u="sng" spc="70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000" u="sng" spc="-5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Risco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6576" y="4239514"/>
            <a:ext cx="63246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8805" algn="l"/>
                <a:tab pos="1112520" algn="l"/>
                <a:tab pos="2111375" algn="l"/>
                <a:tab pos="3467735" algn="l"/>
                <a:tab pos="4470400" algn="l"/>
                <a:tab pos="4755515" algn="l"/>
              </a:tabLst>
            </a:pPr>
            <a:r>
              <a:rPr sz="2000" spc="-60">
                <a:solidFill>
                  <a:schemeClr val="bg1"/>
                </a:solidFill>
                <a:latin typeface="Calibri"/>
                <a:cs typeface="Calibri"/>
              </a:rPr>
              <a:t>Tem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objetivo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estabelecer	critérios	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procedimentos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63206" y="4239514"/>
            <a:ext cx="9461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146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06576" y="4544314"/>
            <a:ext cx="7406640" cy="1550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adotados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serviços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operação,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manutenção, construção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ou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montagens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nas instalações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fábrica,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finalidade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resguardar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integridade física das pessoas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bens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empresa, além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manter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operacional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sobre todas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atividades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relativas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manutenção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empresa.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CDF7BD28-617C-49B3-85AF-DCEAB11D44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5576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</a:t>
            </a:r>
            <a:r>
              <a:rPr sz="3000" spc="-10" err="1">
                <a:solidFill>
                  <a:schemeClr val="bg1"/>
                </a:solidFill>
              </a:rPr>
              <a:t>Metodologia</a:t>
            </a:r>
            <a:r>
              <a:rPr sz="3000" spc="-1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de </a:t>
            </a:r>
            <a:r>
              <a:rPr sz="3000">
                <a:solidFill>
                  <a:schemeClr val="bg1"/>
                </a:solidFill>
              </a:rPr>
              <a:t>Análise </a:t>
            </a:r>
            <a:r>
              <a:rPr sz="3000" spc="-5">
                <a:solidFill>
                  <a:schemeClr val="bg1"/>
                </a:solidFill>
              </a:rPr>
              <a:t>de</a:t>
            </a:r>
            <a:r>
              <a:rPr sz="3000" spc="-70">
                <a:solidFill>
                  <a:schemeClr val="bg1"/>
                </a:solidFill>
              </a:rPr>
              <a:t> </a:t>
            </a:r>
            <a:r>
              <a:rPr sz="3000" spc="-5">
                <a:solidFill>
                  <a:schemeClr val="bg1"/>
                </a:solidFill>
              </a:rPr>
              <a:t>Riscos</a:t>
            </a:r>
            <a:r>
              <a:rPr spc="-5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69315" y="1772816"/>
            <a:ext cx="7405370" cy="34067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715" algn="just">
              <a:lnSpc>
                <a:spcPct val="100000"/>
              </a:lnSpc>
              <a:spcBef>
                <a:spcPts val="105"/>
              </a:spcBef>
            </a:pP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SEGURANÇA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eficácia nas suas atividades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necessário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total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parceria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demais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setores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empresa, pois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será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humanamente impossível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profissional identificar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todas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atividades  não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rotineiras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estejam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sendo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realizadas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empresa, caso não seja 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formalmente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comunicado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isso,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empresas adotam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Permissão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Trabalho,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documento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obrigatório para 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atividades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.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Desta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setor,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responsável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pela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egurança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 sempre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terá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ciência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sobre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atividades,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local,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horário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início,  pessoas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equipamentos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envolvidos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também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horário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encerramento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trabalhos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quando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baixa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70">
                <a:solidFill>
                  <a:schemeClr val="bg1"/>
                </a:solidFill>
                <a:latin typeface="Calibri"/>
                <a:cs typeface="Calibri"/>
              </a:rPr>
              <a:t>PT.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06576" y="1300733"/>
            <a:ext cx="7476490" cy="30912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715" algn="just">
              <a:lnSpc>
                <a:spcPct val="100000"/>
              </a:lnSpc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Deveremos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emitir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PT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mínimo nas atividades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envolvam: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nergia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létrica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pt-BR"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25" err="1">
                <a:solidFill>
                  <a:schemeClr val="bg1"/>
                </a:solidFill>
                <a:latin typeface="Calibri"/>
                <a:cs typeface="Calibri"/>
              </a:rPr>
              <a:t>rabalho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al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ura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Espaço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Confinado, </a:t>
            </a:r>
            <a:r>
              <a:rPr lang="pt-BR"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25" err="1">
                <a:solidFill>
                  <a:schemeClr val="bg1"/>
                </a:solidFill>
                <a:latin typeface="Calibri"/>
                <a:cs typeface="Calibri"/>
              </a:rPr>
              <a:t>rabalho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uente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pt-BR" sz="2000" spc="-5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</a:pPr>
            <a:endParaRPr lang="pt-BR"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715" algn="just"/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A Pandenor reserva a obrigatoriedade para emissão da permissão de trabalho para todas as atividades.</a:t>
            </a:r>
            <a:endParaRPr lang="pt-BR"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vez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estabelecida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emissão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deste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documento,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fica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obrigatório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informar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atividade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setor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segurança, antes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início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avaliados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posteriormente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permitida 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execução.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15816" y="4226810"/>
            <a:ext cx="4434840" cy="2395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2985019-23EE-4D39-8401-5D29CBC885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9039" y="235462"/>
            <a:ext cx="639704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0710" algn="l"/>
              </a:tabLst>
            </a:pPr>
            <a:r>
              <a:rPr sz="3000" u="none" spc="-10" err="1">
                <a:solidFill>
                  <a:schemeClr val="bg1"/>
                </a:solidFill>
              </a:rPr>
              <a:t>Permissão</a:t>
            </a:r>
            <a:r>
              <a:rPr sz="3000" u="none" spc="-10">
                <a:solidFill>
                  <a:schemeClr val="bg1"/>
                </a:solidFill>
              </a:rPr>
              <a:t> </a:t>
            </a:r>
            <a:r>
              <a:rPr sz="3000" u="none" spc="-15">
                <a:solidFill>
                  <a:schemeClr val="bg1"/>
                </a:solidFill>
              </a:rPr>
              <a:t>para </a:t>
            </a:r>
            <a:r>
              <a:rPr sz="3000" u="none" spc="-25" err="1">
                <a:solidFill>
                  <a:schemeClr val="bg1"/>
                </a:solidFill>
              </a:rPr>
              <a:t>Trabalho</a:t>
            </a:r>
            <a:r>
              <a:rPr sz="3000" u="none" spc="-25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co</a:t>
            </a:r>
            <a:r>
              <a:rPr lang="pt-BR" sz="3000" u="none" spc="-10">
                <a:solidFill>
                  <a:schemeClr val="bg1"/>
                </a:solidFill>
              </a:rPr>
              <a:t>m</a:t>
            </a:r>
            <a:r>
              <a:rPr lang="pt-BR" sz="3000" u="none" spc="-25">
                <a:solidFill>
                  <a:schemeClr val="bg1"/>
                </a:solidFill>
              </a:rPr>
              <a:t> </a:t>
            </a:r>
            <a:r>
              <a:rPr lang="pt-BR" sz="3000" u="none" spc="-10">
                <a:solidFill>
                  <a:schemeClr val="bg1"/>
                </a:solidFill>
              </a:rPr>
              <a:t>Inflamáveis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1501520"/>
            <a:ext cx="16700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9118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Nas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operações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16148" y="1501520"/>
            <a:ext cx="16891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672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	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ência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572761" y="1501520"/>
            <a:ext cx="12249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ol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endo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964173" y="1501520"/>
            <a:ext cx="5892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20331" y="1501520"/>
            <a:ext cx="5143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/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01559" y="1501520"/>
            <a:ext cx="8369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7925" y="1806320"/>
            <a:ext cx="20339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28139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om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b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tí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eis,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ue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89529" y="1806320"/>
            <a:ext cx="7010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jam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70401" y="1806320"/>
            <a:ext cx="13239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3718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utilização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73446" y="1806320"/>
            <a:ext cx="24326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74345" algn="l"/>
                <a:tab pos="101536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	um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explosímetro,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085835" y="1806320"/>
            <a:ext cx="1524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877925" y="2111120"/>
            <a:ext cx="62680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07160" algn="l"/>
                <a:tab pos="2036445" algn="l"/>
                <a:tab pos="2402205" algn="l"/>
                <a:tab pos="3591560" algn="l"/>
                <a:tab pos="4091304" algn="l"/>
                <a:tab pos="570865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ope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uipame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ome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52792" y="2111120"/>
            <a:ext cx="8851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algum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77925" y="2415920"/>
            <a:ext cx="62255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precauções básicas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quanto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 uso adequado, tais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77925" y="3025216"/>
            <a:ext cx="654177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7665" indent="-35496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67665" algn="l"/>
                <a:tab pos="368300" algn="l"/>
                <a:tab pos="1126490" algn="l"/>
                <a:tab pos="1464945" algn="l"/>
                <a:tab pos="2642870" algn="l"/>
                <a:tab pos="3685540" algn="l"/>
                <a:tab pos="4218940" algn="l"/>
                <a:tab pos="4881880" algn="l"/>
                <a:tab pos="5541010" algn="l"/>
                <a:tab pos="6137910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	o	apa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h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em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e,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á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ea	que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96631" y="3025216"/>
            <a:ext cx="64135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j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77925" y="3255111"/>
            <a:ext cx="7360920" cy="26930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67665">
              <a:lnSpc>
                <a:spcPct val="100000"/>
              </a:lnSpc>
              <a:spcBef>
                <a:spcPts val="700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contaminada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 vazado;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marR="5080" indent="-354965" algn="just">
              <a:lnSpc>
                <a:spcPct val="100000"/>
              </a:lnSpc>
              <a:spcBef>
                <a:spcPts val="600"/>
              </a:spcBef>
              <a:buFont typeface="Wingdings"/>
              <a:buChar char=""/>
              <a:tabLst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realizar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medições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frequentes,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diversos pontos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região  atingida,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levando-se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conta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propriedades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fatores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tais  como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localização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direção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vento,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entre outros;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marR="5080" indent="-354965" algn="just">
              <a:lnSpc>
                <a:spcPct val="100000"/>
              </a:lnSpc>
              <a:spcBef>
                <a:spcPts val="600"/>
              </a:spcBef>
              <a:buFont typeface="Wingdings"/>
              <a:buChar char=""/>
              <a:tabLst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locais onde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existam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grandes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quantidades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 combustível,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sempre conveniente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equipamento seja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aferido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após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cada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medição,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evitando-se,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assim, 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saturação,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sempre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percebido pelo operador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equipamento.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1B970FD2-D409-4FD6-883D-325AA9E8C5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10539" y="1585976"/>
            <a:ext cx="7401559" cy="43454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documento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deverá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ser emitido em duas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(uma via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fica 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Trabalho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outra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fica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executante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atividade).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alguns casos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terceira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encaminhada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setor  envolvido.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762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referido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formulário, normalmente,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possui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assinatura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Trabalho,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Executante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do Supervisor do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Setor.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  <a:spcBef>
                <a:spcPts val="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válida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apenas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serviço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específico,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jornada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mesmo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importante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trabalhador possa ler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PT antes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 início 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atividade,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entender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claramente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todos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procedimentos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segurança necessários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execução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serviço.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C7EEED22-64DD-4ED4-B03B-8D055C911B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9039" y="235462"/>
            <a:ext cx="639704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0710" algn="l"/>
              </a:tabLst>
            </a:pPr>
            <a:r>
              <a:rPr sz="3000" u="none" spc="-10" err="1">
                <a:solidFill>
                  <a:schemeClr val="bg1"/>
                </a:solidFill>
              </a:rPr>
              <a:t>Permissão</a:t>
            </a:r>
            <a:r>
              <a:rPr sz="3000" u="none" spc="-10">
                <a:solidFill>
                  <a:schemeClr val="bg1"/>
                </a:solidFill>
              </a:rPr>
              <a:t> </a:t>
            </a:r>
            <a:r>
              <a:rPr sz="3000" u="none" spc="-15">
                <a:solidFill>
                  <a:schemeClr val="bg1"/>
                </a:solidFill>
              </a:rPr>
              <a:t>para </a:t>
            </a:r>
            <a:r>
              <a:rPr sz="3000" u="none" spc="-25" err="1">
                <a:solidFill>
                  <a:schemeClr val="bg1"/>
                </a:solidFill>
              </a:rPr>
              <a:t>Trabalho</a:t>
            </a:r>
            <a:r>
              <a:rPr sz="3000" u="none" spc="-25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co</a:t>
            </a:r>
            <a:r>
              <a:rPr lang="pt-BR" sz="3000" u="none" spc="-10">
                <a:solidFill>
                  <a:schemeClr val="bg1"/>
                </a:solidFill>
              </a:rPr>
              <a:t>m</a:t>
            </a:r>
            <a:r>
              <a:rPr lang="pt-BR" sz="3000" u="none" spc="-25">
                <a:solidFill>
                  <a:schemeClr val="bg1"/>
                </a:solidFill>
              </a:rPr>
              <a:t> </a:t>
            </a:r>
            <a:r>
              <a:rPr lang="pt-BR" sz="3000" u="none" spc="-10">
                <a:solidFill>
                  <a:schemeClr val="bg1"/>
                </a:solidFill>
              </a:rPr>
              <a:t>Inflamáveis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07414" y="1844824"/>
            <a:ext cx="7400290" cy="3379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grande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importância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documento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orientado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sobre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atividade,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profissional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irá executar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serviço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estará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formalizando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compromisso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seguir 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orientações.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PT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estabelece os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EPI’s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e/ou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EPC’s 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qualquer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outro equipamento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segurança necessários,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tipo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condicionamento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ambiente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ser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realizado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serviço,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como orientações gerais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profissional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executante deverá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seguir,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tornando-o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consciente sobre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outros envolvidos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não,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mas 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possam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afetados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caso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ocorra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algum tipo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acidente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incidente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durante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realização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F4199CAC-4261-43FB-BCE2-0819A375B7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9039" y="235462"/>
            <a:ext cx="639704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0710" algn="l"/>
              </a:tabLst>
            </a:pPr>
            <a:r>
              <a:rPr sz="3000" u="none" spc="-10" err="1">
                <a:solidFill>
                  <a:schemeClr val="bg1"/>
                </a:solidFill>
              </a:rPr>
              <a:t>Permissão</a:t>
            </a:r>
            <a:r>
              <a:rPr sz="3000" u="none" spc="-10">
                <a:solidFill>
                  <a:schemeClr val="bg1"/>
                </a:solidFill>
              </a:rPr>
              <a:t> </a:t>
            </a:r>
            <a:r>
              <a:rPr sz="3000" u="none" spc="-15">
                <a:solidFill>
                  <a:schemeClr val="bg1"/>
                </a:solidFill>
              </a:rPr>
              <a:t>para </a:t>
            </a:r>
            <a:r>
              <a:rPr sz="3000" u="none" spc="-25" err="1">
                <a:solidFill>
                  <a:schemeClr val="bg1"/>
                </a:solidFill>
              </a:rPr>
              <a:t>Trabalho</a:t>
            </a:r>
            <a:r>
              <a:rPr sz="3000" u="none" spc="-25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co</a:t>
            </a:r>
            <a:r>
              <a:rPr lang="pt-BR" sz="3000" u="none" spc="-10">
                <a:solidFill>
                  <a:schemeClr val="bg1"/>
                </a:solidFill>
              </a:rPr>
              <a:t>m</a:t>
            </a:r>
            <a:r>
              <a:rPr lang="pt-BR" sz="3000" u="none" spc="-25">
                <a:solidFill>
                  <a:schemeClr val="bg1"/>
                </a:solidFill>
              </a:rPr>
              <a:t> </a:t>
            </a:r>
            <a:r>
              <a:rPr lang="pt-BR" sz="3000" u="none" spc="-10">
                <a:solidFill>
                  <a:schemeClr val="bg1"/>
                </a:solidFill>
              </a:rPr>
              <a:t>Inflamáveis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109314" y="1366542"/>
            <a:ext cx="45288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Arial"/>
                <a:cs typeface="Arial"/>
              </a:rPr>
              <a:t>Modelo de Permissão de </a:t>
            </a:r>
            <a:r>
              <a:rPr sz="2000" spc="-10">
                <a:solidFill>
                  <a:schemeClr val="bg1"/>
                </a:solidFill>
                <a:latin typeface="Arial"/>
                <a:cs typeface="Arial"/>
              </a:rPr>
              <a:t>Trabalho</a:t>
            </a:r>
            <a:r>
              <a:rPr sz="2000" spc="-155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chemeClr val="bg1"/>
                </a:solidFill>
                <a:latin typeface="Arial"/>
                <a:cs typeface="Arial"/>
              </a:rPr>
              <a:t>(PT):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09039" y="235462"/>
            <a:ext cx="639704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0710" algn="l"/>
              </a:tabLst>
            </a:pPr>
            <a:r>
              <a:rPr sz="3000" u="none" spc="-10" err="1">
                <a:solidFill>
                  <a:schemeClr val="bg1"/>
                </a:solidFill>
              </a:rPr>
              <a:t>Permissão</a:t>
            </a:r>
            <a:r>
              <a:rPr sz="3000" u="none" spc="-10">
                <a:solidFill>
                  <a:schemeClr val="bg1"/>
                </a:solidFill>
              </a:rPr>
              <a:t> </a:t>
            </a:r>
            <a:r>
              <a:rPr sz="3000" u="none" spc="-15">
                <a:solidFill>
                  <a:schemeClr val="bg1"/>
                </a:solidFill>
              </a:rPr>
              <a:t>para </a:t>
            </a:r>
            <a:r>
              <a:rPr sz="3000" u="none" spc="-25" err="1">
                <a:solidFill>
                  <a:schemeClr val="bg1"/>
                </a:solidFill>
              </a:rPr>
              <a:t>Trabalho</a:t>
            </a:r>
            <a:r>
              <a:rPr sz="3000" u="none" spc="-25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co</a:t>
            </a:r>
            <a:r>
              <a:rPr lang="pt-BR" sz="3000" u="none" spc="-10">
                <a:solidFill>
                  <a:schemeClr val="bg1"/>
                </a:solidFill>
              </a:rPr>
              <a:t>m</a:t>
            </a:r>
            <a:r>
              <a:rPr lang="pt-BR" sz="3000" u="none" spc="-25">
                <a:solidFill>
                  <a:schemeClr val="bg1"/>
                </a:solidFill>
              </a:rPr>
              <a:t> </a:t>
            </a:r>
            <a:r>
              <a:rPr lang="pt-BR" sz="3000" u="none" spc="-10">
                <a:solidFill>
                  <a:schemeClr val="bg1"/>
                </a:solidFill>
              </a:rPr>
              <a:t>Inflamáveis</a:t>
            </a:r>
            <a:endParaRPr sz="3000" u="none" spc="-10">
              <a:solidFill>
                <a:schemeClr val="bg1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CD77994-9250-4D19-B967-32729FD1C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844824"/>
            <a:ext cx="6516216" cy="4633512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931664" y="3212592"/>
            <a:ext cx="3384803" cy="3313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4339" y="1908149"/>
            <a:ext cx="7404734" cy="4610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0170">
              <a:lnSpc>
                <a:spcPct val="125000"/>
              </a:lnSpc>
              <a:spcBef>
                <a:spcPts val="100"/>
              </a:spcBef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Controle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Causas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Acidentes Industriais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Grande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Proporção.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Disposições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gerais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Cabe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à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gerência, chefia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e/ou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supervisão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principal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responsabilidade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endParaRPr lang="pt-BR"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na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prevenção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causas de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acidentes.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3604260" algn="just">
              <a:lnSpc>
                <a:spcPct val="150000"/>
              </a:lnSpc>
              <a:spcBef>
                <a:spcPts val="90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análise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identificar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possíveis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diferentes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falhas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máquinas 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equipamentos, os erros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humanos na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instalação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fora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dela.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3602354" algn="just">
              <a:lnSpc>
                <a:spcPct val="15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Esses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riscos é 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devem estar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sob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quem seja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responsável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pela segurança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dentro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empresa.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59FA70B-56C7-4BC4-96A0-FA20595939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70000" y="1924557"/>
            <a:ext cx="7441565" cy="38247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determinar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quais as POSSÍVEIS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FALHAS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ocorrer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numa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determinada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instalação, deve-se levar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consideração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seguintes  possíveis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causas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:</a:t>
            </a:r>
          </a:p>
          <a:p>
            <a:pPr marL="3608704" indent="-180340">
              <a:lnSpc>
                <a:spcPct val="100000"/>
              </a:lnSpc>
              <a:spcBef>
                <a:spcPts val="760"/>
              </a:spcBef>
              <a:buSzPct val="94444"/>
              <a:buFont typeface="Wingdings"/>
              <a:buChar char=""/>
              <a:tabLst>
                <a:tab pos="3609340" algn="l"/>
              </a:tabLst>
            </a:pPr>
            <a:r>
              <a:rPr lang="pt-BR" spc="-1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1800" spc="-10" err="1">
                <a:solidFill>
                  <a:schemeClr val="bg1"/>
                </a:solidFill>
                <a:latin typeface="Calibri"/>
                <a:cs typeface="Calibri"/>
              </a:rPr>
              <a:t>alha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componentes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(máquinas</a:t>
            </a:r>
            <a:r>
              <a:rPr sz="1800" spc="3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/</a:t>
            </a:r>
          </a:p>
          <a:p>
            <a:pPr marL="3599179">
              <a:lnSpc>
                <a:spcPct val="100000"/>
              </a:lnSpc>
              <a:spcBef>
                <a:spcPts val="1085"/>
              </a:spcBef>
            </a:pP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equipamentos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/</a:t>
            </a:r>
            <a:r>
              <a:rPr sz="18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instalações);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3608704" indent="-180340">
              <a:lnSpc>
                <a:spcPct val="100000"/>
              </a:lnSpc>
              <a:spcBef>
                <a:spcPts val="1080"/>
              </a:spcBef>
              <a:buSzPct val="94444"/>
              <a:buFont typeface="Wingdings"/>
              <a:buChar char=""/>
              <a:tabLst>
                <a:tab pos="3609340" algn="l"/>
              </a:tabLst>
            </a:pPr>
            <a:r>
              <a:rPr lang="pt-BR" sz="18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1800" spc="-10" err="1">
                <a:solidFill>
                  <a:schemeClr val="bg1"/>
                </a:solidFill>
                <a:latin typeface="Calibri"/>
                <a:cs typeface="Calibri"/>
              </a:rPr>
              <a:t>ondições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anormais de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operação;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3608704" indent="-180340">
              <a:lnSpc>
                <a:spcPct val="100000"/>
              </a:lnSpc>
              <a:spcBef>
                <a:spcPts val="1080"/>
              </a:spcBef>
              <a:buSzPct val="94444"/>
              <a:buFont typeface="Wingdings"/>
              <a:buChar char=""/>
              <a:tabLst>
                <a:tab pos="3609340" algn="l"/>
              </a:tabLst>
            </a:pPr>
            <a:r>
              <a:rPr lang="pt-BR" spc="-1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800" spc="-10" err="1">
                <a:solidFill>
                  <a:schemeClr val="bg1"/>
                </a:solidFill>
                <a:latin typeface="Calibri"/>
                <a:cs typeface="Calibri"/>
              </a:rPr>
              <a:t>rros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humanos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8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organizacionais;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3608704" indent="-180340">
              <a:lnSpc>
                <a:spcPct val="100000"/>
              </a:lnSpc>
              <a:spcBef>
                <a:spcPts val="1080"/>
              </a:spcBef>
              <a:buSzPct val="94444"/>
              <a:buFont typeface="Wingdings"/>
              <a:buChar char=""/>
              <a:tabLst>
                <a:tab pos="3609340" algn="l"/>
              </a:tabLst>
            </a:pPr>
            <a:r>
              <a:rPr lang="pt-BR" sz="18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1800" spc="-10" err="1">
                <a:solidFill>
                  <a:schemeClr val="bg1"/>
                </a:solidFill>
                <a:latin typeface="Calibri"/>
                <a:cs typeface="Calibri"/>
              </a:rPr>
              <a:t>nterferências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 externas</a:t>
            </a:r>
            <a:r>
              <a:rPr sz="18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acidentais;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3608704" indent="-180340">
              <a:lnSpc>
                <a:spcPct val="100000"/>
              </a:lnSpc>
              <a:spcBef>
                <a:spcPts val="1080"/>
              </a:spcBef>
              <a:buSzPct val="94444"/>
              <a:buFont typeface="Wingdings"/>
              <a:buChar char=""/>
              <a:tabLst>
                <a:tab pos="3609340" algn="l"/>
              </a:tabLst>
            </a:pPr>
            <a:r>
              <a:rPr lang="pt-BR" spc="-15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1800" spc="-15" err="1">
                <a:solidFill>
                  <a:schemeClr val="bg1"/>
                </a:solidFill>
                <a:latin typeface="Calibri"/>
                <a:cs typeface="Calibri"/>
              </a:rPr>
              <a:t>orças</a:t>
            </a: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natureza;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3608704" indent="-180340">
              <a:lnSpc>
                <a:spcPct val="100000"/>
              </a:lnSpc>
              <a:spcBef>
                <a:spcPts val="1080"/>
              </a:spcBef>
              <a:buSzPct val="94444"/>
              <a:buFont typeface="Wingdings"/>
              <a:buChar char=""/>
              <a:tabLst>
                <a:tab pos="3609340" algn="l"/>
              </a:tabLst>
            </a:pPr>
            <a:r>
              <a:rPr lang="pt-BR" spc="-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800" spc="-10" err="1">
                <a:solidFill>
                  <a:schemeClr val="bg1"/>
                </a:solidFill>
                <a:latin typeface="Calibri"/>
                <a:cs typeface="Calibri"/>
              </a:rPr>
              <a:t>tos</a:t>
            </a:r>
            <a:r>
              <a:rPr sz="18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dolosos.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1539" y="2997707"/>
            <a:ext cx="3162300" cy="2735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07DD7C5D-4256-4602-9D78-F494FB5215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98376" y="1484784"/>
            <a:ext cx="7477125" cy="47782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4069" lvl="2" indent="-801370" algn="just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814069" algn="l"/>
                <a:tab pos="814705" algn="l"/>
              </a:tabLst>
            </a:pPr>
            <a:r>
              <a:rPr sz="1800" spc="-20">
                <a:solidFill>
                  <a:schemeClr val="bg1"/>
                </a:solidFill>
                <a:latin typeface="Calibri"/>
                <a:cs typeface="Calibri"/>
              </a:rPr>
              <a:t>FALHA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COMPONENTES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(Máquinas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/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Equipamentos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/</a:t>
            </a:r>
            <a:r>
              <a:rPr sz="1800" spc="10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 err="1">
                <a:solidFill>
                  <a:schemeClr val="bg1"/>
                </a:solidFill>
                <a:latin typeface="Calibri"/>
                <a:cs typeface="Calibri"/>
              </a:rPr>
              <a:t>Instalações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)</a:t>
            </a:r>
            <a:endParaRPr lang="pt-BR">
              <a:solidFill>
                <a:schemeClr val="bg1"/>
              </a:solidFill>
              <a:latin typeface="Calibri"/>
              <a:cs typeface="Calibri"/>
            </a:endParaRPr>
          </a:p>
          <a:p>
            <a:pPr marL="814069" lvl="2" indent="-801370" algn="just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814069" algn="l"/>
                <a:tab pos="814705" algn="l"/>
              </a:tabLst>
            </a:pPr>
            <a:endParaRPr lang="pt-BR" sz="1800" spc="-5">
              <a:solidFill>
                <a:schemeClr val="bg1"/>
              </a:solidFill>
              <a:latin typeface="Calibri"/>
              <a:cs typeface="Calibri"/>
            </a:endParaRPr>
          </a:p>
          <a:p>
            <a:pPr marL="814069" lvl="2" indent="-801370" algn="just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814069" algn="l"/>
                <a:tab pos="814705" algn="l"/>
              </a:tabLst>
            </a:pP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requisito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fundamental </a:t>
            </a: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funcionamento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condições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segurança,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componentes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devem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suportar todas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condições  </a:t>
            </a: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previstas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operação </a:t>
            </a: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conter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qualquer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substância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perigosa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1800" spc="15">
                <a:solidFill>
                  <a:schemeClr val="bg1"/>
                </a:solidFill>
                <a:latin typeface="Calibri"/>
                <a:cs typeface="Calibri"/>
              </a:rPr>
              <a:t>se 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utilize.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lvl="3" algn="just">
              <a:lnSpc>
                <a:spcPct val="100000"/>
              </a:lnSpc>
              <a:spcBef>
                <a:spcPts val="35"/>
              </a:spcBef>
              <a:buClr>
                <a:srgbClr val="0000CC"/>
              </a:buClr>
              <a:buFont typeface="Calibri"/>
              <a:buAutoNum type="arabicPeriod"/>
            </a:pPr>
            <a:endParaRPr sz="18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699770" lvl="3" indent="-687070" algn="just">
              <a:lnSpc>
                <a:spcPct val="100000"/>
              </a:lnSpc>
              <a:buAutoNum type="arabicPeriod"/>
              <a:tabLst>
                <a:tab pos="700405" algn="l"/>
              </a:tabLst>
            </a:pP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exemplos,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devem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incluídas numa análise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seguintes</a:t>
            </a:r>
            <a:r>
              <a:rPr sz="180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falhas: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sz="18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6985" indent="-362585" algn="just">
              <a:lnSpc>
                <a:spcPct val="100000"/>
              </a:lnSpc>
              <a:buFont typeface="Wingdings"/>
              <a:buChar char=""/>
              <a:tabLst>
                <a:tab pos="375285" algn="l"/>
                <a:tab pos="375920" algn="l"/>
                <a:tab pos="1261745" algn="l"/>
                <a:tab pos="2580640" algn="l"/>
                <a:tab pos="2900680" algn="l"/>
                <a:tab pos="3832225" algn="l"/>
                <a:tab pos="4767580" algn="l"/>
                <a:tab pos="5534660" algn="l"/>
                <a:tab pos="6598284" algn="l"/>
              </a:tabLst>
            </a:pP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18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oj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ina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800" spc="5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ua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do	a	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18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800" spc="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ão	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1800" spc="-3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erna,	</a:t>
            </a:r>
            <a:r>
              <a:rPr sz="1800" spc="-35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8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800" spc="-20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as	</a:t>
            </a:r>
            <a:r>
              <a:rPr sz="1800" spc="-2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sz="1800" spc="-3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erna</a:t>
            </a:r>
            <a:r>
              <a:rPr sz="1800" spc="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,	</a:t>
            </a:r>
            <a:r>
              <a:rPr sz="1800" spc="-2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or</a:t>
            </a:r>
            <a:r>
              <a:rPr sz="1800" spc="-3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osã</a:t>
            </a:r>
            <a:r>
              <a:rPr sz="1800" spc="-3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, 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eletricidade </a:t>
            </a: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estática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80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temperatura;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  <a:buClr>
                <a:srgbClr val="0000CC"/>
              </a:buClr>
              <a:buFont typeface="Wingdings"/>
              <a:buChar char=""/>
            </a:pPr>
            <a:endParaRPr sz="18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7620" indent="-362585" algn="just">
              <a:lnSpc>
                <a:spcPct val="100000"/>
              </a:lnSpc>
              <a:buFont typeface="Wingdings"/>
              <a:buChar char=""/>
              <a:tabLst>
                <a:tab pos="375285" algn="l"/>
                <a:tab pos="375920" algn="l"/>
              </a:tabLst>
            </a:pP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Desgaste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mecânico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componentes como recipientes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tubulações, devido 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à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corrosão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impacto</a:t>
            </a:r>
            <a:r>
              <a:rPr sz="1800" spc="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interno;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  <a:buClr>
                <a:srgbClr val="0000CC"/>
              </a:buClr>
              <a:buFont typeface="Wingdings"/>
              <a:buChar char=""/>
            </a:pPr>
            <a:endParaRPr sz="18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5080" indent="-362585" algn="just">
              <a:lnSpc>
                <a:spcPct val="100000"/>
              </a:lnSpc>
              <a:buFont typeface="Wingdings"/>
              <a:buChar char=""/>
              <a:tabLst>
                <a:tab pos="375285" algn="l"/>
                <a:tab pos="375920" algn="l"/>
                <a:tab pos="944880" algn="l"/>
                <a:tab pos="2513330" algn="l"/>
                <a:tab pos="2893060" algn="l"/>
                <a:tab pos="4307840" algn="l"/>
                <a:tab pos="4970780" algn="l"/>
                <a:tab pos="5915660" algn="l"/>
                <a:tab pos="7350125" algn="l"/>
              </a:tabLst>
            </a:pP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Mau	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nc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1800" spc="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1800" spc="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men</a:t>
            </a:r>
            <a:r>
              <a:rPr sz="1800" spc="-2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o	de	</a:t>
            </a:r>
            <a:r>
              <a:rPr sz="1800" spc="-2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ompo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ne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1800" spc="-3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es	</a:t>
            </a:r>
            <a:r>
              <a:rPr sz="1800" spc="-2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om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bom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bas,	</a:t>
            </a:r>
            <a:r>
              <a:rPr sz="1800" spc="-2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omp</a:t>
            </a:r>
            <a:r>
              <a:rPr sz="1800" spc="-2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800" spc="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so</a:t>
            </a:r>
            <a:r>
              <a:rPr sz="18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es	e 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misturadores;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04C4B663-BDDC-48C5-9F97-35E09267F8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06576" y="1953260"/>
            <a:ext cx="7334884" cy="37221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3556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funcionamento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dispositivos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sistemas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(pressostatos, controladores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temperatura, controladores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nível,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medidores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vazão,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unidades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computadores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processo);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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55600" marR="6985" indent="-342900" algn="just">
              <a:lnSpc>
                <a:spcPct val="100000"/>
              </a:lnSpc>
              <a:buFont typeface="Wingdings"/>
              <a:buChar char=""/>
              <a:tabLst>
                <a:tab pos="3556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funcionamento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dispositivos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sistemas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(válvulas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segurança, diafragmas, sistemas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alívio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pressão,  sistemas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neutralização,</a:t>
            </a:r>
            <a:r>
              <a:rPr sz="2000" spc="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“flares”).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  <a:spcBef>
                <a:spcPts val="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Dependendo do resultado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análise,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caberá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setores responsáveis,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decidir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sobre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necessidade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medidas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adicionais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melhorias no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projeto.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72ED1DA1-D7E8-48B9-95CE-B97A154D2E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06576" y="1663382"/>
            <a:ext cx="7331709" cy="353123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Falha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elementos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>
              <a:lnSpc>
                <a:spcPct val="100000"/>
              </a:lnSpc>
              <a:spcBef>
                <a:spcPts val="1200"/>
              </a:spcBef>
              <a:buAutoNum type="alphaLcParenR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insuficiência de líquido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refrigerador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reações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exotérmicas;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insuficiência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vapor 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aquecimento;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falta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eletricidade;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falta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inerte;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falta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comprimido (ar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instrumentação);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AutoNum type="alphaLcParenR"/>
              <a:tabLst>
                <a:tab pos="469265" algn="l"/>
                <a:tab pos="4699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falhas</a:t>
            </a:r>
            <a:r>
              <a:rPr sz="2000" spc="2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nos</a:t>
            </a:r>
            <a:r>
              <a:rPr sz="2000" spc="2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procedimentos</a:t>
            </a:r>
            <a:r>
              <a:rPr sz="2000" spc="2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2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acionamento</a:t>
            </a:r>
            <a:r>
              <a:rPr sz="2000" spc="2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2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parada</a:t>
            </a:r>
            <a:r>
              <a:rPr sz="2000" spc="2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</a:t>
            </a:r>
            <a:r>
              <a:rPr sz="2000" spc="254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podem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>
              <a:lnSpc>
                <a:spcPct val="100000"/>
              </a:lnSpc>
              <a:spcBef>
                <a:spcPts val="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levar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situações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instalação;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6576" y="5295391"/>
            <a:ext cx="189483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  <a:tab pos="161734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)	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or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ão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42970" y="5295391"/>
            <a:ext cx="52946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98575" algn="l"/>
                <a:tab pos="1725295" algn="l"/>
                <a:tab pos="3255645" algn="l"/>
                <a:tab pos="4354830" algn="l"/>
                <a:tab pos="50165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od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ã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de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subp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odu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	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í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	á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63725" y="5600191"/>
            <a:ext cx="6874509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impurezas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capazes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causar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reações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secundárias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(por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exemplo,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polimerização).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554DF930-20A3-49F6-997C-C17F286194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02476" y="2806714"/>
            <a:ext cx="7739048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Identificadas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falhas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suas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possíveis consequências,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gerência,  chefia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e/ou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supervisão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tomar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providências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corrigi-las, por 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exemplo,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melhorando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operações,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procedimentos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funcionamento,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frequência das inspeções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programas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testes.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B2AF873F-6361-4FBE-AD1C-663B4E5ABA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819813" y="4211923"/>
            <a:ext cx="6669421" cy="24650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6436" y="1412776"/>
            <a:ext cx="7936173" cy="24885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         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ERROS HUMANOS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ORGANIZACIONAIS</a:t>
            </a:r>
            <a:endParaRPr lang="pt-BR" sz="2000" spc="-5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728345" marR="5080" indent="-716280" algn="just">
              <a:lnSpc>
                <a:spcPct val="100000"/>
              </a:lnSpc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          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fatores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humanos na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administração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instalações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grande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 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fundamental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importância,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tanto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nas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automatizadas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naquelas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requerem muita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operação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manual, 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erros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humanos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organizacionais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influência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segurança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detalhada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ente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examinados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à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gerência, chefia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e/ou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supervisão, 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colaboração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 trabalhadores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representantes.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F294FFAC-35F4-43B1-87C2-04D42AF07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59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1320164"/>
            <a:ext cx="7432040" cy="4854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Além 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fulgor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 limite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inflamabilidade, um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outro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fator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relevante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considerado,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presença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possíveis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ignição.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Nas situações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emergenciais,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maioria das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vezes,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estão presentes  diversos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tipos 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podem ocasionar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ignição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substâncias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inflamáveis. Dentre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elas, merecem</a:t>
            </a:r>
            <a:r>
              <a:rPr sz="2000" spc="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destaque: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77495" indent="-264795" algn="just">
              <a:lnSpc>
                <a:spcPct val="100000"/>
              </a:lnSpc>
              <a:spcBef>
                <a:spcPts val="969"/>
              </a:spcBef>
              <a:buFont typeface="Wingdings"/>
              <a:buChar char=""/>
              <a:tabLst>
                <a:tab pos="278130" algn="l"/>
              </a:tabLst>
            </a:pP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Chamas-vivas;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277495" indent="-264795" algn="just">
              <a:lnSpc>
                <a:spcPct val="100000"/>
              </a:lnSpc>
              <a:spcBef>
                <a:spcPts val="405"/>
              </a:spcBef>
              <a:buFont typeface="Wingdings"/>
              <a:buChar char=""/>
              <a:tabLst>
                <a:tab pos="278130" algn="l"/>
              </a:tabLst>
            </a:pP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Superfícies</a:t>
            </a:r>
            <a:r>
              <a:rPr sz="18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quentes;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277495" indent="-264795" algn="just">
              <a:lnSpc>
                <a:spcPct val="100000"/>
              </a:lnSpc>
              <a:spcBef>
                <a:spcPts val="400"/>
              </a:spcBef>
              <a:buFont typeface="Wingdings"/>
              <a:buChar char=""/>
              <a:tabLst>
                <a:tab pos="278130" algn="l"/>
              </a:tabLst>
            </a:pP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Cigarros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 acesos;</a:t>
            </a:r>
          </a:p>
          <a:p>
            <a:pPr marL="329565" indent="-316865" algn="just">
              <a:lnSpc>
                <a:spcPct val="100000"/>
              </a:lnSpc>
              <a:spcBef>
                <a:spcPts val="395"/>
              </a:spcBef>
              <a:buFont typeface="Wingdings"/>
              <a:buChar char=""/>
              <a:tabLst>
                <a:tab pos="330200" algn="l"/>
              </a:tabLst>
            </a:pP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Interruptores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800" spc="-20">
                <a:solidFill>
                  <a:schemeClr val="bg1"/>
                </a:solidFill>
                <a:latin typeface="Calibri"/>
                <a:cs typeface="Calibri"/>
              </a:rPr>
              <a:t>força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8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luz;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277495" indent="-264795" algn="just">
              <a:lnSpc>
                <a:spcPct val="100000"/>
              </a:lnSpc>
              <a:spcBef>
                <a:spcPts val="409"/>
              </a:spcBef>
              <a:buFont typeface="Wingdings"/>
              <a:buChar char=""/>
              <a:tabLst>
                <a:tab pos="278130" algn="l"/>
              </a:tabLst>
            </a:pP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Lâmpadas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8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reatores;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277495" indent="-264795" algn="just">
              <a:lnSpc>
                <a:spcPct val="100000"/>
              </a:lnSpc>
              <a:spcBef>
                <a:spcPts val="395"/>
              </a:spcBef>
              <a:buFont typeface="Wingdings"/>
              <a:buChar char=""/>
              <a:tabLst>
                <a:tab pos="278130" algn="l"/>
              </a:tabLst>
            </a:pP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Motores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elétricos;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277495" indent="-264795" algn="just">
              <a:lnSpc>
                <a:spcPct val="100000"/>
              </a:lnSpc>
              <a:spcBef>
                <a:spcPts val="395"/>
              </a:spcBef>
              <a:buFont typeface="Wingdings"/>
              <a:buChar char=""/>
              <a:tabLst>
                <a:tab pos="278130" algn="l"/>
              </a:tabLst>
            </a:pP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Faíscas, produzidas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por</a:t>
            </a:r>
            <a:r>
              <a:rPr sz="18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atrito;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277495" indent="-264795" algn="just">
              <a:lnSpc>
                <a:spcPct val="100000"/>
              </a:lnSpc>
              <a:spcBef>
                <a:spcPts val="409"/>
              </a:spcBef>
              <a:buFont typeface="Wingdings"/>
              <a:buChar char=""/>
              <a:tabLst>
                <a:tab pos="278130" algn="l"/>
              </a:tabLst>
            </a:pP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Eletricidade</a:t>
            </a:r>
            <a:r>
              <a:rPr sz="18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estática.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277495" indent="-264795" algn="just">
              <a:lnSpc>
                <a:spcPct val="100000"/>
              </a:lnSpc>
              <a:spcBef>
                <a:spcPts val="395"/>
              </a:spcBef>
              <a:buFont typeface="Wingdings"/>
              <a:buChar char=""/>
              <a:tabLst>
                <a:tab pos="278130" algn="l"/>
              </a:tabLst>
            </a:pP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Automóveis, os caminhões </a:t>
            </a:r>
            <a:r>
              <a:rPr sz="18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outros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veículos</a:t>
            </a:r>
            <a:r>
              <a:rPr sz="1800" spc="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automotores;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00244" y="3489959"/>
            <a:ext cx="2357628" cy="22631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35B5A104-AA24-4BA3-8DC6-D3707D868F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072" y="1484784"/>
            <a:ext cx="7475855" cy="46762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exame deve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considerar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seguintes falhas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avarias: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lphaLcParenR"/>
              <a:tabLst>
                <a:tab pos="469900" algn="l"/>
                <a:tab pos="470534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erro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operador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(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acionamento errado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, válvula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errada);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Calibri"/>
              <a:buAutoNum type="alphaLcParenR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buAutoNum type="alphaLcParenR"/>
              <a:tabLst>
                <a:tab pos="469900" algn="l"/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sistemas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desconectados devido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frequentes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alarmes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falsos;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lphaLcParenR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AutoNum type="alphaLcParenR"/>
              <a:tabLst>
                <a:tab pos="469900" algn="l"/>
                <a:tab pos="470534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mistura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substâncias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perigosas;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lphaLcParenR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AutoNum type="alphaLcParenR"/>
              <a:tabLst>
                <a:tab pos="469900" algn="l"/>
                <a:tab pos="470534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erros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comunicação;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lphaLcParenR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lphaLcParenR"/>
              <a:tabLst>
                <a:tab pos="469900" algn="l"/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inadequado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reparo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manutenção;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Calibri"/>
              <a:buAutoNum type="alphaLcParenR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buAutoNum type="alphaLcParenR"/>
              <a:tabLst>
                <a:tab pos="469900" algn="l"/>
                <a:tab pos="470534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procedimentos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autorizados, por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exemplo,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quente,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altura,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espaço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confinado,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... sem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devida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75">
                <a:solidFill>
                  <a:schemeClr val="bg1"/>
                </a:solidFill>
                <a:latin typeface="Calibri"/>
                <a:cs typeface="Calibri"/>
              </a:rPr>
              <a:t>PT.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75607DBF-71FA-4ED2-8D64-6CA3BA1B13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59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3755" y="1867995"/>
            <a:ext cx="7476490" cy="31220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43890" marR="5080" indent="-631825">
              <a:lnSpc>
                <a:spcPct val="100000"/>
              </a:lnSpc>
              <a:spcBef>
                <a:spcPts val="105"/>
              </a:spcBef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          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Esse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exame deve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considerar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também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razões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erros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humanos,  que podem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incluir: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lphaLcParenR"/>
              <a:tabLst>
                <a:tab pos="469900" algn="l"/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trabalhadores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desconhecem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Calibri"/>
              <a:buAutoNum type="alphaLcParenR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lphaLcParenR"/>
              <a:tabLst>
                <a:tab pos="469900" algn="l"/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obediência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procedimentos;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lphaLcParenR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AutoNum type="alphaLcParenR"/>
              <a:tabLst>
                <a:tab pos="469900" algn="l"/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trabalhadores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mal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preparados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(falta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treinamento);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lphaLcParenR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lphaLcParenR"/>
              <a:tabLst>
                <a:tab pos="469900" algn="l"/>
                <a:tab pos="470534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conflitos entre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exigências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segurança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as de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produção;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A1B73B23-08E5-4A7B-A939-240FBB8E3A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339" y="2153157"/>
            <a:ext cx="7548880" cy="280653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4320" indent="-261620">
              <a:lnSpc>
                <a:spcPct val="100000"/>
              </a:lnSpc>
              <a:spcBef>
                <a:spcPts val="105"/>
              </a:spcBef>
              <a:buAutoNum type="alphaLcParenR" startAt="5"/>
              <a:tabLst>
                <a:tab pos="27495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uso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excessivo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horas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extras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 por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turnos;</a:t>
            </a: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lphaLcParenR" startAt="5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AutoNum type="alphaLcParenR" startAt="5"/>
              <a:tabLst>
                <a:tab pos="241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concepção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dispositivos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inadequados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trabalho,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exemplo,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só trabalhador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Calibri"/>
              <a:buAutoNum type="alphaLcParenR" startAt="5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66700" indent="-254000">
              <a:lnSpc>
                <a:spcPct val="100000"/>
              </a:lnSpc>
              <a:buAutoNum type="alphaLcParenR" startAt="5"/>
              <a:tabLst>
                <a:tab pos="267335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conflitos entre produção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atividades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manutenção;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Calibri"/>
              <a:buAutoNum type="alphaLcParenR" startAt="5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715">
              <a:lnSpc>
                <a:spcPct val="100000"/>
              </a:lnSpc>
              <a:buAutoNum type="alphaLcParenR" startAt="5"/>
              <a:tabLst>
                <a:tab pos="31051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abuso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drogas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ilícitas 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bebidas alcoólica,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antes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durante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9FEB7D14-DD9B-496D-A745-A2185C404D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331640" y="3140968"/>
            <a:ext cx="6192011" cy="32821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4960" y="1772816"/>
            <a:ext cx="7405370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reduzir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erros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humanos 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organizacionais, </a:t>
            </a:r>
            <a:r>
              <a:rPr sz="2000" spc="-15" err="1">
                <a:solidFill>
                  <a:schemeClr val="bg1"/>
                </a:solidFill>
                <a:latin typeface="Calibri"/>
                <a:cs typeface="Calibri"/>
              </a:rPr>
              <a:t>deve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proporcionar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trabalhadores TREINAMENTO  REGULARES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claras INSTRUÇÕES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TRABALHO e, quando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caso, 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fazer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adaptações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plano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disposições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um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2A3975AA-2174-45E1-AF76-0EDD35A22F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83568" y="1556792"/>
            <a:ext cx="7548880" cy="5087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INTERFERÊNCIAS EXTERNAS</a:t>
            </a:r>
            <a:r>
              <a:rPr sz="2000" spc="-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ACIDENTAIS</a:t>
            </a:r>
            <a:endParaRPr lang="pt-BR" sz="2000" spc="-2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643890" marR="5080" indent="-631825" algn="just">
              <a:lnSpc>
                <a:spcPct val="100000"/>
              </a:lnSpc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          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assegurar uma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operação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condições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 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instalações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grande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risco,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possíveis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interferências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acidentais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externas devem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cuidadosamente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examinadas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pela gerência,  chefia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e/ou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supervisão,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incluindo,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quando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caso,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acidentes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envolvam: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lphaLcParenR"/>
              <a:tabLst>
                <a:tab pos="469900" algn="l"/>
                <a:tab pos="470534" algn="l"/>
                <a:tab pos="1701164" algn="l"/>
                <a:tab pos="2963545" algn="l"/>
                <a:tab pos="4185285" algn="l"/>
                <a:tab pos="4453890" algn="l"/>
                <a:tab pos="5549900" algn="l"/>
                <a:tab pos="727392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anspor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ár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	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er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ov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á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io	e	marí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(espec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de</a:t>
            </a:r>
          </a:p>
          <a:p>
            <a:pPr marL="469900">
              <a:lnSpc>
                <a:spcPct val="100000"/>
              </a:lnSpc>
              <a:spcBef>
                <a:spcPts val="1200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substâncias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perigosas);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205"/>
              </a:spcBef>
              <a:buAutoNum type="alphaLcParenR" startAt="2"/>
              <a:tabLst>
                <a:tab pos="469900" algn="l"/>
                <a:tab pos="470534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plataforma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carregamento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substâncias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perigosas;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200"/>
              </a:spcBef>
              <a:buAutoNum type="alphaLcParenR" startAt="2"/>
              <a:tabLst>
                <a:tab pos="469900" algn="l"/>
                <a:tab pos="470534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tráfego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aéreo;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469900" marR="6985" indent="-457200">
              <a:lnSpc>
                <a:spcPts val="3600"/>
              </a:lnSpc>
              <a:spcBef>
                <a:spcPts val="320"/>
              </a:spcBef>
              <a:buAutoNum type="alphaLcParenR" startAt="2"/>
              <a:tabLst>
                <a:tab pos="469900" algn="l"/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instalações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vizinhas,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especialmente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lidam com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substâncias  inflamáveis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explosivas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E3117CD-2EAD-4E89-A490-9C7AE10E8D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85460" y="1484784"/>
            <a:ext cx="7476490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28980" marR="5080" indent="-716915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Essas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possíveis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interferências externas devem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levadas 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em  </a:t>
            </a:r>
            <a:r>
              <a:rPr sz="2000" spc="-15" err="1">
                <a:solidFill>
                  <a:schemeClr val="bg1"/>
                </a:solidFill>
                <a:latin typeface="Calibri"/>
                <a:cs typeface="Calibri"/>
              </a:rPr>
              <a:t>conta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ao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projetar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situar  partes sensíveis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instalação como salas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grandes  parques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estocagem.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11760" y="2852936"/>
            <a:ext cx="4608575" cy="3456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F2C2DA84-993F-4768-AE9A-E4F0EB3341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98377" y="1501520"/>
            <a:ext cx="7530007" cy="46942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0525" lvl="1" indent="-377825" algn="just">
              <a:lnSpc>
                <a:spcPct val="100000"/>
              </a:lnSpc>
              <a:spcBef>
                <a:spcPts val="105"/>
              </a:spcBef>
              <a:buAutoNum type="arabicPeriod" startAt="5"/>
              <a:tabLst>
                <a:tab pos="39116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FORÇAS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NATUREZA</a:t>
            </a:r>
            <a:endParaRPr lang="pt-BR" sz="2000" spc="-25">
              <a:solidFill>
                <a:schemeClr val="bg1"/>
              </a:solidFill>
              <a:latin typeface="Calibri"/>
              <a:cs typeface="Calibri"/>
            </a:endParaRPr>
          </a:p>
          <a:p>
            <a:pPr marL="12700" lvl="1" algn="just">
              <a:lnSpc>
                <a:spcPct val="100000"/>
              </a:lnSpc>
              <a:spcBef>
                <a:spcPts val="105"/>
              </a:spcBef>
              <a:tabLst>
                <a:tab pos="391160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549275" marR="5080" lvl="2" indent="-536575" algn="just">
              <a:lnSpc>
                <a:spcPct val="100000"/>
              </a:lnSpc>
              <a:buAutoNum type="arabicPeriod"/>
              <a:tabLst>
                <a:tab pos="60325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Dependendo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situação local,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gerência, chefia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e/ou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supervisão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considerar,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projeto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instalação,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seguintes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forças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naturais: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774189" lvl="3" indent="-398780" algn="just">
              <a:lnSpc>
                <a:spcPct val="100000"/>
              </a:lnSpc>
              <a:spcBef>
                <a:spcPts val="1295"/>
              </a:spcBef>
              <a:buAutoNum type="alphaLcParenR"/>
              <a:tabLst>
                <a:tab pos="1774189" algn="l"/>
                <a:tab pos="1774825" algn="l"/>
              </a:tabLst>
            </a:pPr>
            <a:r>
              <a:rPr sz="2000" spc="-15" err="1">
                <a:solidFill>
                  <a:schemeClr val="bg1"/>
                </a:solidFill>
                <a:latin typeface="Calibri"/>
                <a:cs typeface="Calibri"/>
              </a:rPr>
              <a:t>ventos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fortes;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939289" lvl="3" indent="-342900" algn="just">
              <a:lnSpc>
                <a:spcPct val="100000"/>
              </a:lnSpc>
              <a:spcBef>
                <a:spcPts val="5"/>
              </a:spcBef>
              <a:buAutoNum type="alphaLcParenR"/>
              <a:tabLst>
                <a:tab pos="1938655" algn="l"/>
                <a:tab pos="193992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inundações;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960245" lvl="3" indent="-342900" algn="just">
              <a:lnSpc>
                <a:spcPct val="100000"/>
              </a:lnSpc>
              <a:buAutoNum type="alphaLcParenR"/>
              <a:tabLst>
                <a:tab pos="1960245" algn="l"/>
                <a:tab pos="1960880" algn="l"/>
              </a:tabLst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terremotos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;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2629535" lvl="3" indent="-342900" algn="just">
              <a:lnSpc>
                <a:spcPct val="100000"/>
              </a:lnSpc>
              <a:buAutoNum type="alphaLcParenR"/>
              <a:tabLst>
                <a:tab pos="2629535" algn="l"/>
                <a:tab pos="2630170" algn="l"/>
              </a:tabLst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raios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2629535" lvl="3" indent="-342900" algn="just">
              <a:lnSpc>
                <a:spcPct val="100000"/>
              </a:lnSpc>
              <a:buAutoNum type="alphaLcParenR"/>
              <a:tabLst>
                <a:tab pos="2629535" algn="l"/>
                <a:tab pos="2630170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2629535" lvl="3" indent="-342900" algn="just">
              <a:lnSpc>
                <a:spcPct val="100000"/>
              </a:lnSpc>
              <a:buAutoNum type="alphaLcParenR"/>
              <a:tabLst>
                <a:tab pos="2629535" algn="l"/>
                <a:tab pos="2630170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2629535" lvl="3" indent="-342900" algn="just">
              <a:lnSpc>
                <a:spcPct val="100000"/>
              </a:lnSpc>
              <a:buAutoNum type="alphaLcParenR"/>
              <a:tabLst>
                <a:tab pos="2629535" algn="l"/>
                <a:tab pos="2630170" algn="l"/>
              </a:tabLst>
            </a:pPr>
            <a:endParaRPr lang="pt-BR"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5875" marR="6350" algn="just">
              <a:lnSpc>
                <a:spcPct val="100000"/>
              </a:lnSpc>
              <a:spcBef>
                <a:spcPts val="1525"/>
              </a:spcBef>
              <a:tabLst>
                <a:tab pos="1264285" algn="l"/>
                <a:tab pos="1546225" algn="l"/>
                <a:tab pos="3141980" algn="l"/>
                <a:tab pos="3564254" algn="l"/>
                <a:tab pos="4081145" algn="l"/>
                <a:tab pos="5338445" algn="l"/>
                <a:tab pos="5768340" algn="l"/>
                <a:tab pos="6450965" algn="l"/>
              </a:tabLst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Co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he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cida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	a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oba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b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idade	de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25" err="1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15" err="1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30" err="1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ência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20" err="1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	amb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e,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precauções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adequadas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tomadas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esses</a:t>
            </a:r>
            <a:r>
              <a:rPr sz="2000" spc="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32040" y="2852936"/>
            <a:ext cx="2987824" cy="2592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0ADA49DF-3345-4037-A923-A5C1F3B152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78509" y="2162048"/>
            <a:ext cx="7334884" cy="24910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000" spc="-55">
                <a:solidFill>
                  <a:schemeClr val="bg1"/>
                </a:solidFill>
                <a:latin typeface="Calibri"/>
                <a:cs typeface="Calibri"/>
              </a:rPr>
              <a:t>ATOS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DOLOSOS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SABOTAGEM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Toda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instalação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pode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alvo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dolo ou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sabotagem.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proteção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essas ações, inclusive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segurança,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considerada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pela gerência, chefia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e/ou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supervisão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projeto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instalação,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principalmente 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acesso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pessoas estranhas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e/ou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autorizadas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áreas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estratégicas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de</a:t>
            </a:r>
            <a:r>
              <a:rPr sz="2000" spc="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D53B3A4-C7F1-4656-B756-382242DD87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34339" y="2042287"/>
            <a:ext cx="7478395" cy="34143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melhor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forma 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atuar numa situação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crise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estar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preparado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responder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emergência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ela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aconteça.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7620" algn="just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Poucas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pessoas conseguem pensar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clara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logicamente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momentos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crise, por isso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importante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fazê-lo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 antecipação, enquanto você  tem tempo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isso.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5715" indent="-362585" algn="just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Tudo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que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você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investir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antecipação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resultará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benefício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numa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situação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inesperada;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 algn="just">
              <a:lnSpc>
                <a:spcPct val="100000"/>
              </a:lnSpc>
              <a:buFont typeface="Wingdings"/>
              <a:buChar char=""/>
              <a:tabLst>
                <a:tab pos="375920" algn="l"/>
              </a:tabLst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Trabalhe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situações hipotéticas,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simulando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piores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casos</a:t>
            </a:r>
            <a:r>
              <a:rPr sz="2000" spc="4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possam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acontecer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empresa.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34339" y="1726183"/>
            <a:ext cx="7405370" cy="1703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Pergunte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próprio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faria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acontecesse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pior.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Por</a:t>
            </a:r>
            <a:r>
              <a:rPr sz="2000" spc="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exemplo: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 algn="just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incêndio numa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casa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caldeira?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 algn="just">
              <a:lnSpc>
                <a:spcPct val="100000"/>
              </a:lnSpc>
              <a:spcBef>
                <a:spcPts val="600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vento forte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telhado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empresa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voasse?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 algn="just">
              <a:lnSpc>
                <a:spcPct val="100000"/>
              </a:lnSpc>
              <a:spcBef>
                <a:spcPts val="600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</a:t>
            </a:r>
            <a:r>
              <a:rPr sz="20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caso</a:t>
            </a:r>
            <a:r>
              <a:rPr sz="2000" spc="5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</a:t>
            </a:r>
            <a:r>
              <a:rPr sz="20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</a:t>
            </a:r>
            <a:r>
              <a:rPr sz="20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combustíveis:</a:t>
            </a:r>
            <a:r>
              <a:rPr sz="20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</a:t>
            </a:r>
            <a:r>
              <a:rPr sz="2000" spc="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tivesse</a:t>
            </a:r>
            <a:r>
              <a:rPr sz="2000" spc="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</a:t>
            </a:r>
          </a:p>
          <a:p>
            <a:pPr marR="1397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acidente com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derramamento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produto,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explosão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incêndio?</a:t>
            </a:r>
          </a:p>
        </p:txBody>
      </p:sp>
      <p:sp>
        <p:nvSpPr>
          <p:cNvPr id="5" name="object 5"/>
          <p:cNvSpPr/>
          <p:nvPr/>
        </p:nvSpPr>
        <p:spPr>
          <a:xfrm>
            <a:off x="2627376" y="3717035"/>
            <a:ext cx="3816096" cy="2862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8CFBE00-730D-4036-9299-D070290885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376" y="188640"/>
            <a:ext cx="814724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</a:t>
            </a:r>
            <a:r>
              <a:rPr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           </a:t>
            </a:r>
            <a:r>
              <a:rPr sz="3000" spc="-5" err="1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Acidentes</a:t>
            </a:r>
            <a:r>
              <a:rPr sz="3000" spc="-7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com</a:t>
            </a:r>
            <a:r>
              <a:rPr sz="3000" spc="-3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 </a:t>
            </a:r>
            <a:r>
              <a:rPr sz="3000" spc="-1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Inflamáveis: </a:t>
            </a:r>
            <a:r>
              <a:rPr sz="3000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	</a:t>
            </a:r>
            <a:r>
              <a:rPr sz="3000">
                <a:solidFill>
                  <a:schemeClr val="bg1"/>
                </a:solidFill>
              </a:rPr>
              <a:t> Análise </a:t>
            </a:r>
            <a:r>
              <a:rPr sz="3000" spc="-5">
                <a:solidFill>
                  <a:schemeClr val="bg1"/>
                </a:solidFill>
              </a:rPr>
              <a:t>de Causas </a:t>
            </a:r>
            <a:r>
              <a:rPr sz="3000">
                <a:solidFill>
                  <a:schemeClr val="bg1"/>
                </a:solidFill>
              </a:rPr>
              <a:t>e Medidas</a:t>
            </a:r>
            <a:r>
              <a:rPr sz="3000" spc="-20">
                <a:solidFill>
                  <a:schemeClr val="bg1"/>
                </a:solidFill>
              </a:rPr>
              <a:t> </a:t>
            </a:r>
            <a:r>
              <a:rPr sz="3000" spc="-15">
                <a:solidFill>
                  <a:schemeClr val="bg1"/>
                </a:solidFill>
              </a:rPr>
              <a:t>Preventivas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9831" y="4893564"/>
            <a:ext cx="8726805" cy="893444"/>
          </a:xfrm>
          <a:custGeom>
            <a:avLst/>
            <a:gdLst/>
            <a:ahLst/>
            <a:cxnLst/>
            <a:rect l="l" t="t" r="r" b="b"/>
            <a:pathLst>
              <a:path w="8726805" h="893445">
                <a:moveTo>
                  <a:pt x="8726424" y="0"/>
                </a:moveTo>
                <a:lnTo>
                  <a:pt x="1745234" y="0"/>
                </a:lnTo>
                <a:lnTo>
                  <a:pt x="0" y="893064"/>
                </a:lnTo>
                <a:lnTo>
                  <a:pt x="6981190" y="893064"/>
                </a:lnTo>
                <a:lnTo>
                  <a:pt x="8726424" y="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63267" y="5228844"/>
            <a:ext cx="5544820" cy="0"/>
          </a:xfrm>
          <a:custGeom>
            <a:avLst/>
            <a:gdLst/>
            <a:ahLst/>
            <a:cxnLst/>
            <a:rect l="l" t="t" r="r" b="b"/>
            <a:pathLst>
              <a:path w="5544820">
                <a:moveTo>
                  <a:pt x="0" y="0"/>
                </a:moveTo>
                <a:lnTo>
                  <a:pt x="5544565" y="0"/>
                </a:lnTo>
              </a:path>
            </a:pathLst>
          </a:custGeom>
          <a:ln w="70104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77925" y="2027047"/>
            <a:ext cx="736409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Deve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atenção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especial à eletricidade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estática,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vez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a  mesma é uma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ignição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difícil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percepção, tratando-se,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realidade, 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acúmulo 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cargas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eletrostáticas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exemplo,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caminhão-tanque adquire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durante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deslocamento.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57896C9B-36F5-4EFF-A4CB-29ACF379AD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8376" y="419472"/>
            <a:ext cx="814724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Gestão de Mudança</a:t>
            </a:r>
            <a:endParaRPr sz="3000" spc="-15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2802" y="1772816"/>
            <a:ext cx="7478395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just"/>
            <a:r>
              <a:rPr lang="pt-BR" b="1">
                <a:solidFill>
                  <a:schemeClr val="bg1"/>
                </a:solidFill>
              </a:rPr>
              <a:t>Mudança- </a:t>
            </a:r>
            <a:r>
              <a:rPr lang="pt-BR">
                <a:solidFill>
                  <a:schemeClr val="bg1"/>
                </a:solidFill>
              </a:rPr>
              <a:t>Qualquer alteração permanente ou temporária em relação a uma situação existente em uma instalação, atividade ou operação, durante todo o seu ciclo de vida, que modifique os riscos existentes ou altere a confiabilidade de sistemas.</a:t>
            </a:r>
          </a:p>
        </p:txBody>
      </p:sp>
      <p:pic>
        <p:nvPicPr>
          <p:cNvPr id="1028" name="Picture 4" descr="Imagem relacionada">
            <a:extLst>
              <a:ext uri="{FF2B5EF4-FFF2-40B4-BE49-F238E27FC236}">
                <a16:creationId xmlns:a16="http://schemas.microsoft.com/office/drawing/2014/main" id="{A39C2C0E-6FAA-4E63-A334-C4617BD26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12180"/>
            <a:ext cx="4536504" cy="282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95941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8376" y="419472"/>
            <a:ext cx="814724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Gestão de Mudança</a:t>
            </a:r>
            <a:endParaRPr sz="3000" spc="-15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3848" y="1804234"/>
            <a:ext cx="2736304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just"/>
            <a:r>
              <a:rPr lang="pt-BR" sz="2000" b="1">
                <a:solidFill>
                  <a:schemeClr val="bg1"/>
                </a:solidFill>
              </a:rPr>
              <a:t>Projeto de mudança</a:t>
            </a:r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4050121-378D-47E5-A0E9-A5CC5CA9085B}"/>
              </a:ext>
            </a:extLst>
          </p:cNvPr>
          <p:cNvSpPr/>
          <p:nvPr/>
        </p:nvSpPr>
        <p:spPr>
          <a:xfrm>
            <a:off x="498376" y="2907377"/>
            <a:ext cx="2160240" cy="1224136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</a:rPr>
              <a:t>Estado  </a:t>
            </a:r>
          </a:p>
          <a:p>
            <a:pPr algn="ctr"/>
            <a:r>
              <a:rPr lang="pt-BR">
                <a:solidFill>
                  <a:schemeClr val="tx1"/>
                </a:solidFill>
              </a:rPr>
              <a:t>Presente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FA959AC-4785-4BB1-84C9-292617E07CE4}"/>
              </a:ext>
            </a:extLst>
          </p:cNvPr>
          <p:cNvSpPr/>
          <p:nvPr/>
        </p:nvSpPr>
        <p:spPr>
          <a:xfrm>
            <a:off x="3323783" y="2744924"/>
            <a:ext cx="2160240" cy="1584176"/>
          </a:xfrm>
          <a:prstGeom prst="ellipse">
            <a:avLst/>
          </a:prstGeom>
          <a:solidFill>
            <a:srgbClr val="FFCE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</a:rPr>
              <a:t>Transição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9DA2B46-9D92-447A-927B-E2EE152C1D9B}"/>
              </a:ext>
            </a:extLst>
          </p:cNvPr>
          <p:cNvSpPr/>
          <p:nvPr/>
        </p:nvSpPr>
        <p:spPr>
          <a:xfrm>
            <a:off x="6149190" y="2924944"/>
            <a:ext cx="2160240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</a:rPr>
              <a:t>Estado  </a:t>
            </a:r>
          </a:p>
          <a:p>
            <a:pPr algn="ctr"/>
            <a:r>
              <a:rPr lang="pt-BR">
                <a:solidFill>
                  <a:schemeClr val="tx1"/>
                </a:solidFill>
              </a:rPr>
              <a:t>Futuro</a:t>
            </a: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557C87C4-8A95-4766-9C8F-514779E081BC}"/>
              </a:ext>
            </a:extLst>
          </p:cNvPr>
          <p:cNvSpPr/>
          <p:nvPr/>
        </p:nvSpPr>
        <p:spPr>
          <a:xfrm>
            <a:off x="2739640" y="3356992"/>
            <a:ext cx="551983" cy="36004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3C9F4AB4-2486-49DD-9DB6-19B53C4333EC}"/>
              </a:ext>
            </a:extLst>
          </p:cNvPr>
          <p:cNvSpPr/>
          <p:nvPr/>
        </p:nvSpPr>
        <p:spPr>
          <a:xfrm>
            <a:off x="5565208" y="3356992"/>
            <a:ext cx="551983" cy="36004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00598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8376" y="419472"/>
            <a:ext cx="814724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Gestão de Mudança</a:t>
            </a:r>
            <a:endParaRPr sz="3000" spc="-15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8376" y="2093333"/>
            <a:ext cx="3212225" cy="30604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just"/>
            <a:r>
              <a:rPr lang="pt-BR">
                <a:solidFill>
                  <a:schemeClr val="bg1"/>
                </a:solidFill>
              </a:rPr>
              <a:t>O objetivo de qualquer projeto mudança é a melhoria de performance no </a:t>
            </a:r>
            <a:r>
              <a:rPr lang="pt-BR" b="1">
                <a:solidFill>
                  <a:schemeClr val="bg1"/>
                </a:solidFill>
              </a:rPr>
              <a:t>estado futuro:</a:t>
            </a:r>
          </a:p>
          <a:p>
            <a:pPr algn="just"/>
            <a:endParaRPr lang="pt-BR" b="1">
              <a:solidFill>
                <a:schemeClr val="bg1"/>
              </a:solidFill>
            </a:endParaRPr>
          </a:p>
          <a:p>
            <a:pPr algn="just"/>
            <a:r>
              <a:rPr lang="pt-BR">
                <a:solidFill>
                  <a:schemeClr val="bg1"/>
                </a:solidFill>
              </a:rPr>
              <a:t>• Aumento de Receita</a:t>
            </a:r>
          </a:p>
          <a:p>
            <a:pPr algn="just"/>
            <a:r>
              <a:rPr lang="pt-BR">
                <a:solidFill>
                  <a:schemeClr val="bg1"/>
                </a:solidFill>
              </a:rPr>
              <a:t>•Redução de Custos</a:t>
            </a:r>
          </a:p>
          <a:p>
            <a:pPr algn="just"/>
            <a:r>
              <a:rPr lang="pt-BR">
                <a:solidFill>
                  <a:schemeClr val="bg1"/>
                </a:solidFill>
              </a:rPr>
              <a:t>•Aumento de Eficiência</a:t>
            </a:r>
          </a:p>
          <a:p>
            <a:pPr algn="just"/>
            <a:r>
              <a:rPr lang="pt-BR">
                <a:solidFill>
                  <a:schemeClr val="bg1"/>
                </a:solidFill>
              </a:rPr>
              <a:t>•Redução de Riscos</a:t>
            </a:r>
          </a:p>
          <a:p>
            <a:pPr algn="just"/>
            <a:r>
              <a:rPr lang="pt-BR">
                <a:solidFill>
                  <a:schemeClr val="bg1"/>
                </a:solidFill>
              </a:rPr>
              <a:t>•Cumprir regulamentações</a:t>
            </a:r>
          </a:p>
          <a:p>
            <a:pPr algn="just"/>
            <a:r>
              <a:rPr lang="pt-BR">
                <a:solidFill>
                  <a:schemeClr val="bg1"/>
                </a:solidFill>
              </a:rPr>
              <a:t>•Atender expectativas dos clientes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E4B1020-83C0-40A8-92E3-2D3A232203FC}"/>
              </a:ext>
            </a:extLst>
          </p:cNvPr>
          <p:cNvSpPr txBox="1"/>
          <p:nvPr/>
        </p:nvSpPr>
        <p:spPr>
          <a:xfrm>
            <a:off x="3203848" y="1412776"/>
            <a:ext cx="2736304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just"/>
            <a:r>
              <a:rPr lang="pt-BR" sz="2000" b="1">
                <a:solidFill>
                  <a:schemeClr val="bg1"/>
                </a:solidFill>
              </a:rPr>
              <a:t>Projeto de mudança</a:t>
            </a:r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650DCA0A-1267-4373-ACDF-1B19CD556884}"/>
              </a:ext>
            </a:extLst>
          </p:cNvPr>
          <p:cNvSpPr txBox="1"/>
          <p:nvPr/>
        </p:nvSpPr>
        <p:spPr>
          <a:xfrm>
            <a:off x="4427984" y="2093333"/>
            <a:ext cx="3212225" cy="30604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pt-BR" b="1">
                <a:solidFill>
                  <a:schemeClr val="bg1"/>
                </a:solidFill>
              </a:rPr>
              <a:t>Para atingir esta melhoria      será necessário:</a:t>
            </a:r>
          </a:p>
          <a:p>
            <a:pPr algn="just"/>
            <a:endParaRPr lang="pt-BR" b="1">
              <a:solidFill>
                <a:schemeClr val="bg1"/>
              </a:solidFill>
            </a:endParaRPr>
          </a:p>
          <a:p>
            <a:pPr algn="just"/>
            <a:endParaRPr lang="pt-BR" b="1">
              <a:solidFill>
                <a:schemeClr val="bg1"/>
              </a:solidFill>
            </a:endParaRPr>
          </a:p>
          <a:p>
            <a:endParaRPr lang="pt-BR"/>
          </a:p>
          <a:p>
            <a:r>
              <a:rPr lang="pt-BR">
                <a:solidFill>
                  <a:schemeClr val="bg1"/>
                </a:solidFill>
              </a:rPr>
              <a:t>realizar mudanças em:</a:t>
            </a:r>
          </a:p>
          <a:p>
            <a:r>
              <a:rPr lang="pt-BR">
                <a:solidFill>
                  <a:schemeClr val="bg1"/>
                </a:solidFill>
              </a:rPr>
              <a:t>• Processos</a:t>
            </a:r>
          </a:p>
          <a:p>
            <a:r>
              <a:rPr lang="pt-BR">
                <a:solidFill>
                  <a:schemeClr val="bg1"/>
                </a:solidFill>
              </a:rPr>
              <a:t>• Sistemas</a:t>
            </a:r>
          </a:p>
          <a:p>
            <a:r>
              <a:rPr lang="pt-BR">
                <a:solidFill>
                  <a:schemeClr val="bg1"/>
                </a:solidFill>
              </a:rPr>
              <a:t>• Ferramentas</a:t>
            </a:r>
          </a:p>
          <a:p>
            <a:r>
              <a:rPr lang="pt-BR">
                <a:solidFill>
                  <a:schemeClr val="bg1"/>
                </a:solidFill>
              </a:rPr>
              <a:t>• Funções</a:t>
            </a:r>
          </a:p>
          <a:p>
            <a:r>
              <a:rPr lang="pt-BR">
                <a:solidFill>
                  <a:schemeClr val="bg1"/>
                </a:solidFill>
              </a:rPr>
              <a:t>• Estrutura Organizacional</a:t>
            </a:r>
          </a:p>
        </p:txBody>
      </p:sp>
      <p:sp>
        <p:nvSpPr>
          <p:cNvPr id="9" name="Seta: Dobrada 8">
            <a:extLst>
              <a:ext uri="{FF2B5EF4-FFF2-40B4-BE49-F238E27FC236}">
                <a16:creationId xmlns:a16="http://schemas.microsoft.com/office/drawing/2014/main" id="{11B0C6C6-C0CA-483A-BC12-39635A88289E}"/>
              </a:ext>
            </a:extLst>
          </p:cNvPr>
          <p:cNvSpPr/>
          <p:nvPr/>
        </p:nvSpPr>
        <p:spPr>
          <a:xfrm rot="5400000">
            <a:off x="4932039" y="2372982"/>
            <a:ext cx="504056" cy="1224136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1811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8376" y="419472"/>
            <a:ext cx="814724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Gestão de Mudança</a:t>
            </a:r>
            <a:endParaRPr sz="3000" spc="-15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8376" y="2093333"/>
            <a:ext cx="6809928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• Atingir objetivos do Projeto</a:t>
            </a:r>
          </a:p>
          <a:p>
            <a:r>
              <a:rPr lang="pt-BR">
                <a:solidFill>
                  <a:schemeClr val="bg1"/>
                </a:solidFill>
              </a:rPr>
              <a:t>• Concluir projeto no prazo e orçamento</a:t>
            </a:r>
          </a:p>
          <a:p>
            <a:r>
              <a:rPr lang="pt-BR">
                <a:solidFill>
                  <a:schemeClr val="bg1"/>
                </a:solidFill>
              </a:rPr>
              <a:t>• Obtenção do Retorno do Investimento (ROI)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E4B1020-83C0-40A8-92E3-2D3A232203FC}"/>
              </a:ext>
            </a:extLst>
          </p:cNvPr>
          <p:cNvSpPr txBox="1"/>
          <p:nvPr/>
        </p:nvSpPr>
        <p:spPr>
          <a:xfrm>
            <a:off x="1835696" y="1452247"/>
            <a:ext cx="468052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just"/>
            <a:r>
              <a:rPr lang="pt-BR" sz="2000" b="1">
                <a:solidFill>
                  <a:schemeClr val="bg1"/>
                </a:solidFill>
              </a:rPr>
              <a:t>O sucesso de um projeto de mudança</a:t>
            </a:r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7F61F59-7E8E-4610-A824-4C45654252D7}"/>
              </a:ext>
            </a:extLst>
          </p:cNvPr>
          <p:cNvSpPr/>
          <p:nvPr/>
        </p:nvSpPr>
        <p:spPr>
          <a:xfrm>
            <a:off x="498376" y="3573016"/>
            <a:ext cx="6161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>
                <a:solidFill>
                  <a:schemeClr val="bg1"/>
                </a:solidFill>
                <a:latin typeface="Arial,Bold"/>
              </a:rPr>
              <a:t>                        Fatores de Risco “comportamentais”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>
              <a:solidFill>
                <a:schemeClr val="bg1"/>
              </a:solidFill>
              <a:latin typeface="Arial,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  <a:latin typeface="Wingdings" panose="05000000000000000000" pitchFamily="2" charset="2"/>
              </a:rPr>
              <a:t> </a:t>
            </a:r>
            <a:r>
              <a:rPr lang="pt-BR">
                <a:solidFill>
                  <a:schemeClr val="bg1"/>
                </a:solidFill>
                <a:latin typeface="Arial" panose="020B0604020202020204" pitchFamily="34" charset="0"/>
              </a:rPr>
              <a:t>Resistência dos afetados pela mudança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  <a:latin typeface="Wingdings" panose="05000000000000000000" pitchFamily="2" charset="2"/>
              </a:rPr>
              <a:t> </a:t>
            </a:r>
            <a:r>
              <a:rPr lang="pt-BR">
                <a:solidFill>
                  <a:schemeClr val="bg1"/>
                </a:solidFill>
                <a:latin typeface="Arial" panose="020B0604020202020204" pitchFamily="34" charset="0"/>
              </a:rPr>
              <a:t>Compromisso dos executivos patrocinadores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  <a:latin typeface="Wingdings" panose="05000000000000000000" pitchFamily="2" charset="2"/>
              </a:rPr>
              <a:t> </a:t>
            </a:r>
            <a:r>
              <a:rPr lang="pt-BR">
                <a:solidFill>
                  <a:schemeClr val="bg1"/>
                </a:solidFill>
                <a:latin typeface="Arial" panose="020B0604020202020204" pitchFamily="34" charset="0"/>
              </a:rPr>
              <a:t>Inconsistência com a cultura</a:t>
            </a:r>
            <a:endParaRPr lang="pt-BR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CC094C2-529A-4512-9713-8472F2AB7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133" y="3068960"/>
            <a:ext cx="1800476" cy="184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4425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8376" y="419472"/>
            <a:ext cx="814724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Gestão de Mudança</a:t>
            </a:r>
            <a:endParaRPr sz="3000" spc="-15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8376" y="2420888"/>
            <a:ext cx="7818040" cy="30604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just"/>
            <a:r>
              <a:rPr lang="pt-BR">
                <a:solidFill>
                  <a:schemeClr val="bg1"/>
                </a:solidFill>
              </a:rPr>
              <a:t>Que processo e ferramentas </a:t>
            </a:r>
            <a:r>
              <a:rPr lang="pt-BR" b="1">
                <a:solidFill>
                  <a:schemeClr val="bg1"/>
                </a:solidFill>
              </a:rPr>
              <a:t>nós </a:t>
            </a:r>
            <a:r>
              <a:rPr lang="pt-BR">
                <a:solidFill>
                  <a:schemeClr val="bg1"/>
                </a:solidFill>
              </a:rPr>
              <a:t>(*) temos que usar para auxiliar os indivíduos a realizarem de forma bem sucedida a Mudança?</a:t>
            </a:r>
          </a:p>
          <a:p>
            <a:pPr algn="just"/>
            <a:endParaRPr lang="pt-BR">
              <a:solidFill>
                <a:schemeClr val="bg1"/>
              </a:solidFill>
            </a:endParaRPr>
          </a:p>
          <a:p>
            <a:pPr algn="just"/>
            <a:r>
              <a:rPr lang="pt-BR" i="1">
                <a:solidFill>
                  <a:schemeClr val="bg1"/>
                </a:solidFill>
              </a:rPr>
              <a:t>Uma metodologia estruturada, alinhada com as fases do projeto:</a:t>
            </a:r>
          </a:p>
          <a:p>
            <a:pPr algn="just"/>
            <a:endParaRPr lang="pt-BR" i="1">
              <a:solidFill>
                <a:schemeClr val="bg1"/>
              </a:solidFill>
            </a:endParaRPr>
          </a:p>
          <a:p>
            <a:pPr algn="just"/>
            <a:r>
              <a:rPr lang="pt-BR">
                <a:solidFill>
                  <a:schemeClr val="bg1"/>
                </a:solidFill>
              </a:rPr>
              <a:t>Módulos: Preparação, Planejamento, Implementação e Controle da Mudança.</a:t>
            </a:r>
          </a:p>
          <a:p>
            <a:pPr algn="just"/>
            <a:endParaRPr lang="pt-BR">
              <a:solidFill>
                <a:schemeClr val="bg1"/>
              </a:solidFill>
            </a:endParaRPr>
          </a:p>
          <a:p>
            <a:pPr algn="just"/>
            <a:r>
              <a:rPr lang="pt-BR">
                <a:solidFill>
                  <a:schemeClr val="bg1"/>
                </a:solidFill>
              </a:rPr>
              <a:t>Atividades: Investimento, Comunicação, Coaching, Treinamento.</a:t>
            </a:r>
          </a:p>
          <a:p>
            <a:endParaRPr lang="pt-BR" b="1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E4B1020-83C0-40A8-92E3-2D3A232203FC}"/>
              </a:ext>
            </a:extLst>
          </p:cNvPr>
          <p:cNvSpPr txBox="1"/>
          <p:nvPr/>
        </p:nvSpPr>
        <p:spPr>
          <a:xfrm>
            <a:off x="1835696" y="1628800"/>
            <a:ext cx="504056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just"/>
            <a:r>
              <a:rPr lang="pt-BR" b="1">
                <a:solidFill>
                  <a:schemeClr val="bg1"/>
                </a:solidFill>
              </a:rPr>
              <a:t>Como fazer o Gerenciamento de Mudanças?</a:t>
            </a:r>
            <a:endParaRPr lang="pt-BR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7193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8376" y="419472"/>
            <a:ext cx="814724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Gestão de Mudança</a:t>
            </a:r>
            <a:endParaRPr sz="3000" spc="-15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8376" y="2420888"/>
            <a:ext cx="781804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endParaRPr lang="pt-BR" b="1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E4B1020-83C0-40A8-92E3-2D3A232203FC}"/>
              </a:ext>
            </a:extLst>
          </p:cNvPr>
          <p:cNvSpPr txBox="1"/>
          <p:nvPr/>
        </p:nvSpPr>
        <p:spPr>
          <a:xfrm>
            <a:off x="1835696" y="1628800"/>
            <a:ext cx="504056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Análise dos riscos associados à mudança</a:t>
            </a:r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112C7032-1F4A-412C-9BE4-8EC4ACA15059}"/>
              </a:ext>
            </a:extLst>
          </p:cNvPr>
          <p:cNvSpPr txBox="1"/>
          <p:nvPr/>
        </p:nvSpPr>
        <p:spPr>
          <a:xfrm>
            <a:off x="498376" y="2754921"/>
            <a:ext cx="2849488" cy="195245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pt-BR" b="1">
                <a:solidFill>
                  <a:schemeClr val="bg1"/>
                </a:solidFill>
              </a:rPr>
              <a:t>Custo do Fracasso</a:t>
            </a:r>
          </a:p>
          <a:p>
            <a:endParaRPr lang="pt-BR" b="1">
              <a:solidFill>
                <a:schemeClr val="bg1"/>
              </a:solidFill>
            </a:endParaRPr>
          </a:p>
          <a:p>
            <a:r>
              <a:rPr lang="pt-BR">
                <a:solidFill>
                  <a:schemeClr val="bg1"/>
                </a:solidFill>
              </a:rPr>
              <a:t>•Problema / Oportunidade</a:t>
            </a:r>
          </a:p>
          <a:p>
            <a:r>
              <a:rPr lang="pt-BR">
                <a:solidFill>
                  <a:schemeClr val="bg1"/>
                </a:solidFill>
              </a:rPr>
              <a:t>•Custo do Projeto</a:t>
            </a:r>
          </a:p>
          <a:p>
            <a:r>
              <a:rPr lang="pt-BR">
                <a:solidFill>
                  <a:schemeClr val="bg1"/>
                </a:solidFill>
              </a:rPr>
              <a:t>•Queda de Moral</a:t>
            </a:r>
          </a:p>
          <a:p>
            <a:r>
              <a:rPr lang="pt-BR">
                <a:solidFill>
                  <a:schemeClr val="bg1"/>
                </a:solidFill>
              </a:rPr>
              <a:t>•Perda de confiança</a:t>
            </a:r>
            <a:endParaRPr lang="pt-BR" b="1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638D10-311C-49C4-A246-82BBD9461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2263208"/>
            <a:ext cx="3557121" cy="321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9911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8376" y="419472"/>
            <a:ext cx="814724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Gestão de Mudança</a:t>
            </a:r>
            <a:endParaRPr sz="3000" spc="-15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8376" y="2420888"/>
            <a:ext cx="781804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endParaRPr lang="pt-BR" b="1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E4B1020-83C0-40A8-92E3-2D3A232203FC}"/>
              </a:ext>
            </a:extLst>
          </p:cNvPr>
          <p:cNvSpPr txBox="1"/>
          <p:nvPr/>
        </p:nvSpPr>
        <p:spPr>
          <a:xfrm>
            <a:off x="1887116" y="1444206"/>
            <a:ext cx="504056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Preparação da Mudança</a:t>
            </a:r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3634F2-B86D-4042-805E-7BA301B362DC}"/>
              </a:ext>
            </a:extLst>
          </p:cNvPr>
          <p:cNvSpPr/>
          <p:nvPr/>
        </p:nvSpPr>
        <p:spPr>
          <a:xfrm>
            <a:off x="323528" y="1848841"/>
            <a:ext cx="2088232" cy="1152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/>
                </a:solidFill>
              </a:rPr>
              <a:t>Dimensionamento</a:t>
            </a:r>
          </a:p>
          <a:p>
            <a:pPr algn="ctr"/>
            <a:r>
              <a:rPr lang="pt-BR" sz="1600" b="1">
                <a:solidFill>
                  <a:schemeClr val="tx1"/>
                </a:solidFill>
              </a:rPr>
              <a:t>da mudança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1B99BCA-C9C5-40CE-A317-82C59C91D8CE}"/>
              </a:ext>
            </a:extLst>
          </p:cNvPr>
          <p:cNvSpPr/>
          <p:nvPr/>
        </p:nvSpPr>
        <p:spPr>
          <a:xfrm>
            <a:off x="2843808" y="1836223"/>
            <a:ext cx="2088232" cy="1152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>
              <a:solidFill>
                <a:schemeClr val="tx1"/>
              </a:solidFill>
            </a:endParaRPr>
          </a:p>
          <a:p>
            <a:pPr algn="ctr"/>
            <a:r>
              <a:rPr lang="pt-BR" sz="1600" b="1">
                <a:solidFill>
                  <a:schemeClr val="tx1"/>
                </a:solidFill>
              </a:rPr>
              <a:t>Avaliação da</a:t>
            </a:r>
          </a:p>
          <a:p>
            <a:pPr algn="ctr"/>
            <a:r>
              <a:rPr lang="pt-BR" sz="1600" b="1">
                <a:solidFill>
                  <a:schemeClr val="tx1"/>
                </a:solidFill>
              </a:rPr>
              <a:t>organização</a:t>
            </a:r>
          </a:p>
          <a:p>
            <a:endParaRPr lang="pt-BR" sz="1600">
              <a:solidFill>
                <a:schemeClr val="tx1"/>
              </a:solidFill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160979F-0262-426E-A3E0-80859D503F10}"/>
              </a:ext>
            </a:extLst>
          </p:cNvPr>
          <p:cNvSpPr/>
          <p:nvPr/>
        </p:nvSpPr>
        <p:spPr>
          <a:xfrm>
            <a:off x="6538629" y="1849654"/>
            <a:ext cx="230425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tx1"/>
                </a:solidFill>
              </a:rPr>
              <a:t>Estratégia de</a:t>
            </a:r>
          </a:p>
          <a:p>
            <a:pPr algn="ctr"/>
            <a:r>
              <a:rPr lang="pt-BR" b="1">
                <a:solidFill>
                  <a:schemeClr val="tx1"/>
                </a:solidFill>
              </a:rPr>
              <a:t>gerenciamento</a:t>
            </a:r>
          </a:p>
          <a:p>
            <a:pPr algn="ctr"/>
            <a:r>
              <a:rPr lang="pt-BR" b="1">
                <a:solidFill>
                  <a:schemeClr val="tx1"/>
                </a:solidFill>
              </a:rPr>
              <a:t>da mudança</a:t>
            </a:r>
            <a:endParaRPr lang="pt-BR">
              <a:solidFill>
                <a:schemeClr val="tx1"/>
              </a:solidFill>
            </a:endParaRP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739AFFB3-1E77-4593-ABF9-B3ADC9CDCD5B}"/>
              </a:ext>
            </a:extLst>
          </p:cNvPr>
          <p:cNvCxnSpPr>
            <a:stCxn id="2" idx="3"/>
          </p:cNvCxnSpPr>
          <p:nvPr/>
        </p:nvCxnSpPr>
        <p:spPr>
          <a:xfrm flipV="1">
            <a:off x="2411760" y="2420888"/>
            <a:ext cx="360040" cy="40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5E70777D-157E-4F40-85B3-238ACA96D991}"/>
              </a:ext>
            </a:extLst>
          </p:cNvPr>
          <p:cNvCxnSpPr>
            <a:cxnSpLocks/>
          </p:cNvCxnSpPr>
          <p:nvPr/>
        </p:nvCxnSpPr>
        <p:spPr>
          <a:xfrm flipV="1">
            <a:off x="4932040" y="2424905"/>
            <a:ext cx="1440160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C5D83FE-005F-41BA-B12A-CE5D635B4CC6}"/>
              </a:ext>
            </a:extLst>
          </p:cNvPr>
          <p:cNvSpPr txBox="1"/>
          <p:nvPr/>
        </p:nvSpPr>
        <p:spPr>
          <a:xfrm>
            <a:off x="5213538" y="2038125"/>
            <a:ext cx="8771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Riscos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15014364-9F9E-4084-9A04-BAA7CA13098F}"/>
              </a:ext>
            </a:extLst>
          </p:cNvPr>
          <p:cNvSpPr/>
          <p:nvPr/>
        </p:nvSpPr>
        <p:spPr>
          <a:xfrm>
            <a:off x="323528" y="3280968"/>
            <a:ext cx="2088232" cy="1152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/>
                </a:solidFill>
              </a:rPr>
              <a:t>Alocação dos recursos</a:t>
            </a:r>
          </a:p>
          <a:p>
            <a:pPr algn="ctr"/>
            <a:r>
              <a:rPr lang="pt-BR" sz="1600" b="1">
                <a:solidFill>
                  <a:schemeClr val="tx1"/>
                </a:solidFill>
              </a:rPr>
              <a:t>(time de mudança)</a:t>
            </a:r>
            <a:endParaRPr lang="pt-BR" sz="1600">
              <a:solidFill>
                <a:schemeClr val="tx1"/>
              </a:solidFill>
            </a:endParaRPr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AD810AD1-0F9B-4ED2-B20C-0E94C623BB66}"/>
              </a:ext>
            </a:extLst>
          </p:cNvPr>
          <p:cNvCxnSpPr/>
          <p:nvPr/>
        </p:nvCxnSpPr>
        <p:spPr>
          <a:xfrm flipV="1">
            <a:off x="2411760" y="3853015"/>
            <a:ext cx="360040" cy="40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7BD10F99-ECF7-4A97-B8E4-6D686E3AE388}"/>
              </a:ext>
            </a:extLst>
          </p:cNvPr>
          <p:cNvSpPr/>
          <p:nvPr/>
        </p:nvSpPr>
        <p:spPr>
          <a:xfrm>
            <a:off x="2843808" y="3276951"/>
            <a:ext cx="2088232" cy="1152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/>
                </a:solidFill>
              </a:rPr>
              <a:t>Avaliando competências</a:t>
            </a:r>
          </a:p>
          <a:p>
            <a:pPr algn="ctr"/>
            <a:r>
              <a:rPr lang="pt-BR" sz="1600" b="1">
                <a:solidFill>
                  <a:schemeClr val="tx1"/>
                </a:solidFill>
              </a:rPr>
              <a:t>do time</a:t>
            </a:r>
          </a:p>
          <a:p>
            <a:pPr algn="ctr"/>
            <a:r>
              <a:rPr lang="pt-BR" sz="1600" b="1">
                <a:solidFill>
                  <a:schemeClr val="tx1"/>
                </a:solidFill>
              </a:rPr>
              <a:t>de mudança</a:t>
            </a:r>
            <a:endParaRPr lang="pt-BR" sz="1600">
              <a:solidFill>
                <a:schemeClr val="tx1"/>
              </a:solidFill>
            </a:endParaRPr>
          </a:p>
        </p:txBody>
      </p: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11140BBB-69BB-4EC9-9DF2-D0F0832DA5FC}"/>
              </a:ext>
            </a:extLst>
          </p:cNvPr>
          <p:cNvCxnSpPr>
            <a:cxnSpLocks/>
          </p:cNvCxnSpPr>
          <p:nvPr/>
        </p:nvCxnSpPr>
        <p:spPr>
          <a:xfrm flipV="1">
            <a:off x="4950522" y="3848701"/>
            <a:ext cx="1440160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1C44FE62-AB94-4C10-A46B-0AB878E5F701}"/>
              </a:ext>
            </a:extLst>
          </p:cNvPr>
          <p:cNvSpPr/>
          <p:nvPr/>
        </p:nvSpPr>
        <p:spPr>
          <a:xfrm>
            <a:off x="6547417" y="3280155"/>
            <a:ext cx="230425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/>
                </a:solidFill>
              </a:rPr>
              <a:t>Time de</a:t>
            </a:r>
          </a:p>
          <a:p>
            <a:pPr algn="ctr"/>
            <a:r>
              <a:rPr lang="pt-BR" sz="1600" b="1">
                <a:solidFill>
                  <a:schemeClr val="tx1"/>
                </a:solidFill>
              </a:rPr>
              <a:t>gerenciamento</a:t>
            </a:r>
          </a:p>
          <a:p>
            <a:pPr algn="ctr"/>
            <a:r>
              <a:rPr lang="pt-BR" sz="1600" b="1">
                <a:solidFill>
                  <a:schemeClr val="tx1"/>
                </a:solidFill>
              </a:rPr>
              <a:t>de mudança</a:t>
            </a:r>
            <a:endParaRPr lang="pt-BR" sz="1600">
              <a:solidFill>
                <a:schemeClr val="tx1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3AE9507-0F77-4182-8D6F-92A330758C74}"/>
              </a:ext>
            </a:extLst>
          </p:cNvPr>
          <p:cNvSpPr txBox="1"/>
          <p:nvPr/>
        </p:nvSpPr>
        <p:spPr>
          <a:xfrm>
            <a:off x="5155076" y="3429000"/>
            <a:ext cx="103105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Agentes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EEE3D806-59E9-4FC3-8A92-0C4871FC6823}"/>
              </a:ext>
            </a:extLst>
          </p:cNvPr>
          <p:cNvSpPr/>
          <p:nvPr/>
        </p:nvSpPr>
        <p:spPr>
          <a:xfrm>
            <a:off x="323528" y="4701410"/>
            <a:ext cx="2088232" cy="1152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/>
                </a:solidFill>
              </a:rPr>
              <a:t>Identificação dos</a:t>
            </a:r>
          </a:p>
          <a:p>
            <a:pPr algn="ctr"/>
            <a:r>
              <a:rPr lang="pt-BR" sz="1600" b="1" i="1">
                <a:solidFill>
                  <a:schemeClr val="tx1"/>
                </a:solidFill>
              </a:rPr>
              <a:t>Stakeholders </a:t>
            </a:r>
            <a:r>
              <a:rPr lang="pt-BR" sz="1600" b="1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pt-BR" sz="1600" b="1">
                <a:solidFill>
                  <a:schemeClr val="tx1"/>
                </a:solidFill>
              </a:rPr>
              <a:t>Patrocinadores</a:t>
            </a:r>
            <a:endParaRPr lang="pt-BR" sz="1600">
              <a:solidFill>
                <a:schemeClr val="tx1"/>
              </a:solidFill>
            </a:endParaRPr>
          </a:p>
        </p:txBody>
      </p: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D5F8FFEA-3880-4557-A94F-5DB77981AD36}"/>
              </a:ext>
            </a:extLst>
          </p:cNvPr>
          <p:cNvCxnSpPr/>
          <p:nvPr/>
        </p:nvCxnSpPr>
        <p:spPr>
          <a:xfrm flipV="1">
            <a:off x="2421506" y="5273457"/>
            <a:ext cx="360040" cy="40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0E26A1FA-B1F9-4A9C-862C-BCCD1198A72E}"/>
              </a:ext>
            </a:extLst>
          </p:cNvPr>
          <p:cNvSpPr/>
          <p:nvPr/>
        </p:nvSpPr>
        <p:spPr>
          <a:xfrm>
            <a:off x="2887247" y="4697393"/>
            <a:ext cx="2088232" cy="1152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/>
          </a:p>
          <a:p>
            <a:pPr algn="ctr"/>
            <a:r>
              <a:rPr lang="pt-BR" sz="1600" b="1">
                <a:solidFill>
                  <a:schemeClr val="tx1"/>
                </a:solidFill>
              </a:rPr>
              <a:t>Análise dos</a:t>
            </a:r>
          </a:p>
          <a:p>
            <a:pPr algn="ctr"/>
            <a:r>
              <a:rPr lang="pt-BR" sz="1600" b="1" i="1">
                <a:solidFill>
                  <a:schemeClr val="tx1"/>
                </a:solidFill>
              </a:rPr>
              <a:t>Stakeholders</a:t>
            </a:r>
          </a:p>
          <a:p>
            <a:endParaRPr lang="pt-BR" sz="1600">
              <a:solidFill>
                <a:schemeClr val="tx1"/>
              </a:solidFill>
            </a:endParaRPr>
          </a:p>
        </p:txBody>
      </p: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A01BD1A9-3285-47B5-B169-DED6111FFA33}"/>
              </a:ext>
            </a:extLst>
          </p:cNvPr>
          <p:cNvCxnSpPr>
            <a:cxnSpLocks/>
          </p:cNvCxnSpPr>
          <p:nvPr/>
        </p:nvCxnSpPr>
        <p:spPr>
          <a:xfrm flipV="1">
            <a:off x="4975479" y="5273457"/>
            <a:ext cx="1440160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AC86794E-BCCF-4912-B19F-4D9F8CD115FB}"/>
              </a:ext>
            </a:extLst>
          </p:cNvPr>
          <p:cNvSpPr/>
          <p:nvPr/>
        </p:nvSpPr>
        <p:spPr>
          <a:xfrm>
            <a:off x="6774647" y="4581128"/>
            <a:ext cx="1849795" cy="10081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tx1"/>
                </a:solidFill>
              </a:rPr>
              <a:t>Modelo</a:t>
            </a:r>
          </a:p>
          <a:p>
            <a:pPr algn="ctr"/>
            <a:r>
              <a:rPr lang="pt-BR" b="1">
                <a:solidFill>
                  <a:schemeClr val="tx1"/>
                </a:solidFill>
              </a:rPr>
              <a:t>de patrocínio</a:t>
            </a:r>
            <a:endParaRPr lang="pt-BR">
              <a:solidFill>
                <a:schemeClr val="tx1"/>
              </a:solidFill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39088D5C-A20A-4230-848F-36128E9382B6}"/>
              </a:ext>
            </a:extLst>
          </p:cNvPr>
          <p:cNvSpPr txBox="1"/>
          <p:nvPr/>
        </p:nvSpPr>
        <p:spPr>
          <a:xfrm>
            <a:off x="5193548" y="4853755"/>
            <a:ext cx="99257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Suporte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264B8244-31EA-46B8-A649-8298FCBD12E8}"/>
              </a:ext>
            </a:extLst>
          </p:cNvPr>
          <p:cNvSpPr/>
          <p:nvPr/>
        </p:nvSpPr>
        <p:spPr>
          <a:xfrm>
            <a:off x="323528" y="5996263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>
                <a:solidFill>
                  <a:schemeClr val="bg1"/>
                </a:solidFill>
                <a:latin typeface="Arial" panose="020B0604020202020204" pitchFamily="34" charset="0"/>
              </a:rPr>
              <a:t>Os Riscos identificados a partir destes Diagnósticos devem ser incluídos na Matriz de Riscos, para desenvolvimento da Gerência de Riscos do Projeto</a:t>
            </a:r>
            <a:endParaRPr lang="pt-BR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03294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8376" y="419472"/>
            <a:ext cx="814724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805" marR="5080" indent="-265430">
              <a:lnSpc>
                <a:spcPct val="100000"/>
              </a:lnSpc>
              <a:spcBef>
                <a:spcPts val="100"/>
              </a:spcBef>
              <a:tabLst>
                <a:tab pos="7499984" algn="l"/>
              </a:tabLst>
            </a:pPr>
            <a:r>
              <a:rPr lang="pt-BR" sz="3000" spc="-5">
                <a:solidFill>
                  <a:schemeClr val="bg1"/>
                </a:solidFill>
                <a:uFill>
                  <a:solidFill>
                    <a:srgbClr val="4F6128"/>
                  </a:solidFill>
                </a:uFill>
              </a:rPr>
              <a:t>Gestão de Mudança</a:t>
            </a:r>
            <a:endParaRPr sz="3000" spc="-15">
              <a:solidFill>
                <a:schemeClr val="bg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22EFB89-F1B7-4736-8724-82B999329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94307"/>
            <a:ext cx="5616624" cy="3987332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EE918A82-5CEF-41EC-8D0A-5B1776F05402}"/>
              </a:ext>
            </a:extLst>
          </p:cNvPr>
          <p:cNvSpPr/>
          <p:nvPr/>
        </p:nvSpPr>
        <p:spPr>
          <a:xfrm>
            <a:off x="2722776" y="1259468"/>
            <a:ext cx="3698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Análise dos Riscos da Mudança</a:t>
            </a:r>
            <a:endParaRPr lang="pt-BR">
              <a:solidFill>
                <a:schemeClr val="bg1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05AEFD2-AB29-42AB-9CB5-3B8E1E5A4B02}"/>
              </a:ext>
            </a:extLst>
          </p:cNvPr>
          <p:cNvSpPr/>
          <p:nvPr/>
        </p:nvSpPr>
        <p:spPr>
          <a:xfrm>
            <a:off x="5831632" y="1994307"/>
            <a:ext cx="3312368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12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RISCO = PROBABILIDADE x SEVERIDADE</a:t>
            </a: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pt-BR" sz="1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1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1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ALTO RISCO – OBRIGATÓRIO REDUZIR O RISCO PARA UM NÍVEL MAIS BAIXO</a:t>
            </a: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1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1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RISCO MÉDIO – A OPERAÇÃO PODERIA EXIGIR ENDOSSO DO GESTOR DO EMPREENDIMENTO</a:t>
            </a: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1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pt-BR" sz="120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1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RISCO BAIXO - OPERAÇÃO ADMISSÍVEL</a:t>
            </a:r>
            <a:endParaRPr lang="pt-BR" sz="1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1300" b="1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pt-BR" sz="13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360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pt-BR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AB8EA7B-07F0-4EC9-8AA8-273C10F12073}"/>
              </a:ext>
            </a:extLst>
          </p:cNvPr>
          <p:cNvSpPr/>
          <p:nvPr/>
        </p:nvSpPr>
        <p:spPr>
          <a:xfrm>
            <a:off x="6732240" y="3212976"/>
            <a:ext cx="1296144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tx1"/>
                </a:solidFill>
              </a:rPr>
              <a:t>ALTO RISCO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0F39617-0BA8-4262-B870-6B735B44F600}"/>
              </a:ext>
            </a:extLst>
          </p:cNvPr>
          <p:cNvSpPr/>
          <p:nvPr/>
        </p:nvSpPr>
        <p:spPr>
          <a:xfrm>
            <a:off x="6734771" y="4340994"/>
            <a:ext cx="1296144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tx1"/>
                </a:solidFill>
              </a:rPr>
              <a:t>RISCO MÉDIO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CD7655DA-BB4B-4400-8FB0-0071E740A1A3}"/>
              </a:ext>
            </a:extLst>
          </p:cNvPr>
          <p:cNvSpPr/>
          <p:nvPr/>
        </p:nvSpPr>
        <p:spPr>
          <a:xfrm>
            <a:off x="6732240" y="5066541"/>
            <a:ext cx="1296144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RISCO BAIXO</a:t>
            </a:r>
          </a:p>
        </p:txBody>
      </p:sp>
    </p:spTree>
    <p:extLst>
      <p:ext uri="{BB962C8B-B14F-4D97-AF65-F5344CB8AC3E}">
        <p14:creationId xmlns:p14="http://schemas.microsoft.com/office/powerpoint/2010/main" val="4245313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2437638"/>
            <a:ext cx="25781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76884" algn="l"/>
                <a:tab pos="989330" algn="l"/>
                <a:tab pos="1780539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	al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	mot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87877" y="2437638"/>
            <a:ext cx="13919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956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substância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10734" y="2437638"/>
            <a:ext cx="10915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inflamável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33235" y="2437638"/>
            <a:ext cx="11918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6388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	e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eja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656068" y="2437638"/>
            <a:ext cx="6534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sendo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7925" y="2742692"/>
            <a:ext cx="22136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509395" algn="l"/>
                <a:tab pos="179133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anspor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ada	–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7925" y="3047492"/>
            <a:ext cx="192023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4526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erida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081908" y="2742692"/>
            <a:ext cx="274574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38430">
              <a:lnSpc>
                <a:spcPct val="100000"/>
              </a:lnSpc>
              <a:spcBef>
                <a:spcPts val="105"/>
              </a:spcBef>
              <a:tabLst>
                <a:tab pos="614045" algn="l"/>
                <a:tab pos="891540" algn="l"/>
                <a:tab pos="1106805" algn="l"/>
                <a:tab pos="1972310" algn="l"/>
                <a:tab pos="2394585" algn="l"/>
              </a:tabLst>
            </a:pP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la	um	l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í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quido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	um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ut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	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í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	</a:t>
            </a:r>
            <a:r>
              <a:rPr sz="2000" spc="-3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ue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55029" y="2742692"/>
            <a:ext cx="235521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8750" marR="5080" indent="-146685">
              <a:lnSpc>
                <a:spcPct val="100000"/>
              </a:lnSpc>
              <a:spcBef>
                <a:spcPts val="105"/>
              </a:spcBef>
              <a:tabLst>
                <a:tab pos="504825" algn="l"/>
                <a:tab pos="733425" algn="l"/>
                <a:tab pos="850900" algn="l"/>
                <a:tab pos="1477010" algn="l"/>
                <a:tab pos="2027555" algn="l"/>
                <a:tab pos="2080895" algn="l"/>
              </a:tabLst>
            </a:pP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ás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–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		ti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	que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 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		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ecipie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	de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77925" y="3352291"/>
            <a:ext cx="743204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armazenamento,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será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necessário 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dois veículos sejam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aterrados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(aterramento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temporário)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conectados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entre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modo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evitar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ocorra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diferença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potencial capaz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gerar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faísca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elétrica,  situação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alto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potencial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incêndio ou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explosão.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B7B69E65-E075-49EE-9C57-9F65E41F9A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00" y="142852"/>
            <a:ext cx="7772400" cy="1143000"/>
          </a:xfrm>
        </p:spPr>
        <p:txBody>
          <a:bodyPr/>
          <a:lstStyle/>
          <a:p>
            <a:r>
              <a:rPr lang="pt-PT" sz="3000">
                <a:solidFill>
                  <a:schemeClr val="bg1"/>
                </a:solidFill>
              </a:rPr>
              <a:t>Conhecendo os riscos</a:t>
            </a:r>
            <a:endParaRPr lang="pt-BR" sz="3000" b="1">
              <a:solidFill>
                <a:schemeClr val="bg1"/>
              </a:solidFill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34B3A12-2007-4283-9A3E-2D0B7C837980}"/>
              </a:ext>
            </a:extLst>
          </p:cNvPr>
          <p:cNvSpPr txBox="1"/>
          <p:nvPr/>
        </p:nvSpPr>
        <p:spPr>
          <a:xfrm>
            <a:off x="219353" y="1907896"/>
            <a:ext cx="5032071" cy="44454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just"/>
            <a:r>
              <a:rPr lang="pt-PT" sz="2000"/>
              <a:t>Se tiver que manusear seu respirador com as mãos sujas, pegue-o pela parte externa. Não o deixe sobre equipamentos ou lugares sujeitos a poeiras ou contaminantes.</a:t>
            </a:r>
            <a:endParaRPr lang="pt-BR" sz="2000"/>
          </a:p>
          <a:p>
            <a:pPr algn="just"/>
            <a:endParaRPr lang="pt-PT" sz="2000"/>
          </a:p>
          <a:p>
            <a:pPr algn="just"/>
            <a:r>
              <a:rPr lang="pt-PT" sz="2000"/>
              <a:t>Ao fim do trabalho ou nos intervalos de descanso, guarde o respirador em um saco plástico e coloque-o em lugar apropriado (gaveta, armário, etc.).</a:t>
            </a:r>
          </a:p>
          <a:p>
            <a:endParaRPr lang="pt-PT"/>
          </a:p>
          <a:p>
            <a:r>
              <a:rPr lang="pt-PT"/>
              <a:t>Se sentir dificuldade na respiração, o cheiro ou gosto do produto que está trabalhando, pode ser que esteja na hora de trocar de respirador (respiradores descartáveis) por um novo, ou substituir o filtro (respiradores reutilizáveis).</a:t>
            </a:r>
            <a:endParaRPr lang="pt-BR"/>
          </a:p>
        </p:txBody>
      </p:sp>
      <p:grpSp>
        <p:nvGrpSpPr>
          <p:cNvPr id="222" name="Group 725">
            <a:extLst>
              <a:ext uri="{FF2B5EF4-FFF2-40B4-BE49-F238E27FC236}">
                <a16:creationId xmlns:a16="http://schemas.microsoft.com/office/drawing/2014/main" id="{A193FB87-302B-480F-B3E6-7CCB920D449B}"/>
              </a:ext>
            </a:extLst>
          </p:cNvPr>
          <p:cNvGrpSpPr>
            <a:grpSpLocks/>
          </p:cNvGrpSpPr>
          <p:nvPr/>
        </p:nvGrpSpPr>
        <p:grpSpPr bwMode="auto">
          <a:xfrm>
            <a:off x="-680572" y="2121031"/>
            <a:ext cx="9483365" cy="7431769"/>
            <a:chOff x="-1105" y="355"/>
            <a:chExt cx="8775" cy="9005"/>
          </a:xfrm>
        </p:grpSpPr>
        <p:sp>
          <p:nvSpPr>
            <p:cNvPr id="223" name="Rectangle 831">
              <a:extLst>
                <a:ext uri="{FF2B5EF4-FFF2-40B4-BE49-F238E27FC236}">
                  <a16:creationId xmlns:a16="http://schemas.microsoft.com/office/drawing/2014/main" id="{325E25E2-0BD1-4780-B2DA-162177DA6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5" y="355"/>
              <a:ext cx="2725" cy="2693"/>
            </a:xfrm>
            <a:prstGeom prst="rect">
              <a:avLst/>
            </a:pr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24" name="AutoShape 830">
              <a:extLst>
                <a:ext uri="{FF2B5EF4-FFF2-40B4-BE49-F238E27FC236}">
                  <a16:creationId xmlns:a16="http://schemas.microsoft.com/office/drawing/2014/main" id="{56C106FF-9EA9-4183-BE36-B4037E3ED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9" y="1091"/>
              <a:ext cx="1201" cy="751"/>
            </a:xfrm>
            <a:custGeom>
              <a:avLst/>
              <a:gdLst>
                <a:gd name="T0" fmla="+- 0 6620 6470"/>
                <a:gd name="T1" fmla="*/ T0 w 1201"/>
                <a:gd name="T2" fmla="+- 0 1288 1091"/>
                <a:gd name="T3" fmla="*/ 1288 h 751"/>
                <a:gd name="T4" fmla="+- 0 6567 6470"/>
                <a:gd name="T5" fmla="*/ T4 w 1201"/>
                <a:gd name="T6" fmla="+- 0 1351 1091"/>
                <a:gd name="T7" fmla="*/ 1351 h 751"/>
                <a:gd name="T8" fmla="+- 0 6561 6470"/>
                <a:gd name="T9" fmla="*/ T8 w 1201"/>
                <a:gd name="T10" fmla="+- 0 1377 1091"/>
                <a:gd name="T11" fmla="*/ 1377 h 751"/>
                <a:gd name="T12" fmla="+- 0 6530 6470"/>
                <a:gd name="T13" fmla="*/ T12 w 1201"/>
                <a:gd name="T14" fmla="+- 0 1400 1091"/>
                <a:gd name="T15" fmla="*/ 1400 h 751"/>
                <a:gd name="T16" fmla="+- 0 6484 6470"/>
                <a:gd name="T17" fmla="*/ T16 w 1201"/>
                <a:gd name="T18" fmla="+- 0 1435 1091"/>
                <a:gd name="T19" fmla="*/ 1435 h 751"/>
                <a:gd name="T20" fmla="+- 0 6470 6470"/>
                <a:gd name="T21" fmla="*/ T20 w 1201"/>
                <a:gd name="T22" fmla="+- 0 1500 1091"/>
                <a:gd name="T23" fmla="*/ 1500 h 751"/>
                <a:gd name="T24" fmla="+- 0 6521 6470"/>
                <a:gd name="T25" fmla="*/ T24 w 1201"/>
                <a:gd name="T26" fmla="+- 0 1583 1091"/>
                <a:gd name="T27" fmla="*/ 1583 h 751"/>
                <a:gd name="T28" fmla="+- 0 6560 6470"/>
                <a:gd name="T29" fmla="*/ T28 w 1201"/>
                <a:gd name="T30" fmla="+- 0 1627 1091"/>
                <a:gd name="T31" fmla="*/ 1627 h 751"/>
                <a:gd name="T32" fmla="+- 0 6546 6470"/>
                <a:gd name="T33" fmla="*/ T32 w 1201"/>
                <a:gd name="T34" fmla="+- 0 1644 1091"/>
                <a:gd name="T35" fmla="*/ 1644 h 751"/>
                <a:gd name="T36" fmla="+- 0 6545 6470"/>
                <a:gd name="T37" fmla="*/ T36 w 1201"/>
                <a:gd name="T38" fmla="+- 0 1699 1091"/>
                <a:gd name="T39" fmla="*/ 1699 h 751"/>
                <a:gd name="T40" fmla="+- 0 6639 6470"/>
                <a:gd name="T41" fmla="*/ T40 w 1201"/>
                <a:gd name="T42" fmla="+- 0 1789 1091"/>
                <a:gd name="T43" fmla="*/ 1789 h 751"/>
                <a:gd name="T44" fmla="+- 0 6802 6470"/>
                <a:gd name="T45" fmla="*/ T44 w 1201"/>
                <a:gd name="T46" fmla="+- 0 1841 1091"/>
                <a:gd name="T47" fmla="*/ 1841 h 751"/>
                <a:gd name="T48" fmla="+- 0 6931 6470"/>
                <a:gd name="T49" fmla="*/ T48 w 1201"/>
                <a:gd name="T50" fmla="+- 0 1823 1091"/>
                <a:gd name="T51" fmla="*/ 1823 h 751"/>
                <a:gd name="T52" fmla="+- 0 6961 6470"/>
                <a:gd name="T53" fmla="*/ T52 w 1201"/>
                <a:gd name="T54" fmla="+- 0 1785 1091"/>
                <a:gd name="T55" fmla="*/ 1785 h 751"/>
                <a:gd name="T56" fmla="+- 0 6994 6470"/>
                <a:gd name="T57" fmla="*/ T56 w 1201"/>
                <a:gd name="T58" fmla="+- 0 1767 1091"/>
                <a:gd name="T59" fmla="*/ 1767 h 751"/>
                <a:gd name="T60" fmla="+- 0 7019 6470"/>
                <a:gd name="T61" fmla="*/ T60 w 1201"/>
                <a:gd name="T62" fmla="+- 0 1738 1091"/>
                <a:gd name="T63" fmla="*/ 1738 h 751"/>
                <a:gd name="T64" fmla="+- 0 7505 6470"/>
                <a:gd name="T65" fmla="*/ T64 w 1201"/>
                <a:gd name="T66" fmla="+- 0 1703 1091"/>
                <a:gd name="T67" fmla="*/ 1703 h 751"/>
                <a:gd name="T68" fmla="+- 0 7506 6470"/>
                <a:gd name="T69" fmla="*/ T68 w 1201"/>
                <a:gd name="T70" fmla="+- 0 1697 1091"/>
                <a:gd name="T71" fmla="*/ 1697 h 751"/>
                <a:gd name="T72" fmla="+- 0 7580 6470"/>
                <a:gd name="T73" fmla="*/ T72 w 1201"/>
                <a:gd name="T74" fmla="+- 0 1694 1091"/>
                <a:gd name="T75" fmla="*/ 1694 h 751"/>
                <a:gd name="T76" fmla="+- 0 7615 6470"/>
                <a:gd name="T77" fmla="*/ T76 w 1201"/>
                <a:gd name="T78" fmla="+- 0 1667 1091"/>
                <a:gd name="T79" fmla="*/ 1667 h 751"/>
                <a:gd name="T80" fmla="+- 0 7612 6470"/>
                <a:gd name="T81" fmla="*/ T80 w 1201"/>
                <a:gd name="T82" fmla="+- 0 1639 1091"/>
                <a:gd name="T83" fmla="*/ 1639 h 751"/>
                <a:gd name="T84" fmla="+- 0 7589 6470"/>
                <a:gd name="T85" fmla="*/ T84 w 1201"/>
                <a:gd name="T86" fmla="+- 0 1611 1091"/>
                <a:gd name="T87" fmla="*/ 1611 h 751"/>
                <a:gd name="T88" fmla="+- 0 7658 6470"/>
                <a:gd name="T89" fmla="*/ T88 w 1201"/>
                <a:gd name="T90" fmla="+- 0 1605 1091"/>
                <a:gd name="T91" fmla="*/ 1605 h 751"/>
                <a:gd name="T92" fmla="+- 0 7671 6470"/>
                <a:gd name="T93" fmla="*/ T92 w 1201"/>
                <a:gd name="T94" fmla="+- 0 1514 1091"/>
                <a:gd name="T95" fmla="*/ 1514 h 751"/>
                <a:gd name="T96" fmla="+- 0 7628 6470"/>
                <a:gd name="T97" fmla="*/ T96 w 1201"/>
                <a:gd name="T98" fmla="+- 0 1482 1091"/>
                <a:gd name="T99" fmla="*/ 1482 h 751"/>
                <a:gd name="T100" fmla="+- 0 7553 6470"/>
                <a:gd name="T101" fmla="*/ T100 w 1201"/>
                <a:gd name="T102" fmla="+- 0 1453 1091"/>
                <a:gd name="T103" fmla="*/ 1453 h 751"/>
                <a:gd name="T104" fmla="+- 0 7512 6470"/>
                <a:gd name="T105" fmla="*/ T104 w 1201"/>
                <a:gd name="T106" fmla="+- 0 1446 1091"/>
                <a:gd name="T107" fmla="*/ 1446 h 751"/>
                <a:gd name="T108" fmla="+- 0 7495 6470"/>
                <a:gd name="T109" fmla="*/ T108 w 1201"/>
                <a:gd name="T110" fmla="+- 0 1422 1091"/>
                <a:gd name="T111" fmla="*/ 1422 h 751"/>
                <a:gd name="T112" fmla="+- 0 7469 6470"/>
                <a:gd name="T113" fmla="*/ T112 w 1201"/>
                <a:gd name="T114" fmla="+- 0 1380 1091"/>
                <a:gd name="T115" fmla="*/ 1380 h 751"/>
                <a:gd name="T116" fmla="+- 0 7389 6470"/>
                <a:gd name="T117" fmla="*/ T116 w 1201"/>
                <a:gd name="T118" fmla="+- 0 1370 1091"/>
                <a:gd name="T119" fmla="*/ 1370 h 751"/>
                <a:gd name="T120" fmla="+- 0 7348 6470"/>
                <a:gd name="T121" fmla="*/ T120 w 1201"/>
                <a:gd name="T122" fmla="+- 0 1291 1091"/>
                <a:gd name="T123" fmla="*/ 1291 h 751"/>
                <a:gd name="T124" fmla="+- 0 6706 6470"/>
                <a:gd name="T125" fmla="*/ T124 w 1201"/>
                <a:gd name="T126" fmla="+- 0 1276 1091"/>
                <a:gd name="T127" fmla="*/ 1276 h 751"/>
                <a:gd name="T128" fmla="+- 0 7481 6470"/>
                <a:gd name="T129" fmla="*/ T128 w 1201"/>
                <a:gd name="T130" fmla="+- 0 1738 1091"/>
                <a:gd name="T131" fmla="*/ 1738 h 751"/>
                <a:gd name="T132" fmla="+- 0 7120 6470"/>
                <a:gd name="T133" fmla="*/ T132 w 1201"/>
                <a:gd name="T134" fmla="+- 0 1763 1091"/>
                <a:gd name="T135" fmla="*/ 1763 h 751"/>
                <a:gd name="T136" fmla="+- 0 7302 6470"/>
                <a:gd name="T137" fmla="*/ T136 w 1201"/>
                <a:gd name="T138" fmla="+- 0 1783 1091"/>
                <a:gd name="T139" fmla="*/ 1783 h 751"/>
                <a:gd name="T140" fmla="+- 0 7438 6470"/>
                <a:gd name="T141" fmla="*/ T140 w 1201"/>
                <a:gd name="T142" fmla="+- 0 1763 1091"/>
                <a:gd name="T143" fmla="*/ 1763 h 751"/>
                <a:gd name="T144" fmla="+- 0 7481 6470"/>
                <a:gd name="T145" fmla="*/ T144 w 1201"/>
                <a:gd name="T146" fmla="+- 0 1738 1091"/>
                <a:gd name="T147" fmla="*/ 1738 h 751"/>
                <a:gd name="T148" fmla="+- 0 7507 6470"/>
                <a:gd name="T149" fmla="*/ T148 w 1201"/>
                <a:gd name="T150" fmla="+- 0 1694 1091"/>
                <a:gd name="T151" fmla="*/ 1694 h 751"/>
                <a:gd name="T152" fmla="+- 0 7578 6470"/>
                <a:gd name="T153" fmla="*/ T152 w 1201"/>
                <a:gd name="T154" fmla="+- 0 1695 1091"/>
                <a:gd name="T155" fmla="*/ 1695 h 751"/>
                <a:gd name="T156" fmla="+- 0 7629 6470"/>
                <a:gd name="T157" fmla="*/ T156 w 1201"/>
                <a:gd name="T158" fmla="+- 0 1611 1091"/>
                <a:gd name="T159" fmla="*/ 1611 h 751"/>
                <a:gd name="T160" fmla="+- 0 7627 6470"/>
                <a:gd name="T161" fmla="*/ T160 w 1201"/>
                <a:gd name="T162" fmla="+- 0 1611 1091"/>
                <a:gd name="T163" fmla="*/ 1611 h 751"/>
                <a:gd name="T164" fmla="+- 0 7415 6470"/>
                <a:gd name="T165" fmla="*/ T164 w 1201"/>
                <a:gd name="T166" fmla="+- 0 1364 1091"/>
                <a:gd name="T167" fmla="*/ 1364 h 751"/>
                <a:gd name="T168" fmla="+- 0 7389 6470"/>
                <a:gd name="T169" fmla="*/ T168 w 1201"/>
                <a:gd name="T170" fmla="+- 0 1370 1091"/>
                <a:gd name="T171" fmla="*/ 1370 h 751"/>
                <a:gd name="T172" fmla="+- 0 7444 6470"/>
                <a:gd name="T173" fmla="*/ T172 w 1201"/>
                <a:gd name="T174" fmla="+- 0 1368 1091"/>
                <a:gd name="T175" fmla="*/ 1368 h 751"/>
                <a:gd name="T176" fmla="+- 0 7415 6470"/>
                <a:gd name="T177" fmla="*/ T176 w 1201"/>
                <a:gd name="T178" fmla="+- 0 1364 1091"/>
                <a:gd name="T179" fmla="*/ 1364 h 751"/>
                <a:gd name="T180" fmla="+- 0 6714 6470"/>
                <a:gd name="T181" fmla="*/ T180 w 1201"/>
                <a:gd name="T182" fmla="+- 0 1223 1091"/>
                <a:gd name="T183" fmla="*/ 1223 h 751"/>
                <a:gd name="T184" fmla="+- 0 6692 6470"/>
                <a:gd name="T185" fmla="*/ T184 w 1201"/>
                <a:gd name="T186" fmla="+- 0 1251 1091"/>
                <a:gd name="T187" fmla="*/ 1251 h 751"/>
                <a:gd name="T188" fmla="+- 0 6706 6470"/>
                <a:gd name="T189" fmla="*/ T188 w 1201"/>
                <a:gd name="T190" fmla="+- 0 1276 1091"/>
                <a:gd name="T191" fmla="*/ 1276 h 751"/>
                <a:gd name="T192" fmla="+- 0 7309 6470"/>
                <a:gd name="T193" fmla="*/ T192 w 1201"/>
                <a:gd name="T194" fmla="+- 0 1260 1091"/>
                <a:gd name="T195" fmla="*/ 1260 h 751"/>
                <a:gd name="T196" fmla="+- 0 7236 6470"/>
                <a:gd name="T197" fmla="*/ T196 w 1201"/>
                <a:gd name="T198" fmla="+- 0 1231 1091"/>
                <a:gd name="T199" fmla="*/ 1231 h 751"/>
                <a:gd name="T200" fmla="+- 0 7166 6470"/>
                <a:gd name="T201" fmla="*/ T200 w 1201"/>
                <a:gd name="T202" fmla="+- 0 1229 1091"/>
                <a:gd name="T203" fmla="*/ 1229 h 751"/>
                <a:gd name="T204" fmla="+- 0 6872 6470"/>
                <a:gd name="T205" fmla="*/ T204 w 1201"/>
                <a:gd name="T206" fmla="+- 0 1226 1091"/>
                <a:gd name="T207" fmla="*/ 1226 h 751"/>
                <a:gd name="T208" fmla="+- 0 6752 6470"/>
                <a:gd name="T209" fmla="*/ T208 w 1201"/>
                <a:gd name="T210" fmla="+- 0 1215 1091"/>
                <a:gd name="T211" fmla="*/ 1215 h 751"/>
                <a:gd name="T212" fmla="+- 0 7166 6470"/>
                <a:gd name="T213" fmla="*/ T212 w 1201"/>
                <a:gd name="T214" fmla="+- 0 1229 1091"/>
                <a:gd name="T215" fmla="*/ 1229 h 751"/>
                <a:gd name="T216" fmla="+- 0 7212 6470"/>
                <a:gd name="T217" fmla="*/ T216 w 1201"/>
                <a:gd name="T218" fmla="+- 0 1228 1091"/>
                <a:gd name="T219" fmla="*/ 1228 h 751"/>
                <a:gd name="T220" fmla="+- 0 6995 6470"/>
                <a:gd name="T221" fmla="*/ T220 w 1201"/>
                <a:gd name="T222" fmla="+- 0 1091 1091"/>
                <a:gd name="T223" fmla="*/ 1091 h 751"/>
                <a:gd name="T224" fmla="+- 0 6898 6470"/>
                <a:gd name="T225" fmla="*/ T224 w 1201"/>
                <a:gd name="T226" fmla="+- 0 1128 1091"/>
                <a:gd name="T227" fmla="*/ 1128 h 751"/>
                <a:gd name="T228" fmla="+- 0 6869 6470"/>
                <a:gd name="T229" fmla="*/ T228 w 1201"/>
                <a:gd name="T230" fmla="+- 0 1183 1091"/>
                <a:gd name="T231" fmla="*/ 1183 h 751"/>
                <a:gd name="T232" fmla="+- 0 6869 6470"/>
                <a:gd name="T233" fmla="*/ T232 w 1201"/>
                <a:gd name="T234" fmla="+- 0 1212 1091"/>
                <a:gd name="T235" fmla="*/ 1212 h 751"/>
                <a:gd name="T236" fmla="+- 0 7166 6470"/>
                <a:gd name="T237" fmla="*/ T236 w 1201"/>
                <a:gd name="T238" fmla="+- 0 1226 1091"/>
                <a:gd name="T239" fmla="*/ 1226 h 751"/>
                <a:gd name="T240" fmla="+- 0 7135 6470"/>
                <a:gd name="T241" fmla="*/ T240 w 1201"/>
                <a:gd name="T242" fmla="+- 0 1152 1091"/>
                <a:gd name="T243" fmla="*/ 1152 h 751"/>
                <a:gd name="T244" fmla="+- 0 7054 6470"/>
                <a:gd name="T245" fmla="*/ T244 w 1201"/>
                <a:gd name="T246" fmla="+- 0 1100 1091"/>
                <a:gd name="T247" fmla="*/ 1100 h 7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1201" h="751">
                  <a:moveTo>
                    <a:pt x="191" y="184"/>
                  </a:moveTo>
                  <a:lnTo>
                    <a:pt x="150" y="197"/>
                  </a:lnTo>
                  <a:lnTo>
                    <a:pt x="117" y="223"/>
                  </a:lnTo>
                  <a:lnTo>
                    <a:pt x="97" y="260"/>
                  </a:lnTo>
                  <a:lnTo>
                    <a:pt x="92" y="273"/>
                  </a:lnTo>
                  <a:lnTo>
                    <a:pt x="91" y="286"/>
                  </a:lnTo>
                  <a:lnTo>
                    <a:pt x="92" y="298"/>
                  </a:lnTo>
                  <a:lnTo>
                    <a:pt x="60" y="309"/>
                  </a:lnTo>
                  <a:lnTo>
                    <a:pt x="34" y="324"/>
                  </a:lnTo>
                  <a:lnTo>
                    <a:pt x="14" y="344"/>
                  </a:lnTo>
                  <a:lnTo>
                    <a:pt x="2" y="368"/>
                  </a:lnTo>
                  <a:lnTo>
                    <a:pt x="0" y="409"/>
                  </a:lnTo>
                  <a:lnTo>
                    <a:pt x="17" y="451"/>
                  </a:lnTo>
                  <a:lnTo>
                    <a:pt x="51" y="492"/>
                  </a:lnTo>
                  <a:lnTo>
                    <a:pt x="99" y="529"/>
                  </a:lnTo>
                  <a:lnTo>
                    <a:pt x="90" y="536"/>
                  </a:lnTo>
                  <a:lnTo>
                    <a:pt x="82" y="544"/>
                  </a:lnTo>
                  <a:lnTo>
                    <a:pt x="76" y="553"/>
                  </a:lnTo>
                  <a:lnTo>
                    <a:pt x="71" y="563"/>
                  </a:lnTo>
                  <a:lnTo>
                    <a:pt x="75" y="608"/>
                  </a:lnTo>
                  <a:lnTo>
                    <a:pt x="110" y="655"/>
                  </a:lnTo>
                  <a:lnTo>
                    <a:pt x="169" y="698"/>
                  </a:lnTo>
                  <a:lnTo>
                    <a:pt x="248" y="732"/>
                  </a:lnTo>
                  <a:lnTo>
                    <a:pt x="332" y="750"/>
                  </a:lnTo>
                  <a:lnTo>
                    <a:pt x="406" y="750"/>
                  </a:lnTo>
                  <a:lnTo>
                    <a:pt x="461" y="732"/>
                  </a:lnTo>
                  <a:lnTo>
                    <a:pt x="490" y="697"/>
                  </a:lnTo>
                  <a:lnTo>
                    <a:pt x="491" y="694"/>
                  </a:lnTo>
                  <a:lnTo>
                    <a:pt x="508" y="687"/>
                  </a:lnTo>
                  <a:lnTo>
                    <a:pt x="524" y="676"/>
                  </a:lnTo>
                  <a:lnTo>
                    <a:pt x="537" y="663"/>
                  </a:lnTo>
                  <a:lnTo>
                    <a:pt x="549" y="647"/>
                  </a:lnTo>
                  <a:lnTo>
                    <a:pt x="1011" y="647"/>
                  </a:lnTo>
                  <a:lnTo>
                    <a:pt x="1035" y="612"/>
                  </a:lnTo>
                  <a:lnTo>
                    <a:pt x="1035" y="609"/>
                  </a:lnTo>
                  <a:lnTo>
                    <a:pt x="1036" y="606"/>
                  </a:lnTo>
                  <a:lnTo>
                    <a:pt x="1037" y="603"/>
                  </a:lnTo>
                  <a:lnTo>
                    <a:pt x="1110" y="603"/>
                  </a:lnTo>
                  <a:lnTo>
                    <a:pt x="1132" y="594"/>
                  </a:lnTo>
                  <a:lnTo>
                    <a:pt x="1145" y="576"/>
                  </a:lnTo>
                  <a:lnTo>
                    <a:pt x="1146" y="563"/>
                  </a:lnTo>
                  <a:lnTo>
                    <a:pt x="1142" y="548"/>
                  </a:lnTo>
                  <a:lnTo>
                    <a:pt x="1133" y="534"/>
                  </a:lnTo>
                  <a:lnTo>
                    <a:pt x="1119" y="520"/>
                  </a:lnTo>
                  <a:lnTo>
                    <a:pt x="1159" y="520"/>
                  </a:lnTo>
                  <a:lnTo>
                    <a:pt x="1188" y="514"/>
                  </a:lnTo>
                  <a:lnTo>
                    <a:pt x="1201" y="508"/>
                  </a:lnTo>
                  <a:lnTo>
                    <a:pt x="1201" y="423"/>
                  </a:lnTo>
                  <a:lnTo>
                    <a:pt x="1198" y="421"/>
                  </a:lnTo>
                  <a:lnTo>
                    <a:pt x="1158" y="391"/>
                  </a:lnTo>
                  <a:lnTo>
                    <a:pt x="1104" y="368"/>
                  </a:lnTo>
                  <a:lnTo>
                    <a:pt x="1083" y="362"/>
                  </a:lnTo>
                  <a:lnTo>
                    <a:pt x="1062" y="358"/>
                  </a:lnTo>
                  <a:lnTo>
                    <a:pt x="1042" y="355"/>
                  </a:lnTo>
                  <a:lnTo>
                    <a:pt x="1023" y="354"/>
                  </a:lnTo>
                  <a:lnTo>
                    <a:pt x="1025" y="331"/>
                  </a:lnTo>
                  <a:lnTo>
                    <a:pt x="1016" y="308"/>
                  </a:lnTo>
                  <a:lnTo>
                    <a:pt x="999" y="289"/>
                  </a:lnTo>
                  <a:lnTo>
                    <a:pt x="979" y="279"/>
                  </a:lnTo>
                  <a:lnTo>
                    <a:pt x="919" y="279"/>
                  </a:lnTo>
                  <a:lnTo>
                    <a:pt x="905" y="238"/>
                  </a:lnTo>
                  <a:lnTo>
                    <a:pt x="878" y="200"/>
                  </a:lnTo>
                  <a:lnTo>
                    <a:pt x="859" y="185"/>
                  </a:lnTo>
                  <a:lnTo>
                    <a:pt x="236" y="185"/>
                  </a:lnTo>
                  <a:lnTo>
                    <a:pt x="191" y="184"/>
                  </a:lnTo>
                  <a:close/>
                  <a:moveTo>
                    <a:pt x="1011" y="647"/>
                  </a:moveTo>
                  <a:lnTo>
                    <a:pt x="549" y="647"/>
                  </a:lnTo>
                  <a:lnTo>
                    <a:pt x="650" y="672"/>
                  </a:lnTo>
                  <a:lnTo>
                    <a:pt x="745" y="687"/>
                  </a:lnTo>
                  <a:lnTo>
                    <a:pt x="832" y="692"/>
                  </a:lnTo>
                  <a:lnTo>
                    <a:pt x="907" y="687"/>
                  </a:lnTo>
                  <a:lnTo>
                    <a:pt x="968" y="672"/>
                  </a:lnTo>
                  <a:lnTo>
                    <a:pt x="1011" y="647"/>
                  </a:lnTo>
                  <a:close/>
                  <a:moveTo>
                    <a:pt x="1110" y="603"/>
                  </a:moveTo>
                  <a:lnTo>
                    <a:pt x="1037" y="603"/>
                  </a:lnTo>
                  <a:lnTo>
                    <a:pt x="1075" y="608"/>
                  </a:lnTo>
                  <a:lnTo>
                    <a:pt x="1108" y="604"/>
                  </a:lnTo>
                  <a:lnTo>
                    <a:pt x="1110" y="603"/>
                  </a:lnTo>
                  <a:close/>
                  <a:moveTo>
                    <a:pt x="1159" y="520"/>
                  </a:moveTo>
                  <a:lnTo>
                    <a:pt x="1119" y="520"/>
                  </a:lnTo>
                  <a:lnTo>
                    <a:pt x="1157" y="520"/>
                  </a:lnTo>
                  <a:lnTo>
                    <a:pt x="1159" y="520"/>
                  </a:lnTo>
                  <a:close/>
                  <a:moveTo>
                    <a:pt x="945" y="273"/>
                  </a:moveTo>
                  <a:lnTo>
                    <a:pt x="931" y="275"/>
                  </a:lnTo>
                  <a:lnTo>
                    <a:pt x="919" y="279"/>
                  </a:lnTo>
                  <a:lnTo>
                    <a:pt x="979" y="279"/>
                  </a:lnTo>
                  <a:lnTo>
                    <a:pt x="974" y="277"/>
                  </a:lnTo>
                  <a:lnTo>
                    <a:pt x="959" y="273"/>
                  </a:lnTo>
                  <a:lnTo>
                    <a:pt x="945" y="273"/>
                  </a:lnTo>
                  <a:close/>
                  <a:moveTo>
                    <a:pt x="282" y="124"/>
                  </a:moveTo>
                  <a:lnTo>
                    <a:pt x="244" y="132"/>
                  </a:lnTo>
                  <a:lnTo>
                    <a:pt x="225" y="150"/>
                  </a:lnTo>
                  <a:lnTo>
                    <a:pt x="222" y="160"/>
                  </a:lnTo>
                  <a:lnTo>
                    <a:pt x="226" y="172"/>
                  </a:lnTo>
                  <a:lnTo>
                    <a:pt x="236" y="185"/>
                  </a:lnTo>
                  <a:lnTo>
                    <a:pt x="859" y="185"/>
                  </a:lnTo>
                  <a:lnTo>
                    <a:pt x="839" y="169"/>
                  </a:lnTo>
                  <a:lnTo>
                    <a:pt x="790" y="146"/>
                  </a:lnTo>
                  <a:lnTo>
                    <a:pt x="766" y="140"/>
                  </a:lnTo>
                  <a:lnTo>
                    <a:pt x="751" y="138"/>
                  </a:lnTo>
                  <a:lnTo>
                    <a:pt x="696" y="138"/>
                  </a:lnTo>
                  <a:lnTo>
                    <a:pt x="696" y="135"/>
                  </a:lnTo>
                  <a:lnTo>
                    <a:pt x="402" y="135"/>
                  </a:lnTo>
                  <a:lnTo>
                    <a:pt x="336" y="125"/>
                  </a:lnTo>
                  <a:lnTo>
                    <a:pt x="282" y="124"/>
                  </a:lnTo>
                  <a:close/>
                  <a:moveTo>
                    <a:pt x="719" y="136"/>
                  </a:moveTo>
                  <a:lnTo>
                    <a:pt x="696" y="138"/>
                  </a:lnTo>
                  <a:lnTo>
                    <a:pt x="751" y="138"/>
                  </a:lnTo>
                  <a:lnTo>
                    <a:pt x="742" y="137"/>
                  </a:lnTo>
                  <a:lnTo>
                    <a:pt x="719" y="136"/>
                  </a:lnTo>
                  <a:close/>
                  <a:moveTo>
                    <a:pt x="525" y="0"/>
                  </a:moveTo>
                  <a:lnTo>
                    <a:pt x="471" y="10"/>
                  </a:lnTo>
                  <a:lnTo>
                    <a:pt x="428" y="37"/>
                  </a:lnTo>
                  <a:lnTo>
                    <a:pt x="402" y="78"/>
                  </a:lnTo>
                  <a:lnTo>
                    <a:pt x="399" y="92"/>
                  </a:lnTo>
                  <a:lnTo>
                    <a:pt x="398" y="106"/>
                  </a:lnTo>
                  <a:lnTo>
                    <a:pt x="399" y="121"/>
                  </a:lnTo>
                  <a:lnTo>
                    <a:pt x="402" y="135"/>
                  </a:lnTo>
                  <a:lnTo>
                    <a:pt x="696" y="135"/>
                  </a:lnTo>
                  <a:lnTo>
                    <a:pt x="688" y="98"/>
                  </a:lnTo>
                  <a:lnTo>
                    <a:pt x="665" y="61"/>
                  </a:lnTo>
                  <a:lnTo>
                    <a:pt x="629" y="31"/>
                  </a:lnTo>
                  <a:lnTo>
                    <a:pt x="584" y="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rgbClr val="F9E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25" name="AutoShape 829">
              <a:extLst>
                <a:ext uri="{FF2B5EF4-FFF2-40B4-BE49-F238E27FC236}">
                  <a16:creationId xmlns:a16="http://schemas.microsoft.com/office/drawing/2014/main" id="{729AAC93-9F70-431C-8550-82B070B11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05" y="8004"/>
              <a:ext cx="1201" cy="751"/>
            </a:xfrm>
            <a:custGeom>
              <a:avLst/>
              <a:gdLst>
                <a:gd name="T0" fmla="+- 0 7553 -1105"/>
                <a:gd name="T1" fmla="*/ T0 w 1201"/>
                <a:gd name="T2" fmla="+- 0 1453 8005"/>
                <a:gd name="T3" fmla="*/ 1453 h 751"/>
                <a:gd name="T4" fmla="+- 0 7512 -1105"/>
                <a:gd name="T5" fmla="*/ T4 w 1201"/>
                <a:gd name="T6" fmla="+- 0 1446 8005"/>
                <a:gd name="T7" fmla="*/ 1446 h 751"/>
                <a:gd name="T8" fmla="+- 0 7495 -1105"/>
                <a:gd name="T9" fmla="*/ T8 w 1201"/>
                <a:gd name="T10" fmla="+- 0 1422 8005"/>
                <a:gd name="T11" fmla="*/ 1422 h 751"/>
                <a:gd name="T12" fmla="+- 0 7469 -1105"/>
                <a:gd name="T13" fmla="*/ T12 w 1201"/>
                <a:gd name="T14" fmla="+- 0 1380 8005"/>
                <a:gd name="T15" fmla="*/ 1380 h 751"/>
                <a:gd name="T16" fmla="+- 0 7429 -1105"/>
                <a:gd name="T17" fmla="*/ T16 w 1201"/>
                <a:gd name="T18" fmla="+- 0 1364 8005"/>
                <a:gd name="T19" fmla="*/ 1364 h 751"/>
                <a:gd name="T20" fmla="+- 0 7401 -1105"/>
                <a:gd name="T21" fmla="*/ T20 w 1201"/>
                <a:gd name="T22" fmla="+- 0 1366 8005"/>
                <a:gd name="T23" fmla="*/ 1366 h 751"/>
                <a:gd name="T24" fmla="+- 0 7375 -1105"/>
                <a:gd name="T25" fmla="*/ T24 w 1201"/>
                <a:gd name="T26" fmla="+- 0 1329 8005"/>
                <a:gd name="T27" fmla="*/ 1329 h 751"/>
                <a:gd name="T28" fmla="+- 0 7309 -1105"/>
                <a:gd name="T29" fmla="*/ T28 w 1201"/>
                <a:gd name="T30" fmla="+- 0 1260 8005"/>
                <a:gd name="T31" fmla="*/ 1260 h 751"/>
                <a:gd name="T32" fmla="+- 0 7236 -1105"/>
                <a:gd name="T33" fmla="*/ T32 w 1201"/>
                <a:gd name="T34" fmla="+- 0 1231 8005"/>
                <a:gd name="T35" fmla="*/ 1231 h 751"/>
                <a:gd name="T36" fmla="+- 0 7189 -1105"/>
                <a:gd name="T37" fmla="*/ T36 w 1201"/>
                <a:gd name="T38" fmla="+- 0 1227 8005"/>
                <a:gd name="T39" fmla="*/ 1227 h 751"/>
                <a:gd name="T40" fmla="+- 0 7158 -1105"/>
                <a:gd name="T41" fmla="*/ T40 w 1201"/>
                <a:gd name="T42" fmla="+- 0 1189 8005"/>
                <a:gd name="T43" fmla="*/ 1189 h 751"/>
                <a:gd name="T44" fmla="+- 0 7099 -1105"/>
                <a:gd name="T45" fmla="*/ T44 w 1201"/>
                <a:gd name="T46" fmla="+- 0 1122 8005"/>
                <a:gd name="T47" fmla="*/ 1122 h 751"/>
                <a:gd name="T48" fmla="+- 0 6995 -1105"/>
                <a:gd name="T49" fmla="*/ T48 w 1201"/>
                <a:gd name="T50" fmla="+- 0 1091 8005"/>
                <a:gd name="T51" fmla="*/ 1091 h 751"/>
                <a:gd name="T52" fmla="+- 0 6898 -1105"/>
                <a:gd name="T53" fmla="*/ T52 w 1201"/>
                <a:gd name="T54" fmla="+- 0 1128 8005"/>
                <a:gd name="T55" fmla="*/ 1128 h 751"/>
                <a:gd name="T56" fmla="+- 0 6869 -1105"/>
                <a:gd name="T57" fmla="*/ T56 w 1201"/>
                <a:gd name="T58" fmla="+- 0 1183 8005"/>
                <a:gd name="T59" fmla="*/ 1183 h 751"/>
                <a:gd name="T60" fmla="+- 0 6869 -1105"/>
                <a:gd name="T61" fmla="*/ T60 w 1201"/>
                <a:gd name="T62" fmla="+- 0 1212 8005"/>
                <a:gd name="T63" fmla="*/ 1212 h 751"/>
                <a:gd name="T64" fmla="+- 0 6806 -1105"/>
                <a:gd name="T65" fmla="*/ T64 w 1201"/>
                <a:gd name="T66" fmla="+- 0 1216 8005"/>
                <a:gd name="T67" fmla="*/ 1216 h 751"/>
                <a:gd name="T68" fmla="+- 0 6714 -1105"/>
                <a:gd name="T69" fmla="*/ T68 w 1201"/>
                <a:gd name="T70" fmla="+- 0 1223 8005"/>
                <a:gd name="T71" fmla="*/ 1223 h 751"/>
                <a:gd name="T72" fmla="+- 0 6692 -1105"/>
                <a:gd name="T73" fmla="*/ T72 w 1201"/>
                <a:gd name="T74" fmla="+- 0 1251 8005"/>
                <a:gd name="T75" fmla="*/ 1251 h 751"/>
                <a:gd name="T76" fmla="+- 0 6706 -1105"/>
                <a:gd name="T77" fmla="*/ T76 w 1201"/>
                <a:gd name="T78" fmla="+- 0 1276 8005"/>
                <a:gd name="T79" fmla="*/ 1276 h 751"/>
                <a:gd name="T80" fmla="+- 0 6620 -1105"/>
                <a:gd name="T81" fmla="*/ T80 w 1201"/>
                <a:gd name="T82" fmla="+- 0 1288 8005"/>
                <a:gd name="T83" fmla="*/ 1288 h 751"/>
                <a:gd name="T84" fmla="+- 0 6567 -1105"/>
                <a:gd name="T85" fmla="*/ T84 w 1201"/>
                <a:gd name="T86" fmla="+- 0 1351 8005"/>
                <a:gd name="T87" fmla="*/ 1351 h 751"/>
                <a:gd name="T88" fmla="+- 0 6561 -1105"/>
                <a:gd name="T89" fmla="*/ T88 w 1201"/>
                <a:gd name="T90" fmla="+- 0 1377 8005"/>
                <a:gd name="T91" fmla="*/ 1377 h 751"/>
                <a:gd name="T92" fmla="+- 0 6530 -1105"/>
                <a:gd name="T93" fmla="*/ T92 w 1201"/>
                <a:gd name="T94" fmla="+- 0 1400 8005"/>
                <a:gd name="T95" fmla="*/ 1400 h 751"/>
                <a:gd name="T96" fmla="+- 0 6484 -1105"/>
                <a:gd name="T97" fmla="*/ T96 w 1201"/>
                <a:gd name="T98" fmla="+- 0 1435 8005"/>
                <a:gd name="T99" fmla="*/ 1435 h 751"/>
                <a:gd name="T100" fmla="+- 0 6470 -1105"/>
                <a:gd name="T101" fmla="*/ T100 w 1201"/>
                <a:gd name="T102" fmla="+- 0 1500 8005"/>
                <a:gd name="T103" fmla="*/ 1500 h 751"/>
                <a:gd name="T104" fmla="+- 0 6521 -1105"/>
                <a:gd name="T105" fmla="*/ T104 w 1201"/>
                <a:gd name="T106" fmla="+- 0 1583 8005"/>
                <a:gd name="T107" fmla="*/ 1583 h 751"/>
                <a:gd name="T108" fmla="+- 0 6560 -1105"/>
                <a:gd name="T109" fmla="*/ T108 w 1201"/>
                <a:gd name="T110" fmla="+- 0 1627 8005"/>
                <a:gd name="T111" fmla="*/ 1627 h 751"/>
                <a:gd name="T112" fmla="+- 0 6546 -1105"/>
                <a:gd name="T113" fmla="*/ T112 w 1201"/>
                <a:gd name="T114" fmla="+- 0 1644 8005"/>
                <a:gd name="T115" fmla="*/ 1644 h 751"/>
                <a:gd name="T116" fmla="+- 0 6545 -1105"/>
                <a:gd name="T117" fmla="*/ T116 w 1201"/>
                <a:gd name="T118" fmla="+- 0 1699 8005"/>
                <a:gd name="T119" fmla="*/ 1699 h 751"/>
                <a:gd name="T120" fmla="+- 0 6639 -1105"/>
                <a:gd name="T121" fmla="*/ T120 w 1201"/>
                <a:gd name="T122" fmla="+- 0 1789 8005"/>
                <a:gd name="T123" fmla="*/ 1789 h 751"/>
                <a:gd name="T124" fmla="+- 0 6802 -1105"/>
                <a:gd name="T125" fmla="*/ T124 w 1201"/>
                <a:gd name="T126" fmla="+- 0 1841 8005"/>
                <a:gd name="T127" fmla="*/ 1841 h 751"/>
                <a:gd name="T128" fmla="+- 0 6931 -1105"/>
                <a:gd name="T129" fmla="*/ T128 w 1201"/>
                <a:gd name="T130" fmla="+- 0 1823 8005"/>
                <a:gd name="T131" fmla="*/ 1823 h 751"/>
                <a:gd name="T132" fmla="+- 0 6961 -1105"/>
                <a:gd name="T133" fmla="*/ T132 w 1201"/>
                <a:gd name="T134" fmla="+- 0 1785 8005"/>
                <a:gd name="T135" fmla="*/ 1785 h 751"/>
                <a:gd name="T136" fmla="+- 0 6994 -1105"/>
                <a:gd name="T137" fmla="*/ T136 w 1201"/>
                <a:gd name="T138" fmla="+- 0 1767 8005"/>
                <a:gd name="T139" fmla="*/ 1767 h 751"/>
                <a:gd name="T140" fmla="+- 0 7019 -1105"/>
                <a:gd name="T141" fmla="*/ T140 w 1201"/>
                <a:gd name="T142" fmla="+- 0 1738 8005"/>
                <a:gd name="T143" fmla="*/ 1738 h 751"/>
                <a:gd name="T144" fmla="+- 0 7215 -1105"/>
                <a:gd name="T145" fmla="*/ T144 w 1201"/>
                <a:gd name="T146" fmla="+- 0 1778 8005"/>
                <a:gd name="T147" fmla="*/ 1778 h 751"/>
                <a:gd name="T148" fmla="+- 0 7377 -1105"/>
                <a:gd name="T149" fmla="*/ T148 w 1201"/>
                <a:gd name="T150" fmla="+- 0 1778 8005"/>
                <a:gd name="T151" fmla="*/ 1778 h 751"/>
                <a:gd name="T152" fmla="+- 0 7481 -1105"/>
                <a:gd name="T153" fmla="*/ T152 w 1201"/>
                <a:gd name="T154" fmla="+- 0 1738 8005"/>
                <a:gd name="T155" fmla="*/ 1738 h 751"/>
                <a:gd name="T156" fmla="+- 0 7505 -1105"/>
                <a:gd name="T157" fmla="*/ T156 w 1201"/>
                <a:gd name="T158" fmla="+- 0 1700 8005"/>
                <a:gd name="T159" fmla="*/ 1700 h 751"/>
                <a:gd name="T160" fmla="+- 0 7507 -1105"/>
                <a:gd name="T161" fmla="*/ T160 w 1201"/>
                <a:gd name="T162" fmla="+- 0 1694 8005"/>
                <a:gd name="T163" fmla="*/ 1694 h 751"/>
                <a:gd name="T164" fmla="+- 0 7578 -1105"/>
                <a:gd name="T165" fmla="*/ T164 w 1201"/>
                <a:gd name="T166" fmla="+- 0 1695 8005"/>
                <a:gd name="T167" fmla="*/ 1695 h 751"/>
                <a:gd name="T168" fmla="+- 0 7615 -1105"/>
                <a:gd name="T169" fmla="*/ T168 w 1201"/>
                <a:gd name="T170" fmla="+- 0 1667 8005"/>
                <a:gd name="T171" fmla="*/ 1667 h 751"/>
                <a:gd name="T172" fmla="+- 0 7612 -1105"/>
                <a:gd name="T173" fmla="*/ T172 w 1201"/>
                <a:gd name="T174" fmla="+- 0 1639 8005"/>
                <a:gd name="T175" fmla="*/ 1639 h 751"/>
                <a:gd name="T176" fmla="+- 0 7589 -1105"/>
                <a:gd name="T177" fmla="*/ T176 w 1201"/>
                <a:gd name="T178" fmla="+- 0 1611 8005"/>
                <a:gd name="T179" fmla="*/ 1611 h 751"/>
                <a:gd name="T180" fmla="+- 0 7658 -1105"/>
                <a:gd name="T181" fmla="*/ T180 w 1201"/>
                <a:gd name="T182" fmla="+- 0 1605 8005"/>
                <a:gd name="T183" fmla="*/ 1605 h 751"/>
                <a:gd name="T184" fmla="+- 0 7671 -1105"/>
                <a:gd name="T185" fmla="*/ T184 w 1201"/>
                <a:gd name="T186" fmla="+- 0 1514 8005"/>
                <a:gd name="T187" fmla="*/ 1514 h 751"/>
                <a:gd name="T188" fmla="+- 0 7628 -1105"/>
                <a:gd name="T189" fmla="*/ T188 w 1201"/>
                <a:gd name="T190" fmla="+- 0 1482 8005"/>
                <a:gd name="T191" fmla="*/ 1482 h 7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</a:cxnLst>
              <a:rect l="0" t="0" r="r" b="b"/>
              <a:pathLst>
                <a:path w="1201" h="751">
                  <a:moveTo>
                    <a:pt x="8679" y="-6546"/>
                  </a:moveTo>
                  <a:lnTo>
                    <a:pt x="8658" y="-6552"/>
                  </a:lnTo>
                  <a:lnTo>
                    <a:pt x="8637" y="-6556"/>
                  </a:lnTo>
                  <a:lnTo>
                    <a:pt x="8617" y="-6559"/>
                  </a:lnTo>
                  <a:lnTo>
                    <a:pt x="8598" y="-6560"/>
                  </a:lnTo>
                  <a:lnTo>
                    <a:pt x="8600" y="-6583"/>
                  </a:lnTo>
                  <a:lnTo>
                    <a:pt x="8591" y="-6606"/>
                  </a:lnTo>
                  <a:lnTo>
                    <a:pt x="8574" y="-6625"/>
                  </a:lnTo>
                  <a:lnTo>
                    <a:pt x="8549" y="-6637"/>
                  </a:lnTo>
                  <a:lnTo>
                    <a:pt x="8534" y="-6641"/>
                  </a:lnTo>
                  <a:lnTo>
                    <a:pt x="8520" y="-6641"/>
                  </a:lnTo>
                  <a:lnTo>
                    <a:pt x="8506" y="-6639"/>
                  </a:lnTo>
                  <a:lnTo>
                    <a:pt x="8494" y="-6635"/>
                  </a:lnTo>
                  <a:lnTo>
                    <a:pt x="8480" y="-6676"/>
                  </a:lnTo>
                  <a:lnTo>
                    <a:pt x="8453" y="-6714"/>
                  </a:lnTo>
                  <a:lnTo>
                    <a:pt x="8414" y="-6745"/>
                  </a:lnTo>
                  <a:lnTo>
                    <a:pt x="8365" y="-6768"/>
                  </a:lnTo>
                  <a:lnTo>
                    <a:pt x="8341" y="-6774"/>
                  </a:lnTo>
                  <a:lnTo>
                    <a:pt x="8317" y="-6777"/>
                  </a:lnTo>
                  <a:lnTo>
                    <a:pt x="8294" y="-6778"/>
                  </a:lnTo>
                  <a:lnTo>
                    <a:pt x="8271" y="-6776"/>
                  </a:lnTo>
                  <a:lnTo>
                    <a:pt x="8263" y="-6816"/>
                  </a:lnTo>
                  <a:lnTo>
                    <a:pt x="8240" y="-6853"/>
                  </a:lnTo>
                  <a:lnTo>
                    <a:pt x="8204" y="-6883"/>
                  </a:lnTo>
                  <a:lnTo>
                    <a:pt x="8159" y="-6905"/>
                  </a:lnTo>
                  <a:lnTo>
                    <a:pt x="8100" y="-6914"/>
                  </a:lnTo>
                  <a:lnTo>
                    <a:pt x="8046" y="-6904"/>
                  </a:lnTo>
                  <a:lnTo>
                    <a:pt x="8003" y="-6877"/>
                  </a:lnTo>
                  <a:lnTo>
                    <a:pt x="7977" y="-6836"/>
                  </a:lnTo>
                  <a:lnTo>
                    <a:pt x="7974" y="-6822"/>
                  </a:lnTo>
                  <a:lnTo>
                    <a:pt x="7973" y="-6808"/>
                  </a:lnTo>
                  <a:lnTo>
                    <a:pt x="7974" y="-6793"/>
                  </a:lnTo>
                  <a:lnTo>
                    <a:pt x="7977" y="-6779"/>
                  </a:lnTo>
                  <a:lnTo>
                    <a:pt x="7911" y="-6789"/>
                  </a:lnTo>
                  <a:lnTo>
                    <a:pt x="7857" y="-6790"/>
                  </a:lnTo>
                  <a:lnTo>
                    <a:pt x="7819" y="-6782"/>
                  </a:lnTo>
                  <a:lnTo>
                    <a:pt x="7800" y="-6764"/>
                  </a:lnTo>
                  <a:lnTo>
                    <a:pt x="7797" y="-6754"/>
                  </a:lnTo>
                  <a:lnTo>
                    <a:pt x="7801" y="-6742"/>
                  </a:lnTo>
                  <a:lnTo>
                    <a:pt x="7811" y="-6729"/>
                  </a:lnTo>
                  <a:lnTo>
                    <a:pt x="7766" y="-6730"/>
                  </a:lnTo>
                  <a:lnTo>
                    <a:pt x="7725" y="-6717"/>
                  </a:lnTo>
                  <a:lnTo>
                    <a:pt x="7692" y="-6691"/>
                  </a:lnTo>
                  <a:lnTo>
                    <a:pt x="7672" y="-6654"/>
                  </a:lnTo>
                  <a:lnTo>
                    <a:pt x="7667" y="-6641"/>
                  </a:lnTo>
                  <a:lnTo>
                    <a:pt x="7666" y="-6628"/>
                  </a:lnTo>
                  <a:lnTo>
                    <a:pt x="7667" y="-6616"/>
                  </a:lnTo>
                  <a:lnTo>
                    <a:pt x="7635" y="-6605"/>
                  </a:lnTo>
                  <a:lnTo>
                    <a:pt x="7609" y="-6590"/>
                  </a:lnTo>
                  <a:lnTo>
                    <a:pt x="7589" y="-6570"/>
                  </a:lnTo>
                  <a:lnTo>
                    <a:pt x="7577" y="-6546"/>
                  </a:lnTo>
                  <a:lnTo>
                    <a:pt x="7575" y="-6505"/>
                  </a:lnTo>
                  <a:lnTo>
                    <a:pt x="7592" y="-6463"/>
                  </a:lnTo>
                  <a:lnTo>
                    <a:pt x="7626" y="-6422"/>
                  </a:lnTo>
                  <a:lnTo>
                    <a:pt x="7674" y="-6385"/>
                  </a:lnTo>
                  <a:lnTo>
                    <a:pt x="7665" y="-6378"/>
                  </a:lnTo>
                  <a:lnTo>
                    <a:pt x="7657" y="-6370"/>
                  </a:lnTo>
                  <a:lnTo>
                    <a:pt x="7651" y="-6361"/>
                  </a:lnTo>
                  <a:lnTo>
                    <a:pt x="7646" y="-6351"/>
                  </a:lnTo>
                  <a:lnTo>
                    <a:pt x="7650" y="-6306"/>
                  </a:lnTo>
                  <a:lnTo>
                    <a:pt x="7685" y="-6259"/>
                  </a:lnTo>
                  <a:lnTo>
                    <a:pt x="7744" y="-6216"/>
                  </a:lnTo>
                  <a:lnTo>
                    <a:pt x="7823" y="-6182"/>
                  </a:lnTo>
                  <a:lnTo>
                    <a:pt x="7907" y="-6164"/>
                  </a:lnTo>
                  <a:lnTo>
                    <a:pt x="7981" y="-6164"/>
                  </a:lnTo>
                  <a:lnTo>
                    <a:pt x="8036" y="-6182"/>
                  </a:lnTo>
                  <a:lnTo>
                    <a:pt x="8065" y="-6217"/>
                  </a:lnTo>
                  <a:lnTo>
                    <a:pt x="8066" y="-6220"/>
                  </a:lnTo>
                  <a:lnTo>
                    <a:pt x="8083" y="-6227"/>
                  </a:lnTo>
                  <a:lnTo>
                    <a:pt x="8099" y="-6238"/>
                  </a:lnTo>
                  <a:lnTo>
                    <a:pt x="8112" y="-6251"/>
                  </a:lnTo>
                  <a:lnTo>
                    <a:pt x="8124" y="-6267"/>
                  </a:lnTo>
                  <a:lnTo>
                    <a:pt x="8225" y="-6242"/>
                  </a:lnTo>
                  <a:lnTo>
                    <a:pt x="8320" y="-6227"/>
                  </a:lnTo>
                  <a:lnTo>
                    <a:pt x="8407" y="-6222"/>
                  </a:lnTo>
                  <a:lnTo>
                    <a:pt x="8482" y="-6227"/>
                  </a:lnTo>
                  <a:lnTo>
                    <a:pt x="8543" y="-6242"/>
                  </a:lnTo>
                  <a:lnTo>
                    <a:pt x="8586" y="-6267"/>
                  </a:lnTo>
                  <a:lnTo>
                    <a:pt x="8610" y="-6302"/>
                  </a:lnTo>
                  <a:lnTo>
                    <a:pt x="8610" y="-6305"/>
                  </a:lnTo>
                  <a:lnTo>
                    <a:pt x="8611" y="-6308"/>
                  </a:lnTo>
                  <a:lnTo>
                    <a:pt x="8612" y="-6311"/>
                  </a:lnTo>
                  <a:lnTo>
                    <a:pt x="8650" y="-6306"/>
                  </a:lnTo>
                  <a:lnTo>
                    <a:pt x="8683" y="-6310"/>
                  </a:lnTo>
                  <a:lnTo>
                    <a:pt x="8707" y="-6320"/>
                  </a:lnTo>
                  <a:lnTo>
                    <a:pt x="8720" y="-6338"/>
                  </a:lnTo>
                  <a:lnTo>
                    <a:pt x="8721" y="-6351"/>
                  </a:lnTo>
                  <a:lnTo>
                    <a:pt x="8717" y="-6366"/>
                  </a:lnTo>
                  <a:lnTo>
                    <a:pt x="8708" y="-6380"/>
                  </a:lnTo>
                  <a:lnTo>
                    <a:pt x="8694" y="-6394"/>
                  </a:lnTo>
                  <a:lnTo>
                    <a:pt x="8732" y="-6394"/>
                  </a:lnTo>
                  <a:lnTo>
                    <a:pt x="8763" y="-6400"/>
                  </a:lnTo>
                  <a:lnTo>
                    <a:pt x="8776" y="-6406"/>
                  </a:lnTo>
                  <a:moveTo>
                    <a:pt x="8776" y="-6491"/>
                  </a:moveTo>
                  <a:lnTo>
                    <a:pt x="8773" y="-6493"/>
                  </a:lnTo>
                  <a:lnTo>
                    <a:pt x="8733" y="-6523"/>
                  </a:lnTo>
                  <a:lnTo>
                    <a:pt x="8679" y="-6546"/>
                  </a:lnTo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26" name="AutoShape 828">
              <a:extLst>
                <a:ext uri="{FF2B5EF4-FFF2-40B4-BE49-F238E27FC236}">
                  <a16:creationId xmlns:a16="http://schemas.microsoft.com/office/drawing/2014/main" id="{618BEC7B-7F03-41BC-992D-61AAB645C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1107"/>
              <a:ext cx="1255" cy="710"/>
            </a:xfrm>
            <a:custGeom>
              <a:avLst/>
              <a:gdLst>
                <a:gd name="T0" fmla="+- 0 5131 4964"/>
                <a:gd name="T1" fmla="*/ T0 w 1255"/>
                <a:gd name="T2" fmla="+- 0 1125 1107"/>
                <a:gd name="T3" fmla="*/ 1125 h 710"/>
                <a:gd name="T4" fmla="+- 0 5092 4964"/>
                <a:gd name="T5" fmla="*/ T4 w 1255"/>
                <a:gd name="T6" fmla="+- 0 1179 1107"/>
                <a:gd name="T7" fmla="*/ 1179 h 710"/>
                <a:gd name="T8" fmla="+- 0 5124 4964"/>
                <a:gd name="T9" fmla="*/ T8 w 1255"/>
                <a:gd name="T10" fmla="+- 0 1207 1107"/>
                <a:gd name="T11" fmla="*/ 1207 h 710"/>
                <a:gd name="T12" fmla="+- 0 4976 4964"/>
                <a:gd name="T13" fmla="*/ T12 w 1255"/>
                <a:gd name="T14" fmla="+- 0 1306 1107"/>
                <a:gd name="T15" fmla="*/ 1306 h 710"/>
                <a:gd name="T16" fmla="+- 0 4996 4964"/>
                <a:gd name="T17" fmla="*/ T16 w 1255"/>
                <a:gd name="T18" fmla="+- 0 1430 1107"/>
                <a:gd name="T19" fmla="*/ 1430 h 710"/>
                <a:gd name="T20" fmla="+- 0 5075 4964"/>
                <a:gd name="T21" fmla="*/ T20 w 1255"/>
                <a:gd name="T22" fmla="+- 0 1493 1107"/>
                <a:gd name="T23" fmla="*/ 1493 h 710"/>
                <a:gd name="T24" fmla="+- 0 5069 4964"/>
                <a:gd name="T25" fmla="*/ T24 w 1255"/>
                <a:gd name="T26" fmla="+- 0 1527 1107"/>
                <a:gd name="T27" fmla="*/ 1527 h 710"/>
                <a:gd name="T28" fmla="+- 0 5019 4964"/>
                <a:gd name="T29" fmla="*/ T28 w 1255"/>
                <a:gd name="T30" fmla="+- 0 1560 1107"/>
                <a:gd name="T31" fmla="*/ 1560 h 710"/>
                <a:gd name="T32" fmla="+- 0 5000 4964"/>
                <a:gd name="T33" fmla="*/ T32 w 1255"/>
                <a:gd name="T34" fmla="+- 0 1622 1107"/>
                <a:gd name="T35" fmla="*/ 1622 h 710"/>
                <a:gd name="T36" fmla="+- 0 5119 4964"/>
                <a:gd name="T37" fmla="*/ T36 w 1255"/>
                <a:gd name="T38" fmla="+- 0 1693 1107"/>
                <a:gd name="T39" fmla="*/ 1693 h 710"/>
                <a:gd name="T40" fmla="+- 0 5098 4964"/>
                <a:gd name="T41" fmla="*/ T40 w 1255"/>
                <a:gd name="T42" fmla="+- 0 1720 1107"/>
                <a:gd name="T43" fmla="*/ 1720 h 710"/>
                <a:gd name="T44" fmla="+- 0 5218 4964"/>
                <a:gd name="T45" fmla="*/ T44 w 1255"/>
                <a:gd name="T46" fmla="+- 0 1801 1107"/>
                <a:gd name="T47" fmla="*/ 1801 h 710"/>
                <a:gd name="T48" fmla="+- 0 5460 4964"/>
                <a:gd name="T49" fmla="*/ T48 w 1255"/>
                <a:gd name="T50" fmla="+- 0 1808 1107"/>
                <a:gd name="T51" fmla="*/ 1808 h 710"/>
                <a:gd name="T52" fmla="+- 0 5534 4964"/>
                <a:gd name="T53" fmla="*/ T52 w 1255"/>
                <a:gd name="T54" fmla="+- 0 1759 1107"/>
                <a:gd name="T55" fmla="*/ 1759 h 710"/>
                <a:gd name="T56" fmla="+- 0 5574 4964"/>
                <a:gd name="T57" fmla="*/ T56 w 1255"/>
                <a:gd name="T58" fmla="+- 0 1732 1107"/>
                <a:gd name="T59" fmla="*/ 1732 h 710"/>
                <a:gd name="T60" fmla="+- 0 5869 4964"/>
                <a:gd name="T61" fmla="*/ T60 w 1255"/>
                <a:gd name="T62" fmla="+- 0 1716 1107"/>
                <a:gd name="T63" fmla="*/ 1716 h 710"/>
                <a:gd name="T64" fmla="+- 0 6038 4964"/>
                <a:gd name="T65" fmla="*/ T64 w 1255"/>
                <a:gd name="T66" fmla="+- 0 1663 1107"/>
                <a:gd name="T67" fmla="*/ 1663 h 710"/>
                <a:gd name="T68" fmla="+- 0 6055 4964"/>
                <a:gd name="T69" fmla="*/ T68 w 1255"/>
                <a:gd name="T70" fmla="+- 0 1632 1107"/>
                <a:gd name="T71" fmla="*/ 1632 h 710"/>
                <a:gd name="T72" fmla="+- 0 6125 4964"/>
                <a:gd name="T73" fmla="*/ T72 w 1255"/>
                <a:gd name="T74" fmla="+- 0 1622 1107"/>
                <a:gd name="T75" fmla="*/ 1622 h 710"/>
                <a:gd name="T76" fmla="+- 0 6156 4964"/>
                <a:gd name="T77" fmla="*/ T76 w 1255"/>
                <a:gd name="T78" fmla="+- 0 1589 1107"/>
                <a:gd name="T79" fmla="*/ 1589 h 710"/>
                <a:gd name="T80" fmla="+- 0 6122 4964"/>
                <a:gd name="T81" fmla="*/ T80 w 1255"/>
                <a:gd name="T82" fmla="+- 0 1563 1107"/>
                <a:gd name="T83" fmla="*/ 1563 h 710"/>
                <a:gd name="T84" fmla="+- 0 6210 4964"/>
                <a:gd name="T85" fmla="*/ T84 w 1255"/>
                <a:gd name="T86" fmla="+- 0 1539 1107"/>
                <a:gd name="T87" fmla="*/ 1539 h 710"/>
                <a:gd name="T88" fmla="+- 0 6183 4964"/>
                <a:gd name="T89" fmla="*/ T88 w 1255"/>
                <a:gd name="T90" fmla="+- 0 1485 1107"/>
                <a:gd name="T91" fmla="*/ 1485 h 710"/>
                <a:gd name="T92" fmla="+- 0 5999 4964"/>
                <a:gd name="T93" fmla="*/ T92 w 1255"/>
                <a:gd name="T94" fmla="+- 0 1460 1107"/>
                <a:gd name="T95" fmla="*/ 1460 h 710"/>
                <a:gd name="T96" fmla="+- 0 5968 4964"/>
                <a:gd name="T97" fmla="*/ T96 w 1255"/>
                <a:gd name="T98" fmla="+- 0 1421 1107"/>
                <a:gd name="T99" fmla="*/ 1421 h 710"/>
                <a:gd name="T100" fmla="+- 0 5828 4964"/>
                <a:gd name="T101" fmla="*/ T100 w 1255"/>
                <a:gd name="T102" fmla="+- 0 1372 1107"/>
                <a:gd name="T103" fmla="*/ 1372 h 710"/>
                <a:gd name="T104" fmla="+- 0 5639 4964"/>
                <a:gd name="T105" fmla="*/ T104 w 1255"/>
                <a:gd name="T106" fmla="+- 0 1351 1107"/>
                <a:gd name="T107" fmla="*/ 1351 h 710"/>
                <a:gd name="T108" fmla="+- 0 5554 4964"/>
                <a:gd name="T109" fmla="*/ T108 w 1255"/>
                <a:gd name="T110" fmla="+- 0 1286 1107"/>
                <a:gd name="T111" fmla="*/ 1286 h 710"/>
                <a:gd name="T112" fmla="+- 0 5412 4964"/>
                <a:gd name="T113" fmla="*/ T112 w 1255"/>
                <a:gd name="T114" fmla="+- 0 1259 1107"/>
                <a:gd name="T115" fmla="*/ 1259 h 710"/>
                <a:gd name="T116" fmla="+- 0 5322 4964"/>
                <a:gd name="T117" fmla="*/ T116 w 1255"/>
                <a:gd name="T118" fmla="+- 0 1212 1107"/>
                <a:gd name="T119" fmla="*/ 1212 h 710"/>
                <a:gd name="T120" fmla="+- 0 5364 4964"/>
                <a:gd name="T121" fmla="*/ T120 w 1255"/>
                <a:gd name="T122" fmla="+- 0 1181 1107"/>
                <a:gd name="T123" fmla="*/ 1181 h 710"/>
                <a:gd name="T124" fmla="+- 0 5327 4964"/>
                <a:gd name="T125" fmla="*/ T124 w 1255"/>
                <a:gd name="T126" fmla="+- 0 1125 1107"/>
                <a:gd name="T127" fmla="*/ 1125 h 710"/>
                <a:gd name="T128" fmla="+- 0 5834 4964"/>
                <a:gd name="T129" fmla="*/ T128 w 1255"/>
                <a:gd name="T130" fmla="+- 0 1719 1107"/>
                <a:gd name="T131" fmla="*/ 1719 h 710"/>
                <a:gd name="T132" fmla="+- 0 5783 4964"/>
                <a:gd name="T133" fmla="*/ T132 w 1255"/>
                <a:gd name="T134" fmla="+- 0 1724 1107"/>
                <a:gd name="T135" fmla="*/ 1724 h 710"/>
                <a:gd name="T136" fmla="+- 0 6018 4964"/>
                <a:gd name="T137" fmla="*/ T136 w 1255"/>
                <a:gd name="T138" fmla="+- 0 1459 1107"/>
                <a:gd name="T139" fmla="*/ 1459 h 710"/>
                <a:gd name="T140" fmla="+- 0 6081 4964"/>
                <a:gd name="T141" fmla="*/ T140 w 1255"/>
                <a:gd name="T142" fmla="+- 0 1460 1107"/>
                <a:gd name="T143" fmla="*/ 1460 h 710"/>
                <a:gd name="T144" fmla="+- 0 5922 4964"/>
                <a:gd name="T145" fmla="*/ T144 w 1255"/>
                <a:gd name="T146" fmla="+- 0 1413 1107"/>
                <a:gd name="T147" fmla="*/ 1413 h 710"/>
                <a:gd name="T148" fmla="+- 0 5883 4964"/>
                <a:gd name="T149" fmla="*/ T148 w 1255"/>
                <a:gd name="T150" fmla="+- 0 1421 1107"/>
                <a:gd name="T151" fmla="*/ 1421 h 710"/>
                <a:gd name="T152" fmla="+- 0 5937 4964"/>
                <a:gd name="T153" fmla="*/ T152 w 1255"/>
                <a:gd name="T154" fmla="+- 0 1413 1107"/>
                <a:gd name="T155" fmla="*/ 1413 h 710"/>
                <a:gd name="T156" fmla="+- 0 5684 4964"/>
                <a:gd name="T157" fmla="*/ T156 w 1255"/>
                <a:gd name="T158" fmla="+- 0 1345 1107"/>
                <a:gd name="T159" fmla="*/ 1345 h 710"/>
                <a:gd name="T160" fmla="+- 0 5764 4964"/>
                <a:gd name="T161" fmla="*/ T160 w 1255"/>
                <a:gd name="T162" fmla="+- 0 1351 1107"/>
                <a:gd name="T163" fmla="*/ 1351 h 710"/>
                <a:gd name="T164" fmla="+- 0 5487 4964"/>
                <a:gd name="T165" fmla="*/ T164 w 1255"/>
                <a:gd name="T166" fmla="+- 0 1275 1107"/>
                <a:gd name="T167" fmla="*/ 1275 h 710"/>
                <a:gd name="T168" fmla="+- 0 5433 4964"/>
                <a:gd name="T169" fmla="*/ T168 w 1255"/>
                <a:gd name="T170" fmla="+- 0 1279 1107"/>
                <a:gd name="T171" fmla="*/ 1279 h 710"/>
                <a:gd name="T172" fmla="+- 0 5487 4964"/>
                <a:gd name="T173" fmla="*/ T172 w 1255"/>
                <a:gd name="T174" fmla="+- 0 1275 1107"/>
                <a:gd name="T175" fmla="*/ 1275 h 71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1255" h="710">
                  <a:moveTo>
                    <a:pt x="265" y="0"/>
                  </a:moveTo>
                  <a:lnTo>
                    <a:pt x="211" y="5"/>
                  </a:lnTo>
                  <a:lnTo>
                    <a:pt x="167" y="18"/>
                  </a:lnTo>
                  <a:lnTo>
                    <a:pt x="137" y="37"/>
                  </a:lnTo>
                  <a:lnTo>
                    <a:pt x="126" y="61"/>
                  </a:lnTo>
                  <a:lnTo>
                    <a:pt x="128" y="72"/>
                  </a:lnTo>
                  <a:lnTo>
                    <a:pt x="135" y="82"/>
                  </a:lnTo>
                  <a:lnTo>
                    <a:pt x="146" y="91"/>
                  </a:lnTo>
                  <a:lnTo>
                    <a:pt x="160" y="100"/>
                  </a:lnTo>
                  <a:lnTo>
                    <a:pt x="95" y="123"/>
                  </a:lnTo>
                  <a:lnTo>
                    <a:pt x="45" y="157"/>
                  </a:lnTo>
                  <a:lnTo>
                    <a:pt x="12" y="199"/>
                  </a:lnTo>
                  <a:lnTo>
                    <a:pt x="0" y="247"/>
                  </a:lnTo>
                  <a:lnTo>
                    <a:pt x="9" y="287"/>
                  </a:lnTo>
                  <a:lnTo>
                    <a:pt x="32" y="323"/>
                  </a:lnTo>
                  <a:lnTo>
                    <a:pt x="68" y="354"/>
                  </a:lnTo>
                  <a:lnTo>
                    <a:pt x="115" y="379"/>
                  </a:lnTo>
                  <a:lnTo>
                    <a:pt x="111" y="386"/>
                  </a:lnTo>
                  <a:lnTo>
                    <a:pt x="107" y="394"/>
                  </a:lnTo>
                  <a:lnTo>
                    <a:pt x="104" y="411"/>
                  </a:lnTo>
                  <a:lnTo>
                    <a:pt x="105" y="420"/>
                  </a:lnTo>
                  <a:lnTo>
                    <a:pt x="108" y="428"/>
                  </a:lnTo>
                  <a:lnTo>
                    <a:pt x="78" y="439"/>
                  </a:lnTo>
                  <a:lnTo>
                    <a:pt x="55" y="453"/>
                  </a:lnTo>
                  <a:lnTo>
                    <a:pt x="39" y="469"/>
                  </a:lnTo>
                  <a:lnTo>
                    <a:pt x="31" y="487"/>
                  </a:lnTo>
                  <a:lnTo>
                    <a:pt x="36" y="515"/>
                  </a:lnTo>
                  <a:lnTo>
                    <a:pt x="60" y="543"/>
                  </a:lnTo>
                  <a:lnTo>
                    <a:pt x="101" y="567"/>
                  </a:lnTo>
                  <a:lnTo>
                    <a:pt x="155" y="586"/>
                  </a:lnTo>
                  <a:lnTo>
                    <a:pt x="143" y="594"/>
                  </a:lnTo>
                  <a:lnTo>
                    <a:pt x="135" y="603"/>
                  </a:lnTo>
                  <a:lnTo>
                    <a:pt x="134" y="613"/>
                  </a:lnTo>
                  <a:lnTo>
                    <a:pt x="145" y="643"/>
                  </a:lnTo>
                  <a:lnTo>
                    <a:pt x="187" y="672"/>
                  </a:lnTo>
                  <a:lnTo>
                    <a:pt x="254" y="694"/>
                  </a:lnTo>
                  <a:lnTo>
                    <a:pt x="337" y="708"/>
                  </a:lnTo>
                  <a:lnTo>
                    <a:pt x="423" y="710"/>
                  </a:lnTo>
                  <a:lnTo>
                    <a:pt x="496" y="701"/>
                  </a:lnTo>
                  <a:lnTo>
                    <a:pt x="547" y="681"/>
                  </a:lnTo>
                  <a:lnTo>
                    <a:pt x="570" y="654"/>
                  </a:lnTo>
                  <a:lnTo>
                    <a:pt x="570" y="652"/>
                  </a:lnTo>
                  <a:lnTo>
                    <a:pt x="586" y="645"/>
                  </a:lnTo>
                  <a:lnTo>
                    <a:pt x="599" y="636"/>
                  </a:lnTo>
                  <a:lnTo>
                    <a:pt x="610" y="625"/>
                  </a:lnTo>
                  <a:lnTo>
                    <a:pt x="618" y="612"/>
                  </a:lnTo>
                  <a:lnTo>
                    <a:pt x="870" y="612"/>
                  </a:lnTo>
                  <a:lnTo>
                    <a:pt x="905" y="609"/>
                  </a:lnTo>
                  <a:lnTo>
                    <a:pt x="978" y="597"/>
                  </a:lnTo>
                  <a:lnTo>
                    <a:pt x="1035" y="579"/>
                  </a:lnTo>
                  <a:lnTo>
                    <a:pt x="1074" y="556"/>
                  </a:lnTo>
                  <a:lnTo>
                    <a:pt x="1091" y="530"/>
                  </a:lnTo>
                  <a:lnTo>
                    <a:pt x="1091" y="528"/>
                  </a:lnTo>
                  <a:lnTo>
                    <a:pt x="1091" y="525"/>
                  </a:lnTo>
                  <a:lnTo>
                    <a:pt x="1091" y="523"/>
                  </a:lnTo>
                  <a:lnTo>
                    <a:pt x="1130" y="521"/>
                  </a:lnTo>
                  <a:lnTo>
                    <a:pt x="1161" y="515"/>
                  </a:lnTo>
                  <a:lnTo>
                    <a:pt x="1183" y="505"/>
                  </a:lnTo>
                  <a:lnTo>
                    <a:pt x="1193" y="491"/>
                  </a:lnTo>
                  <a:lnTo>
                    <a:pt x="1192" y="482"/>
                  </a:lnTo>
                  <a:lnTo>
                    <a:pt x="1186" y="473"/>
                  </a:lnTo>
                  <a:lnTo>
                    <a:pt x="1174" y="464"/>
                  </a:lnTo>
                  <a:lnTo>
                    <a:pt x="1158" y="456"/>
                  </a:lnTo>
                  <a:lnTo>
                    <a:pt x="1195" y="452"/>
                  </a:lnTo>
                  <a:lnTo>
                    <a:pt x="1225" y="443"/>
                  </a:lnTo>
                  <a:lnTo>
                    <a:pt x="1246" y="432"/>
                  </a:lnTo>
                  <a:lnTo>
                    <a:pt x="1255" y="418"/>
                  </a:lnTo>
                  <a:lnTo>
                    <a:pt x="1247" y="397"/>
                  </a:lnTo>
                  <a:lnTo>
                    <a:pt x="1219" y="378"/>
                  </a:lnTo>
                  <a:lnTo>
                    <a:pt x="1174" y="362"/>
                  </a:lnTo>
                  <a:lnTo>
                    <a:pt x="1120" y="353"/>
                  </a:lnTo>
                  <a:lnTo>
                    <a:pt x="1035" y="353"/>
                  </a:lnTo>
                  <a:lnTo>
                    <a:pt x="1032" y="337"/>
                  </a:lnTo>
                  <a:lnTo>
                    <a:pt x="1019" y="323"/>
                  </a:lnTo>
                  <a:lnTo>
                    <a:pt x="1004" y="314"/>
                  </a:lnTo>
                  <a:lnTo>
                    <a:pt x="919" y="314"/>
                  </a:lnTo>
                  <a:lnTo>
                    <a:pt x="898" y="288"/>
                  </a:lnTo>
                  <a:lnTo>
                    <a:pt x="864" y="265"/>
                  </a:lnTo>
                  <a:lnTo>
                    <a:pt x="821" y="248"/>
                  </a:lnTo>
                  <a:lnTo>
                    <a:pt x="800" y="244"/>
                  </a:lnTo>
                  <a:lnTo>
                    <a:pt x="675" y="244"/>
                  </a:lnTo>
                  <a:lnTo>
                    <a:pt x="660" y="218"/>
                  </a:lnTo>
                  <a:lnTo>
                    <a:pt x="631" y="195"/>
                  </a:lnTo>
                  <a:lnTo>
                    <a:pt x="590" y="179"/>
                  </a:lnTo>
                  <a:lnTo>
                    <a:pt x="559" y="172"/>
                  </a:lnTo>
                  <a:lnTo>
                    <a:pt x="469" y="172"/>
                  </a:lnTo>
                  <a:lnTo>
                    <a:pt x="448" y="152"/>
                  </a:lnTo>
                  <a:lnTo>
                    <a:pt x="422" y="133"/>
                  </a:lnTo>
                  <a:lnTo>
                    <a:pt x="392" y="118"/>
                  </a:lnTo>
                  <a:lnTo>
                    <a:pt x="358" y="105"/>
                  </a:lnTo>
                  <a:lnTo>
                    <a:pt x="377" y="96"/>
                  </a:lnTo>
                  <a:lnTo>
                    <a:pt x="391" y="85"/>
                  </a:lnTo>
                  <a:lnTo>
                    <a:pt x="400" y="74"/>
                  </a:lnTo>
                  <a:lnTo>
                    <a:pt x="404" y="61"/>
                  </a:lnTo>
                  <a:lnTo>
                    <a:pt x="393" y="37"/>
                  </a:lnTo>
                  <a:lnTo>
                    <a:pt x="363" y="18"/>
                  </a:lnTo>
                  <a:lnTo>
                    <a:pt x="319" y="5"/>
                  </a:lnTo>
                  <a:lnTo>
                    <a:pt x="265" y="0"/>
                  </a:lnTo>
                  <a:close/>
                  <a:moveTo>
                    <a:pt x="870" y="612"/>
                  </a:moveTo>
                  <a:lnTo>
                    <a:pt x="618" y="612"/>
                  </a:lnTo>
                  <a:lnTo>
                    <a:pt x="722" y="618"/>
                  </a:lnTo>
                  <a:lnTo>
                    <a:pt x="819" y="617"/>
                  </a:lnTo>
                  <a:lnTo>
                    <a:pt x="870" y="612"/>
                  </a:lnTo>
                  <a:close/>
                  <a:moveTo>
                    <a:pt x="1074" y="351"/>
                  </a:moveTo>
                  <a:lnTo>
                    <a:pt x="1054" y="352"/>
                  </a:lnTo>
                  <a:lnTo>
                    <a:pt x="1035" y="353"/>
                  </a:lnTo>
                  <a:lnTo>
                    <a:pt x="1120" y="353"/>
                  </a:lnTo>
                  <a:lnTo>
                    <a:pt x="1117" y="353"/>
                  </a:lnTo>
                  <a:lnTo>
                    <a:pt x="1095" y="351"/>
                  </a:lnTo>
                  <a:lnTo>
                    <a:pt x="1074" y="351"/>
                  </a:lnTo>
                  <a:close/>
                  <a:moveTo>
                    <a:pt x="958" y="306"/>
                  </a:moveTo>
                  <a:lnTo>
                    <a:pt x="944" y="307"/>
                  </a:lnTo>
                  <a:lnTo>
                    <a:pt x="930" y="310"/>
                  </a:lnTo>
                  <a:lnTo>
                    <a:pt x="919" y="314"/>
                  </a:lnTo>
                  <a:lnTo>
                    <a:pt x="1004" y="314"/>
                  </a:lnTo>
                  <a:lnTo>
                    <a:pt x="999" y="312"/>
                  </a:lnTo>
                  <a:lnTo>
                    <a:pt x="973" y="306"/>
                  </a:lnTo>
                  <a:lnTo>
                    <a:pt x="958" y="306"/>
                  </a:lnTo>
                  <a:close/>
                  <a:moveTo>
                    <a:pt x="744" y="237"/>
                  </a:moveTo>
                  <a:lnTo>
                    <a:pt x="720" y="238"/>
                  </a:lnTo>
                  <a:lnTo>
                    <a:pt x="697" y="240"/>
                  </a:lnTo>
                  <a:lnTo>
                    <a:pt x="675" y="244"/>
                  </a:lnTo>
                  <a:lnTo>
                    <a:pt x="800" y="244"/>
                  </a:lnTo>
                  <a:lnTo>
                    <a:pt x="769" y="239"/>
                  </a:lnTo>
                  <a:lnTo>
                    <a:pt x="744" y="237"/>
                  </a:lnTo>
                  <a:close/>
                  <a:moveTo>
                    <a:pt x="523" y="168"/>
                  </a:moveTo>
                  <a:lnTo>
                    <a:pt x="504" y="168"/>
                  </a:lnTo>
                  <a:lnTo>
                    <a:pt x="486" y="170"/>
                  </a:lnTo>
                  <a:lnTo>
                    <a:pt x="469" y="172"/>
                  </a:lnTo>
                  <a:lnTo>
                    <a:pt x="559" y="172"/>
                  </a:lnTo>
                  <a:lnTo>
                    <a:pt x="542" y="169"/>
                  </a:lnTo>
                  <a:lnTo>
                    <a:pt x="523" y="168"/>
                  </a:lnTo>
                  <a:close/>
                </a:path>
              </a:pathLst>
            </a:custGeom>
            <a:solidFill>
              <a:srgbClr val="F9E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27" name="Freeform 827">
              <a:extLst>
                <a:ext uri="{FF2B5EF4-FFF2-40B4-BE49-F238E27FC236}">
                  <a16:creationId xmlns:a16="http://schemas.microsoft.com/office/drawing/2014/main" id="{4B378ADA-03D8-4E8C-B2A0-AC0F7FBAB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1107"/>
              <a:ext cx="1255" cy="710"/>
            </a:xfrm>
            <a:custGeom>
              <a:avLst/>
              <a:gdLst>
                <a:gd name="T0" fmla="+- 0 6059 4964"/>
                <a:gd name="T1" fmla="*/ T0 w 1255"/>
                <a:gd name="T2" fmla="+- 0 1458 1107"/>
                <a:gd name="T3" fmla="*/ 1458 h 710"/>
                <a:gd name="T4" fmla="+- 0 6018 4964"/>
                <a:gd name="T5" fmla="*/ T4 w 1255"/>
                <a:gd name="T6" fmla="+- 0 1459 1107"/>
                <a:gd name="T7" fmla="*/ 1459 h 710"/>
                <a:gd name="T8" fmla="+- 0 5996 4964"/>
                <a:gd name="T9" fmla="*/ T8 w 1255"/>
                <a:gd name="T10" fmla="+- 0 1444 1107"/>
                <a:gd name="T11" fmla="*/ 1444 h 710"/>
                <a:gd name="T12" fmla="+- 0 5963 4964"/>
                <a:gd name="T13" fmla="*/ T12 w 1255"/>
                <a:gd name="T14" fmla="+- 0 1419 1107"/>
                <a:gd name="T15" fmla="*/ 1419 h 710"/>
                <a:gd name="T16" fmla="+- 0 5922 4964"/>
                <a:gd name="T17" fmla="*/ T16 w 1255"/>
                <a:gd name="T18" fmla="+- 0 1413 1107"/>
                <a:gd name="T19" fmla="*/ 1413 h 710"/>
                <a:gd name="T20" fmla="+- 0 5894 4964"/>
                <a:gd name="T21" fmla="*/ T20 w 1255"/>
                <a:gd name="T22" fmla="+- 0 1417 1107"/>
                <a:gd name="T23" fmla="*/ 1417 h 710"/>
                <a:gd name="T24" fmla="+- 0 5862 4964"/>
                <a:gd name="T25" fmla="*/ T24 w 1255"/>
                <a:gd name="T26" fmla="+- 0 1395 1107"/>
                <a:gd name="T27" fmla="*/ 1395 h 710"/>
                <a:gd name="T28" fmla="+- 0 5785 4964"/>
                <a:gd name="T29" fmla="*/ T28 w 1255"/>
                <a:gd name="T30" fmla="+- 0 1355 1107"/>
                <a:gd name="T31" fmla="*/ 1355 h 710"/>
                <a:gd name="T32" fmla="+- 0 5708 4964"/>
                <a:gd name="T33" fmla="*/ T32 w 1255"/>
                <a:gd name="T34" fmla="+- 0 1344 1107"/>
                <a:gd name="T35" fmla="*/ 1344 h 710"/>
                <a:gd name="T36" fmla="+- 0 5661 4964"/>
                <a:gd name="T37" fmla="*/ T36 w 1255"/>
                <a:gd name="T38" fmla="+- 0 1347 1107"/>
                <a:gd name="T39" fmla="*/ 1347 h 710"/>
                <a:gd name="T40" fmla="+- 0 5624 4964"/>
                <a:gd name="T41" fmla="*/ T40 w 1255"/>
                <a:gd name="T42" fmla="+- 0 1325 1107"/>
                <a:gd name="T43" fmla="*/ 1325 h 710"/>
                <a:gd name="T44" fmla="+- 0 5554 4964"/>
                <a:gd name="T45" fmla="*/ T44 w 1255"/>
                <a:gd name="T46" fmla="+- 0 1286 1107"/>
                <a:gd name="T47" fmla="*/ 1286 h 710"/>
                <a:gd name="T48" fmla="+- 0 5487 4964"/>
                <a:gd name="T49" fmla="*/ T48 w 1255"/>
                <a:gd name="T50" fmla="+- 0 1275 1107"/>
                <a:gd name="T51" fmla="*/ 1275 h 710"/>
                <a:gd name="T52" fmla="+- 0 5450 4964"/>
                <a:gd name="T53" fmla="*/ T52 w 1255"/>
                <a:gd name="T54" fmla="+- 0 1277 1107"/>
                <a:gd name="T55" fmla="*/ 1277 h 710"/>
                <a:gd name="T56" fmla="+- 0 5412 4964"/>
                <a:gd name="T57" fmla="*/ T56 w 1255"/>
                <a:gd name="T58" fmla="+- 0 1259 1107"/>
                <a:gd name="T59" fmla="*/ 1259 h 710"/>
                <a:gd name="T60" fmla="+- 0 5356 4964"/>
                <a:gd name="T61" fmla="*/ T60 w 1255"/>
                <a:gd name="T62" fmla="+- 0 1225 1107"/>
                <a:gd name="T63" fmla="*/ 1225 h 710"/>
                <a:gd name="T64" fmla="+- 0 5341 4964"/>
                <a:gd name="T65" fmla="*/ T64 w 1255"/>
                <a:gd name="T66" fmla="+- 0 1203 1107"/>
                <a:gd name="T67" fmla="*/ 1203 h 710"/>
                <a:gd name="T68" fmla="+- 0 5364 4964"/>
                <a:gd name="T69" fmla="*/ T68 w 1255"/>
                <a:gd name="T70" fmla="+- 0 1181 1107"/>
                <a:gd name="T71" fmla="*/ 1181 h 710"/>
                <a:gd name="T72" fmla="+- 0 5357 4964"/>
                <a:gd name="T73" fmla="*/ T72 w 1255"/>
                <a:gd name="T74" fmla="+- 0 1144 1107"/>
                <a:gd name="T75" fmla="*/ 1144 h 710"/>
                <a:gd name="T76" fmla="+- 0 5283 4964"/>
                <a:gd name="T77" fmla="*/ T76 w 1255"/>
                <a:gd name="T78" fmla="+- 0 1112 1107"/>
                <a:gd name="T79" fmla="*/ 1112 h 710"/>
                <a:gd name="T80" fmla="+- 0 5175 4964"/>
                <a:gd name="T81" fmla="*/ T80 w 1255"/>
                <a:gd name="T82" fmla="+- 0 1112 1107"/>
                <a:gd name="T83" fmla="*/ 1112 h 710"/>
                <a:gd name="T84" fmla="+- 0 5101 4964"/>
                <a:gd name="T85" fmla="*/ T84 w 1255"/>
                <a:gd name="T86" fmla="+- 0 1144 1107"/>
                <a:gd name="T87" fmla="*/ 1144 h 710"/>
                <a:gd name="T88" fmla="+- 0 5092 4964"/>
                <a:gd name="T89" fmla="*/ T88 w 1255"/>
                <a:gd name="T90" fmla="+- 0 1179 1107"/>
                <a:gd name="T91" fmla="*/ 1179 h 710"/>
                <a:gd name="T92" fmla="+- 0 5110 4964"/>
                <a:gd name="T93" fmla="*/ T92 w 1255"/>
                <a:gd name="T94" fmla="+- 0 1198 1107"/>
                <a:gd name="T95" fmla="*/ 1198 h 710"/>
                <a:gd name="T96" fmla="+- 0 5059 4964"/>
                <a:gd name="T97" fmla="*/ T96 w 1255"/>
                <a:gd name="T98" fmla="+- 0 1230 1107"/>
                <a:gd name="T99" fmla="*/ 1230 h 710"/>
                <a:gd name="T100" fmla="+- 0 4976 4964"/>
                <a:gd name="T101" fmla="*/ T100 w 1255"/>
                <a:gd name="T102" fmla="+- 0 1306 1107"/>
                <a:gd name="T103" fmla="*/ 1306 h 710"/>
                <a:gd name="T104" fmla="+- 0 4973 4964"/>
                <a:gd name="T105" fmla="*/ T104 w 1255"/>
                <a:gd name="T106" fmla="+- 0 1394 1107"/>
                <a:gd name="T107" fmla="*/ 1394 h 710"/>
                <a:gd name="T108" fmla="+- 0 5032 4964"/>
                <a:gd name="T109" fmla="*/ T108 w 1255"/>
                <a:gd name="T110" fmla="+- 0 1461 1107"/>
                <a:gd name="T111" fmla="*/ 1461 h 710"/>
                <a:gd name="T112" fmla="+- 0 5075 4964"/>
                <a:gd name="T113" fmla="*/ T112 w 1255"/>
                <a:gd name="T114" fmla="+- 0 1493 1107"/>
                <a:gd name="T115" fmla="*/ 1493 h 710"/>
                <a:gd name="T116" fmla="+- 0 5070 4964"/>
                <a:gd name="T117" fmla="*/ T116 w 1255"/>
                <a:gd name="T118" fmla="+- 0 1508 1107"/>
                <a:gd name="T119" fmla="*/ 1508 h 710"/>
                <a:gd name="T120" fmla="+- 0 5069 4964"/>
                <a:gd name="T121" fmla="*/ T120 w 1255"/>
                <a:gd name="T122" fmla="+- 0 1527 1107"/>
                <a:gd name="T123" fmla="*/ 1527 h 710"/>
                <a:gd name="T124" fmla="+- 0 5042 4964"/>
                <a:gd name="T125" fmla="*/ T124 w 1255"/>
                <a:gd name="T126" fmla="+- 0 1546 1107"/>
                <a:gd name="T127" fmla="*/ 1546 h 710"/>
                <a:gd name="T128" fmla="+- 0 5003 4964"/>
                <a:gd name="T129" fmla="*/ T128 w 1255"/>
                <a:gd name="T130" fmla="+- 0 1576 1107"/>
                <a:gd name="T131" fmla="*/ 1576 h 710"/>
                <a:gd name="T132" fmla="+- 0 5000 4964"/>
                <a:gd name="T133" fmla="*/ T132 w 1255"/>
                <a:gd name="T134" fmla="+- 0 1622 1107"/>
                <a:gd name="T135" fmla="*/ 1622 h 710"/>
                <a:gd name="T136" fmla="+- 0 5065 4964"/>
                <a:gd name="T137" fmla="*/ T136 w 1255"/>
                <a:gd name="T138" fmla="+- 0 1674 1107"/>
                <a:gd name="T139" fmla="*/ 1674 h 710"/>
                <a:gd name="T140" fmla="+- 0 5107 4964"/>
                <a:gd name="T141" fmla="*/ T140 w 1255"/>
                <a:gd name="T142" fmla="+- 0 1701 1107"/>
                <a:gd name="T143" fmla="*/ 1701 h 710"/>
                <a:gd name="T144" fmla="+- 0 5098 4964"/>
                <a:gd name="T145" fmla="*/ T144 w 1255"/>
                <a:gd name="T146" fmla="+- 0 1720 1107"/>
                <a:gd name="T147" fmla="*/ 1720 h 710"/>
                <a:gd name="T148" fmla="+- 0 5151 4964"/>
                <a:gd name="T149" fmla="*/ T148 w 1255"/>
                <a:gd name="T150" fmla="+- 0 1779 1107"/>
                <a:gd name="T151" fmla="*/ 1779 h 710"/>
                <a:gd name="T152" fmla="+- 0 5301 4964"/>
                <a:gd name="T153" fmla="*/ T152 w 1255"/>
                <a:gd name="T154" fmla="+- 0 1815 1107"/>
                <a:gd name="T155" fmla="*/ 1815 h 710"/>
                <a:gd name="T156" fmla="+- 0 5460 4964"/>
                <a:gd name="T157" fmla="*/ T156 w 1255"/>
                <a:gd name="T158" fmla="+- 0 1808 1107"/>
                <a:gd name="T159" fmla="*/ 1808 h 710"/>
                <a:gd name="T160" fmla="+- 0 5534 4964"/>
                <a:gd name="T161" fmla="*/ T160 w 1255"/>
                <a:gd name="T162" fmla="+- 0 1761 1107"/>
                <a:gd name="T163" fmla="*/ 1761 h 710"/>
                <a:gd name="T164" fmla="+- 0 5550 4964"/>
                <a:gd name="T165" fmla="*/ T164 w 1255"/>
                <a:gd name="T166" fmla="+- 0 1752 1107"/>
                <a:gd name="T167" fmla="*/ 1752 h 710"/>
                <a:gd name="T168" fmla="+- 0 5574 4964"/>
                <a:gd name="T169" fmla="*/ T168 w 1255"/>
                <a:gd name="T170" fmla="+- 0 1732 1107"/>
                <a:gd name="T171" fmla="*/ 1732 h 710"/>
                <a:gd name="T172" fmla="+- 0 5686 4964"/>
                <a:gd name="T173" fmla="*/ T172 w 1255"/>
                <a:gd name="T174" fmla="+- 0 1725 1107"/>
                <a:gd name="T175" fmla="*/ 1725 h 710"/>
                <a:gd name="T176" fmla="+- 0 5869 4964"/>
                <a:gd name="T177" fmla="*/ T176 w 1255"/>
                <a:gd name="T178" fmla="+- 0 1716 1107"/>
                <a:gd name="T179" fmla="*/ 1716 h 710"/>
                <a:gd name="T180" fmla="+- 0 6038 4964"/>
                <a:gd name="T181" fmla="*/ T180 w 1255"/>
                <a:gd name="T182" fmla="+- 0 1663 1107"/>
                <a:gd name="T183" fmla="*/ 1663 h 710"/>
                <a:gd name="T184" fmla="+- 0 6055 4964"/>
                <a:gd name="T185" fmla="*/ T184 w 1255"/>
                <a:gd name="T186" fmla="+- 0 1630 1107"/>
                <a:gd name="T187" fmla="*/ 1630 h 710"/>
                <a:gd name="T188" fmla="+- 0 6125 4964"/>
                <a:gd name="T189" fmla="*/ T188 w 1255"/>
                <a:gd name="T190" fmla="+- 0 1622 1107"/>
                <a:gd name="T191" fmla="*/ 1622 h 710"/>
                <a:gd name="T192" fmla="+- 0 6157 4964"/>
                <a:gd name="T193" fmla="*/ T192 w 1255"/>
                <a:gd name="T194" fmla="+- 0 1598 1107"/>
                <a:gd name="T195" fmla="*/ 1598 h 710"/>
                <a:gd name="T196" fmla="+- 0 6150 4964"/>
                <a:gd name="T197" fmla="*/ T196 w 1255"/>
                <a:gd name="T198" fmla="+- 0 1580 1107"/>
                <a:gd name="T199" fmla="*/ 1580 h 710"/>
                <a:gd name="T200" fmla="+- 0 6122 4964"/>
                <a:gd name="T201" fmla="*/ T200 w 1255"/>
                <a:gd name="T202" fmla="+- 0 1563 1107"/>
                <a:gd name="T203" fmla="*/ 1563 h 710"/>
                <a:gd name="T204" fmla="+- 0 6189 4964"/>
                <a:gd name="T205" fmla="*/ T204 w 1255"/>
                <a:gd name="T206" fmla="+- 0 1550 1107"/>
                <a:gd name="T207" fmla="*/ 1550 h 710"/>
                <a:gd name="T208" fmla="+- 0 6219 4964"/>
                <a:gd name="T209" fmla="*/ T208 w 1255"/>
                <a:gd name="T210" fmla="+- 0 1525 1107"/>
                <a:gd name="T211" fmla="*/ 1525 h 710"/>
                <a:gd name="T212" fmla="+- 0 6183 4964"/>
                <a:gd name="T213" fmla="*/ T212 w 1255"/>
                <a:gd name="T214" fmla="+- 0 1485 1107"/>
                <a:gd name="T215" fmla="*/ 1485 h 710"/>
                <a:gd name="T216" fmla="+- 0 6081 4964"/>
                <a:gd name="T217" fmla="*/ T216 w 1255"/>
                <a:gd name="T218" fmla="+- 0 1460 1107"/>
                <a:gd name="T219" fmla="*/ 1460 h 71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1255" h="710">
                  <a:moveTo>
                    <a:pt x="1117" y="353"/>
                  </a:moveTo>
                  <a:lnTo>
                    <a:pt x="1095" y="351"/>
                  </a:lnTo>
                  <a:lnTo>
                    <a:pt x="1074" y="351"/>
                  </a:lnTo>
                  <a:lnTo>
                    <a:pt x="1054" y="352"/>
                  </a:lnTo>
                  <a:lnTo>
                    <a:pt x="1035" y="353"/>
                  </a:lnTo>
                  <a:lnTo>
                    <a:pt x="1032" y="337"/>
                  </a:lnTo>
                  <a:lnTo>
                    <a:pt x="1019" y="323"/>
                  </a:lnTo>
                  <a:lnTo>
                    <a:pt x="999" y="312"/>
                  </a:lnTo>
                  <a:lnTo>
                    <a:pt x="973" y="306"/>
                  </a:lnTo>
                  <a:lnTo>
                    <a:pt x="958" y="306"/>
                  </a:lnTo>
                  <a:lnTo>
                    <a:pt x="944" y="307"/>
                  </a:lnTo>
                  <a:lnTo>
                    <a:pt x="930" y="310"/>
                  </a:lnTo>
                  <a:lnTo>
                    <a:pt x="919" y="314"/>
                  </a:lnTo>
                  <a:lnTo>
                    <a:pt x="898" y="288"/>
                  </a:lnTo>
                  <a:lnTo>
                    <a:pt x="864" y="265"/>
                  </a:lnTo>
                  <a:lnTo>
                    <a:pt x="821" y="248"/>
                  </a:lnTo>
                  <a:lnTo>
                    <a:pt x="769" y="239"/>
                  </a:lnTo>
                  <a:lnTo>
                    <a:pt x="744" y="237"/>
                  </a:lnTo>
                  <a:lnTo>
                    <a:pt x="720" y="238"/>
                  </a:lnTo>
                  <a:lnTo>
                    <a:pt x="697" y="240"/>
                  </a:lnTo>
                  <a:lnTo>
                    <a:pt x="675" y="244"/>
                  </a:lnTo>
                  <a:lnTo>
                    <a:pt x="660" y="218"/>
                  </a:lnTo>
                  <a:lnTo>
                    <a:pt x="631" y="195"/>
                  </a:lnTo>
                  <a:lnTo>
                    <a:pt x="590" y="179"/>
                  </a:lnTo>
                  <a:lnTo>
                    <a:pt x="542" y="169"/>
                  </a:lnTo>
                  <a:lnTo>
                    <a:pt x="523" y="168"/>
                  </a:lnTo>
                  <a:lnTo>
                    <a:pt x="504" y="168"/>
                  </a:lnTo>
                  <a:lnTo>
                    <a:pt x="486" y="170"/>
                  </a:lnTo>
                  <a:lnTo>
                    <a:pt x="469" y="172"/>
                  </a:lnTo>
                  <a:lnTo>
                    <a:pt x="448" y="152"/>
                  </a:lnTo>
                  <a:lnTo>
                    <a:pt x="422" y="133"/>
                  </a:lnTo>
                  <a:lnTo>
                    <a:pt x="392" y="118"/>
                  </a:lnTo>
                  <a:lnTo>
                    <a:pt x="358" y="105"/>
                  </a:lnTo>
                  <a:lnTo>
                    <a:pt x="377" y="96"/>
                  </a:lnTo>
                  <a:lnTo>
                    <a:pt x="391" y="85"/>
                  </a:lnTo>
                  <a:lnTo>
                    <a:pt x="400" y="74"/>
                  </a:lnTo>
                  <a:lnTo>
                    <a:pt x="404" y="61"/>
                  </a:lnTo>
                  <a:lnTo>
                    <a:pt x="393" y="37"/>
                  </a:lnTo>
                  <a:lnTo>
                    <a:pt x="363" y="18"/>
                  </a:lnTo>
                  <a:lnTo>
                    <a:pt x="319" y="5"/>
                  </a:lnTo>
                  <a:lnTo>
                    <a:pt x="265" y="0"/>
                  </a:lnTo>
                  <a:lnTo>
                    <a:pt x="211" y="5"/>
                  </a:lnTo>
                  <a:lnTo>
                    <a:pt x="167" y="18"/>
                  </a:lnTo>
                  <a:lnTo>
                    <a:pt x="137" y="37"/>
                  </a:lnTo>
                  <a:lnTo>
                    <a:pt x="126" y="61"/>
                  </a:lnTo>
                  <a:lnTo>
                    <a:pt x="128" y="72"/>
                  </a:lnTo>
                  <a:lnTo>
                    <a:pt x="135" y="82"/>
                  </a:lnTo>
                  <a:lnTo>
                    <a:pt x="146" y="91"/>
                  </a:lnTo>
                  <a:lnTo>
                    <a:pt x="160" y="100"/>
                  </a:lnTo>
                  <a:lnTo>
                    <a:pt x="95" y="123"/>
                  </a:lnTo>
                  <a:lnTo>
                    <a:pt x="45" y="157"/>
                  </a:lnTo>
                  <a:lnTo>
                    <a:pt x="12" y="199"/>
                  </a:lnTo>
                  <a:lnTo>
                    <a:pt x="0" y="247"/>
                  </a:lnTo>
                  <a:lnTo>
                    <a:pt x="9" y="287"/>
                  </a:lnTo>
                  <a:lnTo>
                    <a:pt x="32" y="323"/>
                  </a:lnTo>
                  <a:lnTo>
                    <a:pt x="68" y="354"/>
                  </a:lnTo>
                  <a:lnTo>
                    <a:pt x="115" y="379"/>
                  </a:lnTo>
                  <a:lnTo>
                    <a:pt x="111" y="386"/>
                  </a:lnTo>
                  <a:lnTo>
                    <a:pt x="107" y="394"/>
                  </a:lnTo>
                  <a:lnTo>
                    <a:pt x="106" y="401"/>
                  </a:lnTo>
                  <a:lnTo>
                    <a:pt x="104" y="411"/>
                  </a:lnTo>
                  <a:lnTo>
                    <a:pt x="105" y="420"/>
                  </a:lnTo>
                  <a:lnTo>
                    <a:pt x="108" y="428"/>
                  </a:lnTo>
                  <a:lnTo>
                    <a:pt x="78" y="439"/>
                  </a:lnTo>
                  <a:lnTo>
                    <a:pt x="55" y="453"/>
                  </a:lnTo>
                  <a:lnTo>
                    <a:pt x="39" y="469"/>
                  </a:lnTo>
                  <a:lnTo>
                    <a:pt x="31" y="487"/>
                  </a:lnTo>
                  <a:lnTo>
                    <a:pt x="36" y="515"/>
                  </a:lnTo>
                  <a:lnTo>
                    <a:pt x="60" y="543"/>
                  </a:lnTo>
                  <a:lnTo>
                    <a:pt x="101" y="567"/>
                  </a:lnTo>
                  <a:lnTo>
                    <a:pt x="155" y="586"/>
                  </a:lnTo>
                  <a:lnTo>
                    <a:pt x="143" y="594"/>
                  </a:lnTo>
                  <a:lnTo>
                    <a:pt x="135" y="603"/>
                  </a:lnTo>
                  <a:lnTo>
                    <a:pt x="134" y="613"/>
                  </a:lnTo>
                  <a:lnTo>
                    <a:pt x="145" y="643"/>
                  </a:lnTo>
                  <a:lnTo>
                    <a:pt x="187" y="672"/>
                  </a:lnTo>
                  <a:lnTo>
                    <a:pt x="254" y="694"/>
                  </a:lnTo>
                  <a:lnTo>
                    <a:pt x="337" y="708"/>
                  </a:lnTo>
                  <a:lnTo>
                    <a:pt x="423" y="710"/>
                  </a:lnTo>
                  <a:lnTo>
                    <a:pt x="496" y="701"/>
                  </a:lnTo>
                  <a:lnTo>
                    <a:pt x="547" y="681"/>
                  </a:lnTo>
                  <a:lnTo>
                    <a:pt x="570" y="654"/>
                  </a:lnTo>
                  <a:lnTo>
                    <a:pt x="570" y="652"/>
                  </a:lnTo>
                  <a:lnTo>
                    <a:pt x="586" y="645"/>
                  </a:lnTo>
                  <a:lnTo>
                    <a:pt x="599" y="636"/>
                  </a:lnTo>
                  <a:lnTo>
                    <a:pt x="610" y="625"/>
                  </a:lnTo>
                  <a:lnTo>
                    <a:pt x="618" y="612"/>
                  </a:lnTo>
                  <a:lnTo>
                    <a:pt x="722" y="618"/>
                  </a:lnTo>
                  <a:lnTo>
                    <a:pt x="819" y="617"/>
                  </a:lnTo>
                  <a:lnTo>
                    <a:pt x="905" y="609"/>
                  </a:lnTo>
                  <a:lnTo>
                    <a:pt x="978" y="597"/>
                  </a:lnTo>
                  <a:lnTo>
                    <a:pt x="1074" y="556"/>
                  </a:lnTo>
                  <a:lnTo>
                    <a:pt x="1091" y="525"/>
                  </a:lnTo>
                  <a:lnTo>
                    <a:pt x="1091" y="523"/>
                  </a:lnTo>
                  <a:lnTo>
                    <a:pt x="1130" y="521"/>
                  </a:lnTo>
                  <a:lnTo>
                    <a:pt x="1161" y="515"/>
                  </a:lnTo>
                  <a:lnTo>
                    <a:pt x="1183" y="505"/>
                  </a:lnTo>
                  <a:lnTo>
                    <a:pt x="1193" y="491"/>
                  </a:lnTo>
                  <a:lnTo>
                    <a:pt x="1192" y="482"/>
                  </a:lnTo>
                  <a:lnTo>
                    <a:pt x="1186" y="473"/>
                  </a:lnTo>
                  <a:lnTo>
                    <a:pt x="1174" y="464"/>
                  </a:lnTo>
                  <a:lnTo>
                    <a:pt x="1158" y="456"/>
                  </a:lnTo>
                  <a:lnTo>
                    <a:pt x="1195" y="452"/>
                  </a:lnTo>
                  <a:lnTo>
                    <a:pt x="1225" y="443"/>
                  </a:lnTo>
                  <a:lnTo>
                    <a:pt x="1246" y="432"/>
                  </a:lnTo>
                  <a:lnTo>
                    <a:pt x="1255" y="418"/>
                  </a:lnTo>
                  <a:lnTo>
                    <a:pt x="1247" y="397"/>
                  </a:lnTo>
                  <a:lnTo>
                    <a:pt x="1219" y="378"/>
                  </a:lnTo>
                  <a:lnTo>
                    <a:pt x="1174" y="362"/>
                  </a:lnTo>
                  <a:lnTo>
                    <a:pt x="1117" y="353"/>
                  </a:lnTo>
                  <a:close/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28" name="AutoShape 826">
              <a:extLst>
                <a:ext uri="{FF2B5EF4-FFF2-40B4-BE49-F238E27FC236}">
                  <a16:creationId xmlns:a16="http://schemas.microsoft.com/office/drawing/2014/main" id="{0111DC69-226C-47E1-8AE8-85DD7F70E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" y="2270"/>
              <a:ext cx="1219" cy="778"/>
            </a:xfrm>
            <a:custGeom>
              <a:avLst/>
              <a:gdLst>
                <a:gd name="T0" fmla="+- 0 5039 4946"/>
                <a:gd name="T1" fmla="*/ T0 w 1219"/>
                <a:gd name="T2" fmla="+- 0 2906 2270"/>
                <a:gd name="T3" fmla="*/ 2906 h 778"/>
                <a:gd name="T4" fmla="+- 0 5030 4946"/>
                <a:gd name="T5" fmla="*/ T4 w 1219"/>
                <a:gd name="T6" fmla="+- 0 2934 2270"/>
                <a:gd name="T7" fmla="*/ 2934 h 778"/>
                <a:gd name="T8" fmla="+- 0 5027 4946"/>
                <a:gd name="T9" fmla="*/ T8 w 1219"/>
                <a:gd name="T10" fmla="+- 0 2965 2270"/>
                <a:gd name="T11" fmla="*/ 2965 h 778"/>
                <a:gd name="T12" fmla="+- 0 5054 4946"/>
                <a:gd name="T13" fmla="*/ T12 w 1219"/>
                <a:gd name="T14" fmla="+- 0 3048 2270"/>
                <a:gd name="T15" fmla="*/ 3048 h 778"/>
                <a:gd name="T16" fmla="+- 0 5802 4946"/>
                <a:gd name="T17" fmla="*/ T16 w 1219"/>
                <a:gd name="T18" fmla="+- 0 3046 2270"/>
                <a:gd name="T19" fmla="*/ 3046 h 778"/>
                <a:gd name="T20" fmla="+- 0 5803 4946"/>
                <a:gd name="T21" fmla="*/ T20 w 1219"/>
                <a:gd name="T22" fmla="+- 0 3040 2270"/>
                <a:gd name="T23" fmla="*/ 3040 h 778"/>
                <a:gd name="T24" fmla="+- 0 5960 4946"/>
                <a:gd name="T25" fmla="*/ T24 w 1219"/>
                <a:gd name="T26" fmla="+- 0 3003 2270"/>
                <a:gd name="T27" fmla="*/ 3003 h 778"/>
                <a:gd name="T28" fmla="+- 0 6044 4946"/>
                <a:gd name="T29" fmla="*/ T28 w 1219"/>
                <a:gd name="T30" fmla="+- 0 2911 2270"/>
                <a:gd name="T31" fmla="*/ 2911 h 778"/>
                <a:gd name="T32" fmla="+- 0 6080 4946"/>
                <a:gd name="T33" fmla="*/ T32 w 1219"/>
                <a:gd name="T34" fmla="+- 0 2906 2270"/>
                <a:gd name="T35" fmla="*/ 2906 h 778"/>
                <a:gd name="T36" fmla="+- 0 5800 4946"/>
                <a:gd name="T37" fmla="*/ T36 w 1219"/>
                <a:gd name="T38" fmla="+- 0 3040 2270"/>
                <a:gd name="T39" fmla="*/ 3040 h 778"/>
                <a:gd name="T40" fmla="+- 0 5803 4946"/>
                <a:gd name="T41" fmla="*/ T40 w 1219"/>
                <a:gd name="T42" fmla="+- 0 3040 2270"/>
                <a:gd name="T43" fmla="*/ 3040 h 778"/>
                <a:gd name="T44" fmla="+- 0 4946 4946"/>
                <a:gd name="T45" fmla="*/ T44 w 1219"/>
                <a:gd name="T46" fmla="+- 0 2539 2270"/>
                <a:gd name="T47" fmla="*/ 2539 h 778"/>
                <a:gd name="T48" fmla="+- 0 4959 4946"/>
                <a:gd name="T49" fmla="*/ T48 w 1219"/>
                <a:gd name="T50" fmla="+- 0 2915 2270"/>
                <a:gd name="T51" fmla="*/ 2915 h 778"/>
                <a:gd name="T52" fmla="+- 0 5000 4946"/>
                <a:gd name="T53" fmla="*/ T52 w 1219"/>
                <a:gd name="T54" fmla="+- 0 2913 2270"/>
                <a:gd name="T55" fmla="*/ 2913 h 778"/>
                <a:gd name="T56" fmla="+- 0 5039 4946"/>
                <a:gd name="T57" fmla="*/ T56 w 1219"/>
                <a:gd name="T58" fmla="+- 0 2906 2270"/>
                <a:gd name="T59" fmla="*/ 2906 h 778"/>
                <a:gd name="T60" fmla="+- 0 6085 4946"/>
                <a:gd name="T61" fmla="*/ T60 w 1219"/>
                <a:gd name="T62" fmla="+- 0 2902 2270"/>
                <a:gd name="T63" fmla="*/ 2902 h 778"/>
                <a:gd name="T64" fmla="+- 0 6096 4946"/>
                <a:gd name="T65" fmla="*/ T64 w 1219"/>
                <a:gd name="T66" fmla="+- 0 2873 2270"/>
                <a:gd name="T67" fmla="*/ 2873 h 778"/>
                <a:gd name="T68" fmla="+- 0 6095 4946"/>
                <a:gd name="T69" fmla="*/ T68 w 1219"/>
                <a:gd name="T70" fmla="+- 0 2864 2270"/>
                <a:gd name="T71" fmla="*/ 2864 h 778"/>
                <a:gd name="T72" fmla="+- 0 6123 4946"/>
                <a:gd name="T73" fmla="*/ T72 w 1219"/>
                <a:gd name="T74" fmla="+- 0 2840 2270"/>
                <a:gd name="T75" fmla="*/ 2840 h 778"/>
                <a:gd name="T76" fmla="+- 0 6159 4946"/>
                <a:gd name="T77" fmla="*/ T76 w 1219"/>
                <a:gd name="T78" fmla="+- 0 2793 2270"/>
                <a:gd name="T79" fmla="*/ 2793 h 778"/>
                <a:gd name="T80" fmla="+- 0 6157 4946"/>
                <a:gd name="T81" fmla="*/ T80 w 1219"/>
                <a:gd name="T82" fmla="+- 0 2737 2270"/>
                <a:gd name="T83" fmla="*/ 2737 h 778"/>
                <a:gd name="T84" fmla="+- 0 6103 4946"/>
                <a:gd name="T85" fmla="*/ T84 w 1219"/>
                <a:gd name="T86" fmla="+- 0 2682 2270"/>
                <a:gd name="T87" fmla="*/ 2682 h 778"/>
                <a:gd name="T88" fmla="+- 0 6063 4946"/>
                <a:gd name="T89" fmla="*/ T88 w 1219"/>
                <a:gd name="T90" fmla="+- 0 2654 2270"/>
                <a:gd name="T91" fmla="*/ 2654 h 778"/>
                <a:gd name="T92" fmla="+- 0 6064 4946"/>
                <a:gd name="T93" fmla="*/ T92 w 1219"/>
                <a:gd name="T94" fmla="+- 0 2642 2270"/>
                <a:gd name="T95" fmla="*/ 2642 h 778"/>
                <a:gd name="T96" fmla="+- 0 6021 4946"/>
                <a:gd name="T97" fmla="*/ T96 w 1219"/>
                <a:gd name="T98" fmla="+- 0 2591 2270"/>
                <a:gd name="T99" fmla="*/ 2591 h 778"/>
                <a:gd name="T100" fmla="+- 0 5923 4946"/>
                <a:gd name="T101" fmla="*/ T100 w 1219"/>
                <a:gd name="T102" fmla="+- 0 2570 2270"/>
                <a:gd name="T103" fmla="*/ 2570 h 778"/>
                <a:gd name="T104" fmla="+- 0 5908 4946"/>
                <a:gd name="T105" fmla="*/ T104 w 1219"/>
                <a:gd name="T106" fmla="+- 0 2558 2270"/>
                <a:gd name="T107" fmla="*/ 2558 h 778"/>
                <a:gd name="T108" fmla="+- 0 5914 4946"/>
                <a:gd name="T109" fmla="*/ T108 w 1219"/>
                <a:gd name="T110" fmla="+- 0 2543 2270"/>
                <a:gd name="T111" fmla="*/ 2543 h 778"/>
                <a:gd name="T112" fmla="+- 0 5008 4946"/>
                <a:gd name="T113" fmla="*/ T112 w 1219"/>
                <a:gd name="T114" fmla="+- 0 2541 2270"/>
                <a:gd name="T115" fmla="*/ 2541 h 778"/>
                <a:gd name="T116" fmla="+- 0 4976 4946"/>
                <a:gd name="T117" fmla="*/ T116 w 1219"/>
                <a:gd name="T118" fmla="+- 0 2538 2270"/>
                <a:gd name="T119" fmla="*/ 2538 h 778"/>
                <a:gd name="T120" fmla="+- 0 6074 4946"/>
                <a:gd name="T121" fmla="*/ T120 w 1219"/>
                <a:gd name="T122" fmla="+- 0 2911 2270"/>
                <a:gd name="T123" fmla="*/ 2911 h 778"/>
                <a:gd name="T124" fmla="+- 0 6049 4946"/>
                <a:gd name="T125" fmla="*/ T124 w 1219"/>
                <a:gd name="T126" fmla="+- 0 2913 2270"/>
                <a:gd name="T127" fmla="*/ 2913 h 778"/>
                <a:gd name="T128" fmla="+- 0 6059 4946"/>
                <a:gd name="T129" fmla="*/ T128 w 1219"/>
                <a:gd name="T130" fmla="+- 0 2915 2270"/>
                <a:gd name="T131" fmla="*/ 2915 h 778"/>
                <a:gd name="T132" fmla="+- 0 6074 4946"/>
                <a:gd name="T133" fmla="*/ T132 w 1219"/>
                <a:gd name="T134" fmla="+- 0 2911 2270"/>
                <a:gd name="T135" fmla="*/ 2911 h 778"/>
                <a:gd name="T136" fmla="+- 0 5912 4946"/>
                <a:gd name="T137" fmla="*/ T136 w 1219"/>
                <a:gd name="T138" fmla="+- 0 2569 2270"/>
                <a:gd name="T139" fmla="*/ 2569 h 778"/>
                <a:gd name="T140" fmla="+- 0 5900 4946"/>
                <a:gd name="T141" fmla="*/ T140 w 1219"/>
                <a:gd name="T142" fmla="+- 0 2570 2270"/>
                <a:gd name="T143" fmla="*/ 2570 h 778"/>
                <a:gd name="T144" fmla="+- 0 5918 4946"/>
                <a:gd name="T145" fmla="*/ T144 w 1219"/>
                <a:gd name="T146" fmla="+- 0 2569 2270"/>
                <a:gd name="T147" fmla="*/ 2569 h 778"/>
                <a:gd name="T148" fmla="+- 0 5125 4946"/>
                <a:gd name="T149" fmla="*/ T148 w 1219"/>
                <a:gd name="T150" fmla="+- 0 2284 2270"/>
                <a:gd name="T151" fmla="*/ 2284 h 778"/>
                <a:gd name="T152" fmla="+- 0 5008 4946"/>
                <a:gd name="T153" fmla="*/ T152 w 1219"/>
                <a:gd name="T154" fmla="+- 0 2379 2270"/>
                <a:gd name="T155" fmla="*/ 2379 h 778"/>
                <a:gd name="T156" fmla="+- 0 4993 4946"/>
                <a:gd name="T157" fmla="*/ T156 w 1219"/>
                <a:gd name="T158" fmla="+- 0 2474 2270"/>
                <a:gd name="T159" fmla="*/ 2474 h 778"/>
                <a:gd name="T160" fmla="+- 0 5010 4946"/>
                <a:gd name="T161" fmla="*/ T160 w 1219"/>
                <a:gd name="T162" fmla="+- 0 2522 2270"/>
                <a:gd name="T163" fmla="*/ 2522 h 778"/>
                <a:gd name="T164" fmla="+- 0 5914 4946"/>
                <a:gd name="T165" fmla="*/ T164 w 1219"/>
                <a:gd name="T166" fmla="+- 0 2543 2270"/>
                <a:gd name="T167" fmla="*/ 2543 h 778"/>
                <a:gd name="T168" fmla="+- 0 5917 4946"/>
                <a:gd name="T169" fmla="*/ T168 w 1219"/>
                <a:gd name="T170" fmla="+- 0 2523 2270"/>
                <a:gd name="T171" fmla="*/ 2523 h 778"/>
                <a:gd name="T172" fmla="+- 0 5556 4946"/>
                <a:gd name="T173" fmla="*/ T172 w 1219"/>
                <a:gd name="T174" fmla="+- 0 2519 2270"/>
                <a:gd name="T175" fmla="*/ 2519 h 778"/>
                <a:gd name="T176" fmla="+- 0 5548 4946"/>
                <a:gd name="T177" fmla="*/ T176 w 1219"/>
                <a:gd name="T178" fmla="+- 0 2472 2270"/>
                <a:gd name="T179" fmla="*/ 2472 h 778"/>
                <a:gd name="T180" fmla="+- 0 5489 4946"/>
                <a:gd name="T181" fmla="*/ T180 w 1219"/>
                <a:gd name="T182" fmla="+- 0 2415 2270"/>
                <a:gd name="T183" fmla="*/ 2415 h 778"/>
                <a:gd name="T184" fmla="+- 0 5425 4946"/>
                <a:gd name="T185" fmla="*/ T184 w 1219"/>
                <a:gd name="T186" fmla="+- 0 2409 2270"/>
                <a:gd name="T187" fmla="*/ 2409 h 778"/>
                <a:gd name="T188" fmla="+- 0 5349 4946"/>
                <a:gd name="T189" fmla="*/ T188 w 1219"/>
                <a:gd name="T190" fmla="+- 0 2310 2270"/>
                <a:gd name="T191" fmla="*/ 2310 h 778"/>
                <a:gd name="T192" fmla="+- 0 5210 4946"/>
                <a:gd name="T193" fmla="*/ T192 w 1219"/>
                <a:gd name="T194" fmla="+- 0 2270 2270"/>
                <a:gd name="T195" fmla="*/ 2270 h 778"/>
                <a:gd name="T196" fmla="+- 0 5632 4946"/>
                <a:gd name="T197" fmla="*/ T196 w 1219"/>
                <a:gd name="T198" fmla="+- 0 2507 2270"/>
                <a:gd name="T199" fmla="*/ 2507 h 778"/>
                <a:gd name="T200" fmla="+- 0 5579 4946"/>
                <a:gd name="T201" fmla="*/ T200 w 1219"/>
                <a:gd name="T202" fmla="+- 0 2516 2270"/>
                <a:gd name="T203" fmla="*/ 2516 h 778"/>
                <a:gd name="T204" fmla="+- 0 5917 4946"/>
                <a:gd name="T205" fmla="*/ T204 w 1219"/>
                <a:gd name="T206" fmla="+- 0 2523 2270"/>
                <a:gd name="T207" fmla="*/ 2523 h 778"/>
                <a:gd name="T208" fmla="+- 0 5916 4946"/>
                <a:gd name="T209" fmla="*/ T208 w 1219"/>
                <a:gd name="T210" fmla="+- 0 2513 2270"/>
                <a:gd name="T211" fmla="*/ 2513 h 778"/>
                <a:gd name="T212" fmla="+- 0 5713 4946"/>
                <a:gd name="T213" fmla="*/ T212 w 1219"/>
                <a:gd name="T214" fmla="+- 0 2510 2270"/>
                <a:gd name="T215" fmla="*/ 2510 h 778"/>
                <a:gd name="T216" fmla="+- 0 5679 4946"/>
                <a:gd name="T217" fmla="*/ T216 w 1219"/>
                <a:gd name="T218" fmla="+- 0 2507 2270"/>
                <a:gd name="T219" fmla="*/ 2507 h 778"/>
                <a:gd name="T220" fmla="+- 0 5823 4946"/>
                <a:gd name="T221" fmla="*/ T220 w 1219"/>
                <a:gd name="T222" fmla="+- 0 2433 2270"/>
                <a:gd name="T223" fmla="*/ 2433 h 778"/>
                <a:gd name="T224" fmla="+- 0 5759 4946"/>
                <a:gd name="T225" fmla="*/ T224 w 1219"/>
                <a:gd name="T226" fmla="+- 0 2456 2270"/>
                <a:gd name="T227" fmla="*/ 2456 h 778"/>
                <a:gd name="T228" fmla="+- 0 5729 4946"/>
                <a:gd name="T229" fmla="*/ T228 w 1219"/>
                <a:gd name="T230" fmla="+- 0 2513 2270"/>
                <a:gd name="T231" fmla="*/ 2513 h 778"/>
                <a:gd name="T232" fmla="+- 0 5910 4946"/>
                <a:gd name="T233" fmla="*/ T232 w 1219"/>
                <a:gd name="T234" fmla="+- 0 2486 2270"/>
                <a:gd name="T235" fmla="*/ 2486 h 778"/>
                <a:gd name="T236" fmla="+- 0 5860 4946"/>
                <a:gd name="T237" fmla="*/ T236 w 1219"/>
                <a:gd name="T238" fmla="+- 0 2440 2270"/>
                <a:gd name="T239" fmla="*/ 2440 h 778"/>
                <a:gd name="T240" fmla="+- 0 5446 4946"/>
                <a:gd name="T241" fmla="*/ T240 w 1219"/>
                <a:gd name="T242" fmla="+- 0 2407 2270"/>
                <a:gd name="T243" fmla="*/ 2407 h 778"/>
                <a:gd name="T244" fmla="+- 0 5432 4946"/>
                <a:gd name="T245" fmla="*/ T244 w 1219"/>
                <a:gd name="T246" fmla="+- 0 2407 2270"/>
                <a:gd name="T247" fmla="*/ 2407 h 778"/>
                <a:gd name="T248" fmla="+- 0 5457 4946"/>
                <a:gd name="T249" fmla="*/ T248 w 1219"/>
                <a:gd name="T250" fmla="+- 0 2409 2270"/>
                <a:gd name="T251" fmla="*/ 2409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  <a:cxn ang="0">
                  <a:pos x="T249" y="T251"/>
                </a:cxn>
              </a:cxnLst>
              <a:rect l="0" t="0" r="r" b="b"/>
              <a:pathLst>
                <a:path w="1219" h="778">
                  <a:moveTo>
                    <a:pt x="1134" y="636"/>
                  </a:moveTo>
                  <a:lnTo>
                    <a:pt x="93" y="636"/>
                  </a:lnTo>
                  <a:lnTo>
                    <a:pt x="88" y="650"/>
                  </a:lnTo>
                  <a:lnTo>
                    <a:pt x="84" y="664"/>
                  </a:lnTo>
                  <a:lnTo>
                    <a:pt x="82" y="679"/>
                  </a:lnTo>
                  <a:lnTo>
                    <a:pt x="81" y="695"/>
                  </a:lnTo>
                  <a:lnTo>
                    <a:pt x="91" y="749"/>
                  </a:lnTo>
                  <a:lnTo>
                    <a:pt x="108" y="778"/>
                  </a:lnTo>
                  <a:lnTo>
                    <a:pt x="856" y="778"/>
                  </a:lnTo>
                  <a:lnTo>
                    <a:pt x="856" y="776"/>
                  </a:lnTo>
                  <a:lnTo>
                    <a:pt x="854" y="770"/>
                  </a:lnTo>
                  <a:lnTo>
                    <a:pt x="857" y="770"/>
                  </a:lnTo>
                  <a:lnTo>
                    <a:pt x="942" y="761"/>
                  </a:lnTo>
                  <a:lnTo>
                    <a:pt x="1014" y="733"/>
                  </a:lnTo>
                  <a:lnTo>
                    <a:pt x="1068" y="692"/>
                  </a:lnTo>
                  <a:lnTo>
                    <a:pt x="1098" y="641"/>
                  </a:lnTo>
                  <a:lnTo>
                    <a:pt x="1128" y="641"/>
                  </a:lnTo>
                  <a:lnTo>
                    <a:pt x="1134" y="636"/>
                  </a:lnTo>
                  <a:close/>
                  <a:moveTo>
                    <a:pt x="857" y="770"/>
                  </a:moveTo>
                  <a:lnTo>
                    <a:pt x="854" y="770"/>
                  </a:lnTo>
                  <a:lnTo>
                    <a:pt x="856" y="770"/>
                  </a:lnTo>
                  <a:lnTo>
                    <a:pt x="857" y="770"/>
                  </a:lnTo>
                  <a:close/>
                  <a:moveTo>
                    <a:pt x="13" y="268"/>
                  </a:moveTo>
                  <a:lnTo>
                    <a:pt x="0" y="269"/>
                  </a:lnTo>
                  <a:lnTo>
                    <a:pt x="0" y="643"/>
                  </a:lnTo>
                  <a:lnTo>
                    <a:pt x="13" y="645"/>
                  </a:lnTo>
                  <a:lnTo>
                    <a:pt x="34" y="644"/>
                  </a:lnTo>
                  <a:lnTo>
                    <a:pt x="54" y="643"/>
                  </a:lnTo>
                  <a:lnTo>
                    <a:pt x="74" y="640"/>
                  </a:lnTo>
                  <a:lnTo>
                    <a:pt x="93" y="636"/>
                  </a:lnTo>
                  <a:lnTo>
                    <a:pt x="1134" y="636"/>
                  </a:lnTo>
                  <a:lnTo>
                    <a:pt x="1139" y="632"/>
                  </a:lnTo>
                  <a:lnTo>
                    <a:pt x="1147" y="619"/>
                  </a:lnTo>
                  <a:lnTo>
                    <a:pt x="1150" y="603"/>
                  </a:lnTo>
                  <a:lnTo>
                    <a:pt x="1150" y="598"/>
                  </a:lnTo>
                  <a:lnTo>
                    <a:pt x="1149" y="594"/>
                  </a:lnTo>
                  <a:lnTo>
                    <a:pt x="1148" y="590"/>
                  </a:lnTo>
                  <a:lnTo>
                    <a:pt x="1177" y="570"/>
                  </a:lnTo>
                  <a:lnTo>
                    <a:pt x="1199" y="547"/>
                  </a:lnTo>
                  <a:lnTo>
                    <a:pt x="1213" y="523"/>
                  </a:lnTo>
                  <a:lnTo>
                    <a:pt x="1218" y="498"/>
                  </a:lnTo>
                  <a:lnTo>
                    <a:pt x="1211" y="467"/>
                  </a:lnTo>
                  <a:lnTo>
                    <a:pt x="1190" y="438"/>
                  </a:lnTo>
                  <a:lnTo>
                    <a:pt x="1157" y="412"/>
                  </a:lnTo>
                  <a:lnTo>
                    <a:pt x="1114" y="390"/>
                  </a:lnTo>
                  <a:lnTo>
                    <a:pt x="1117" y="384"/>
                  </a:lnTo>
                  <a:lnTo>
                    <a:pt x="1118" y="378"/>
                  </a:lnTo>
                  <a:lnTo>
                    <a:pt x="1118" y="372"/>
                  </a:lnTo>
                  <a:lnTo>
                    <a:pt x="1107" y="344"/>
                  </a:lnTo>
                  <a:lnTo>
                    <a:pt x="1075" y="321"/>
                  </a:lnTo>
                  <a:lnTo>
                    <a:pt x="1029" y="305"/>
                  </a:lnTo>
                  <a:lnTo>
                    <a:pt x="977" y="300"/>
                  </a:lnTo>
                  <a:lnTo>
                    <a:pt x="954" y="300"/>
                  </a:lnTo>
                  <a:lnTo>
                    <a:pt x="962" y="288"/>
                  </a:lnTo>
                  <a:lnTo>
                    <a:pt x="967" y="276"/>
                  </a:lnTo>
                  <a:lnTo>
                    <a:pt x="968" y="273"/>
                  </a:lnTo>
                  <a:lnTo>
                    <a:pt x="78" y="273"/>
                  </a:lnTo>
                  <a:lnTo>
                    <a:pt x="62" y="271"/>
                  </a:lnTo>
                  <a:lnTo>
                    <a:pt x="46" y="269"/>
                  </a:lnTo>
                  <a:lnTo>
                    <a:pt x="30" y="268"/>
                  </a:lnTo>
                  <a:lnTo>
                    <a:pt x="13" y="268"/>
                  </a:lnTo>
                  <a:close/>
                  <a:moveTo>
                    <a:pt x="1128" y="641"/>
                  </a:moveTo>
                  <a:lnTo>
                    <a:pt x="1098" y="641"/>
                  </a:lnTo>
                  <a:lnTo>
                    <a:pt x="1103" y="643"/>
                  </a:lnTo>
                  <a:lnTo>
                    <a:pt x="1108" y="645"/>
                  </a:lnTo>
                  <a:lnTo>
                    <a:pt x="1113" y="645"/>
                  </a:lnTo>
                  <a:lnTo>
                    <a:pt x="1127" y="641"/>
                  </a:lnTo>
                  <a:lnTo>
                    <a:pt x="1128" y="641"/>
                  </a:lnTo>
                  <a:close/>
                  <a:moveTo>
                    <a:pt x="972" y="299"/>
                  </a:moveTo>
                  <a:lnTo>
                    <a:pt x="966" y="299"/>
                  </a:lnTo>
                  <a:lnTo>
                    <a:pt x="960" y="299"/>
                  </a:lnTo>
                  <a:lnTo>
                    <a:pt x="954" y="300"/>
                  </a:lnTo>
                  <a:lnTo>
                    <a:pt x="977" y="300"/>
                  </a:lnTo>
                  <a:lnTo>
                    <a:pt x="972" y="299"/>
                  </a:lnTo>
                  <a:close/>
                  <a:moveTo>
                    <a:pt x="264" y="0"/>
                  </a:moveTo>
                  <a:lnTo>
                    <a:pt x="179" y="14"/>
                  </a:lnTo>
                  <a:lnTo>
                    <a:pt x="109" y="53"/>
                  </a:lnTo>
                  <a:lnTo>
                    <a:pt x="62" y="109"/>
                  </a:lnTo>
                  <a:lnTo>
                    <a:pt x="44" y="179"/>
                  </a:lnTo>
                  <a:lnTo>
                    <a:pt x="47" y="204"/>
                  </a:lnTo>
                  <a:lnTo>
                    <a:pt x="53" y="229"/>
                  </a:lnTo>
                  <a:lnTo>
                    <a:pt x="64" y="252"/>
                  </a:lnTo>
                  <a:lnTo>
                    <a:pt x="78" y="273"/>
                  </a:lnTo>
                  <a:lnTo>
                    <a:pt x="968" y="273"/>
                  </a:lnTo>
                  <a:lnTo>
                    <a:pt x="971" y="263"/>
                  </a:lnTo>
                  <a:lnTo>
                    <a:pt x="971" y="253"/>
                  </a:lnTo>
                  <a:lnTo>
                    <a:pt x="610" y="253"/>
                  </a:lnTo>
                  <a:lnTo>
                    <a:pt x="610" y="249"/>
                  </a:lnTo>
                  <a:lnTo>
                    <a:pt x="610" y="244"/>
                  </a:lnTo>
                  <a:lnTo>
                    <a:pt x="602" y="202"/>
                  </a:lnTo>
                  <a:lnTo>
                    <a:pt x="578" y="168"/>
                  </a:lnTo>
                  <a:lnTo>
                    <a:pt x="543" y="145"/>
                  </a:lnTo>
                  <a:lnTo>
                    <a:pt x="511" y="139"/>
                  </a:lnTo>
                  <a:lnTo>
                    <a:pt x="479" y="139"/>
                  </a:lnTo>
                  <a:lnTo>
                    <a:pt x="451" y="84"/>
                  </a:lnTo>
                  <a:lnTo>
                    <a:pt x="403" y="40"/>
                  </a:lnTo>
                  <a:lnTo>
                    <a:pt x="339" y="11"/>
                  </a:lnTo>
                  <a:lnTo>
                    <a:pt x="264" y="0"/>
                  </a:lnTo>
                  <a:close/>
                  <a:moveTo>
                    <a:pt x="715" y="236"/>
                  </a:moveTo>
                  <a:lnTo>
                    <a:pt x="686" y="237"/>
                  </a:lnTo>
                  <a:lnTo>
                    <a:pt x="659" y="241"/>
                  </a:lnTo>
                  <a:lnTo>
                    <a:pt x="633" y="246"/>
                  </a:lnTo>
                  <a:lnTo>
                    <a:pt x="610" y="253"/>
                  </a:lnTo>
                  <a:lnTo>
                    <a:pt x="971" y="253"/>
                  </a:lnTo>
                  <a:lnTo>
                    <a:pt x="972" y="249"/>
                  </a:lnTo>
                  <a:lnTo>
                    <a:pt x="970" y="243"/>
                  </a:lnTo>
                  <a:lnTo>
                    <a:pt x="783" y="243"/>
                  </a:lnTo>
                  <a:lnTo>
                    <a:pt x="767" y="240"/>
                  </a:lnTo>
                  <a:lnTo>
                    <a:pt x="750" y="238"/>
                  </a:lnTo>
                  <a:lnTo>
                    <a:pt x="733" y="237"/>
                  </a:lnTo>
                  <a:lnTo>
                    <a:pt x="715" y="236"/>
                  </a:lnTo>
                  <a:close/>
                  <a:moveTo>
                    <a:pt x="877" y="163"/>
                  </a:moveTo>
                  <a:lnTo>
                    <a:pt x="842" y="169"/>
                  </a:lnTo>
                  <a:lnTo>
                    <a:pt x="813" y="186"/>
                  </a:lnTo>
                  <a:lnTo>
                    <a:pt x="793" y="212"/>
                  </a:lnTo>
                  <a:lnTo>
                    <a:pt x="783" y="243"/>
                  </a:lnTo>
                  <a:lnTo>
                    <a:pt x="970" y="243"/>
                  </a:lnTo>
                  <a:lnTo>
                    <a:pt x="964" y="216"/>
                  </a:lnTo>
                  <a:lnTo>
                    <a:pt x="944" y="188"/>
                  </a:lnTo>
                  <a:lnTo>
                    <a:pt x="914" y="170"/>
                  </a:lnTo>
                  <a:lnTo>
                    <a:pt x="877" y="163"/>
                  </a:lnTo>
                  <a:close/>
                  <a:moveTo>
                    <a:pt x="500" y="137"/>
                  </a:moveTo>
                  <a:lnTo>
                    <a:pt x="493" y="137"/>
                  </a:lnTo>
                  <a:lnTo>
                    <a:pt x="486" y="137"/>
                  </a:lnTo>
                  <a:lnTo>
                    <a:pt x="479" y="139"/>
                  </a:lnTo>
                  <a:lnTo>
                    <a:pt x="511" y="139"/>
                  </a:lnTo>
                  <a:lnTo>
                    <a:pt x="500" y="137"/>
                  </a:lnTo>
                  <a:close/>
                </a:path>
              </a:pathLst>
            </a:custGeom>
            <a:solidFill>
              <a:srgbClr val="F9E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pic>
          <p:nvPicPr>
            <p:cNvPr id="229" name="Picture 825">
              <a:extLst>
                <a:ext uri="{FF2B5EF4-FFF2-40B4-BE49-F238E27FC236}">
                  <a16:creationId xmlns:a16="http://schemas.microsoft.com/office/drawing/2014/main" id="{A68F5ECE-D390-44E3-969C-898E09AACA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" y="2898"/>
              <a:ext cx="125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0" name="Freeform 824">
              <a:extLst>
                <a:ext uri="{FF2B5EF4-FFF2-40B4-BE49-F238E27FC236}">
                  <a16:creationId xmlns:a16="http://schemas.microsoft.com/office/drawing/2014/main" id="{A7E885B5-0935-45E4-8047-BF6B5863A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" y="2270"/>
              <a:ext cx="1219" cy="778"/>
            </a:xfrm>
            <a:custGeom>
              <a:avLst/>
              <a:gdLst>
                <a:gd name="T0" fmla="+- 0 4959 4946"/>
                <a:gd name="T1" fmla="*/ T0 w 1219"/>
                <a:gd name="T2" fmla="+- 0 2538 2270"/>
                <a:gd name="T3" fmla="*/ 2538 h 778"/>
                <a:gd name="T4" fmla="+- 0 4992 4946"/>
                <a:gd name="T5" fmla="*/ T4 w 1219"/>
                <a:gd name="T6" fmla="+- 0 2539 2270"/>
                <a:gd name="T7" fmla="*/ 2539 h 778"/>
                <a:gd name="T8" fmla="+- 0 5024 4946"/>
                <a:gd name="T9" fmla="*/ T8 w 1219"/>
                <a:gd name="T10" fmla="+- 0 2543 2270"/>
                <a:gd name="T11" fmla="*/ 2543 h 778"/>
                <a:gd name="T12" fmla="+- 0 4999 4946"/>
                <a:gd name="T13" fmla="*/ T12 w 1219"/>
                <a:gd name="T14" fmla="+- 0 2499 2270"/>
                <a:gd name="T15" fmla="*/ 2499 h 778"/>
                <a:gd name="T16" fmla="+- 0 4990 4946"/>
                <a:gd name="T17" fmla="*/ T16 w 1219"/>
                <a:gd name="T18" fmla="+- 0 2449 2270"/>
                <a:gd name="T19" fmla="*/ 2449 h 778"/>
                <a:gd name="T20" fmla="+- 0 5055 4946"/>
                <a:gd name="T21" fmla="*/ T20 w 1219"/>
                <a:gd name="T22" fmla="+- 0 2323 2270"/>
                <a:gd name="T23" fmla="*/ 2323 h 778"/>
                <a:gd name="T24" fmla="+- 0 5210 4946"/>
                <a:gd name="T25" fmla="*/ T24 w 1219"/>
                <a:gd name="T26" fmla="+- 0 2270 2270"/>
                <a:gd name="T27" fmla="*/ 2270 h 778"/>
                <a:gd name="T28" fmla="+- 0 5349 4946"/>
                <a:gd name="T29" fmla="*/ T28 w 1219"/>
                <a:gd name="T30" fmla="+- 0 2310 2270"/>
                <a:gd name="T31" fmla="*/ 2310 h 778"/>
                <a:gd name="T32" fmla="+- 0 5425 4946"/>
                <a:gd name="T33" fmla="*/ T32 w 1219"/>
                <a:gd name="T34" fmla="+- 0 2409 2270"/>
                <a:gd name="T35" fmla="*/ 2409 h 778"/>
                <a:gd name="T36" fmla="+- 0 5439 4946"/>
                <a:gd name="T37" fmla="*/ T36 w 1219"/>
                <a:gd name="T38" fmla="+- 0 2407 2270"/>
                <a:gd name="T39" fmla="*/ 2407 h 778"/>
                <a:gd name="T40" fmla="+- 0 5489 4946"/>
                <a:gd name="T41" fmla="*/ T40 w 1219"/>
                <a:gd name="T42" fmla="+- 0 2415 2270"/>
                <a:gd name="T43" fmla="*/ 2415 h 778"/>
                <a:gd name="T44" fmla="+- 0 5548 4946"/>
                <a:gd name="T45" fmla="*/ T44 w 1219"/>
                <a:gd name="T46" fmla="+- 0 2472 2270"/>
                <a:gd name="T47" fmla="*/ 2472 h 778"/>
                <a:gd name="T48" fmla="+- 0 5556 4946"/>
                <a:gd name="T49" fmla="*/ T48 w 1219"/>
                <a:gd name="T50" fmla="+- 0 2517 2270"/>
                <a:gd name="T51" fmla="*/ 2517 h 778"/>
                <a:gd name="T52" fmla="+- 0 5556 4946"/>
                <a:gd name="T53" fmla="*/ T52 w 1219"/>
                <a:gd name="T54" fmla="+- 0 2523 2270"/>
                <a:gd name="T55" fmla="*/ 2523 h 778"/>
                <a:gd name="T56" fmla="+- 0 5605 4946"/>
                <a:gd name="T57" fmla="*/ T56 w 1219"/>
                <a:gd name="T58" fmla="+- 0 2511 2270"/>
                <a:gd name="T59" fmla="*/ 2511 h 778"/>
                <a:gd name="T60" fmla="+- 0 5661 4946"/>
                <a:gd name="T61" fmla="*/ T60 w 1219"/>
                <a:gd name="T62" fmla="+- 0 2506 2270"/>
                <a:gd name="T63" fmla="*/ 2506 h 778"/>
                <a:gd name="T64" fmla="+- 0 5696 4946"/>
                <a:gd name="T65" fmla="*/ T64 w 1219"/>
                <a:gd name="T66" fmla="+- 0 2508 2270"/>
                <a:gd name="T67" fmla="*/ 2508 h 778"/>
                <a:gd name="T68" fmla="+- 0 5729 4946"/>
                <a:gd name="T69" fmla="*/ T68 w 1219"/>
                <a:gd name="T70" fmla="+- 0 2513 2270"/>
                <a:gd name="T71" fmla="*/ 2513 h 778"/>
                <a:gd name="T72" fmla="+- 0 5759 4946"/>
                <a:gd name="T73" fmla="*/ T72 w 1219"/>
                <a:gd name="T74" fmla="+- 0 2456 2270"/>
                <a:gd name="T75" fmla="*/ 2456 h 778"/>
                <a:gd name="T76" fmla="+- 0 5823 4946"/>
                <a:gd name="T77" fmla="*/ T76 w 1219"/>
                <a:gd name="T78" fmla="+- 0 2433 2270"/>
                <a:gd name="T79" fmla="*/ 2433 h 778"/>
                <a:gd name="T80" fmla="+- 0 5890 4946"/>
                <a:gd name="T81" fmla="*/ T80 w 1219"/>
                <a:gd name="T82" fmla="+- 0 2458 2270"/>
                <a:gd name="T83" fmla="*/ 2458 h 778"/>
                <a:gd name="T84" fmla="+- 0 5918 4946"/>
                <a:gd name="T85" fmla="*/ T84 w 1219"/>
                <a:gd name="T86" fmla="+- 0 2519 2270"/>
                <a:gd name="T87" fmla="*/ 2519 h 778"/>
                <a:gd name="T88" fmla="+- 0 5913 4946"/>
                <a:gd name="T89" fmla="*/ T88 w 1219"/>
                <a:gd name="T90" fmla="+- 0 2546 2270"/>
                <a:gd name="T91" fmla="*/ 2546 h 778"/>
                <a:gd name="T92" fmla="+- 0 5900 4946"/>
                <a:gd name="T93" fmla="*/ T92 w 1219"/>
                <a:gd name="T94" fmla="+- 0 2570 2270"/>
                <a:gd name="T95" fmla="*/ 2570 h 778"/>
                <a:gd name="T96" fmla="+- 0 5912 4946"/>
                <a:gd name="T97" fmla="*/ T96 w 1219"/>
                <a:gd name="T98" fmla="+- 0 2569 2270"/>
                <a:gd name="T99" fmla="*/ 2569 h 778"/>
                <a:gd name="T100" fmla="+- 0 5975 4946"/>
                <a:gd name="T101" fmla="*/ T100 w 1219"/>
                <a:gd name="T102" fmla="+- 0 2575 2270"/>
                <a:gd name="T103" fmla="*/ 2575 h 778"/>
                <a:gd name="T104" fmla="+- 0 6053 4946"/>
                <a:gd name="T105" fmla="*/ T104 w 1219"/>
                <a:gd name="T106" fmla="+- 0 2614 2270"/>
                <a:gd name="T107" fmla="*/ 2614 h 778"/>
                <a:gd name="T108" fmla="+- 0 6064 4946"/>
                <a:gd name="T109" fmla="*/ T108 w 1219"/>
                <a:gd name="T110" fmla="+- 0 2648 2270"/>
                <a:gd name="T111" fmla="*/ 2648 h 778"/>
                <a:gd name="T112" fmla="+- 0 6060 4946"/>
                <a:gd name="T113" fmla="*/ T112 w 1219"/>
                <a:gd name="T114" fmla="+- 0 2660 2270"/>
                <a:gd name="T115" fmla="*/ 2660 h 778"/>
                <a:gd name="T116" fmla="+- 0 6136 4946"/>
                <a:gd name="T117" fmla="*/ T116 w 1219"/>
                <a:gd name="T118" fmla="+- 0 2708 2270"/>
                <a:gd name="T119" fmla="*/ 2708 h 778"/>
                <a:gd name="T120" fmla="+- 0 6164 4946"/>
                <a:gd name="T121" fmla="*/ T120 w 1219"/>
                <a:gd name="T122" fmla="+- 0 2768 2270"/>
                <a:gd name="T123" fmla="*/ 2768 h 778"/>
                <a:gd name="T124" fmla="+- 0 6145 4946"/>
                <a:gd name="T125" fmla="*/ T124 w 1219"/>
                <a:gd name="T126" fmla="+- 0 2817 2270"/>
                <a:gd name="T127" fmla="*/ 2817 h 778"/>
                <a:gd name="T128" fmla="+- 0 6094 4946"/>
                <a:gd name="T129" fmla="*/ T128 w 1219"/>
                <a:gd name="T130" fmla="+- 0 2860 2270"/>
                <a:gd name="T131" fmla="*/ 2860 h 778"/>
                <a:gd name="T132" fmla="+- 0 6096 4946"/>
                <a:gd name="T133" fmla="*/ T132 w 1219"/>
                <a:gd name="T134" fmla="+- 0 2868 2270"/>
                <a:gd name="T135" fmla="*/ 2868 h 778"/>
                <a:gd name="T136" fmla="+- 0 6093 4946"/>
                <a:gd name="T137" fmla="*/ T136 w 1219"/>
                <a:gd name="T138" fmla="+- 0 2889 2270"/>
                <a:gd name="T139" fmla="*/ 2889 h 778"/>
                <a:gd name="T140" fmla="+- 0 6073 4946"/>
                <a:gd name="T141" fmla="*/ T140 w 1219"/>
                <a:gd name="T142" fmla="+- 0 2911 2270"/>
                <a:gd name="T143" fmla="*/ 2911 h 778"/>
                <a:gd name="T144" fmla="+- 0 6054 4946"/>
                <a:gd name="T145" fmla="*/ T144 w 1219"/>
                <a:gd name="T146" fmla="+- 0 2915 2270"/>
                <a:gd name="T147" fmla="*/ 2915 h 778"/>
                <a:gd name="T148" fmla="+- 0 6044 4946"/>
                <a:gd name="T149" fmla="*/ T148 w 1219"/>
                <a:gd name="T150" fmla="+- 0 2911 2270"/>
                <a:gd name="T151" fmla="*/ 2911 h 778"/>
                <a:gd name="T152" fmla="+- 0 5960 4946"/>
                <a:gd name="T153" fmla="*/ T152 w 1219"/>
                <a:gd name="T154" fmla="+- 0 3003 2270"/>
                <a:gd name="T155" fmla="*/ 3003 h 778"/>
                <a:gd name="T156" fmla="+- 0 5802 4946"/>
                <a:gd name="T157" fmla="*/ T156 w 1219"/>
                <a:gd name="T158" fmla="+- 0 3040 2270"/>
                <a:gd name="T159" fmla="*/ 3040 h 778"/>
                <a:gd name="T160" fmla="+- 0 5802 4946"/>
                <a:gd name="T161" fmla="*/ T160 w 1219"/>
                <a:gd name="T162" fmla="+- 0 3046 2270"/>
                <a:gd name="T163" fmla="*/ 3046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1219" h="778">
                  <a:moveTo>
                    <a:pt x="0" y="269"/>
                  </a:moveTo>
                  <a:lnTo>
                    <a:pt x="13" y="268"/>
                  </a:lnTo>
                  <a:lnTo>
                    <a:pt x="30" y="268"/>
                  </a:lnTo>
                  <a:lnTo>
                    <a:pt x="46" y="269"/>
                  </a:lnTo>
                  <a:lnTo>
                    <a:pt x="62" y="271"/>
                  </a:lnTo>
                  <a:lnTo>
                    <a:pt x="78" y="273"/>
                  </a:lnTo>
                  <a:lnTo>
                    <a:pt x="64" y="252"/>
                  </a:lnTo>
                  <a:lnTo>
                    <a:pt x="53" y="229"/>
                  </a:lnTo>
                  <a:lnTo>
                    <a:pt x="47" y="204"/>
                  </a:lnTo>
                  <a:lnTo>
                    <a:pt x="44" y="179"/>
                  </a:lnTo>
                  <a:lnTo>
                    <a:pt x="62" y="109"/>
                  </a:lnTo>
                  <a:lnTo>
                    <a:pt x="109" y="53"/>
                  </a:lnTo>
                  <a:lnTo>
                    <a:pt x="179" y="14"/>
                  </a:lnTo>
                  <a:lnTo>
                    <a:pt x="264" y="0"/>
                  </a:lnTo>
                  <a:lnTo>
                    <a:pt x="339" y="11"/>
                  </a:lnTo>
                  <a:lnTo>
                    <a:pt x="403" y="40"/>
                  </a:lnTo>
                  <a:lnTo>
                    <a:pt x="451" y="84"/>
                  </a:lnTo>
                  <a:lnTo>
                    <a:pt x="479" y="139"/>
                  </a:lnTo>
                  <a:lnTo>
                    <a:pt x="486" y="137"/>
                  </a:lnTo>
                  <a:lnTo>
                    <a:pt x="493" y="137"/>
                  </a:lnTo>
                  <a:lnTo>
                    <a:pt x="500" y="137"/>
                  </a:lnTo>
                  <a:lnTo>
                    <a:pt x="543" y="145"/>
                  </a:lnTo>
                  <a:lnTo>
                    <a:pt x="578" y="168"/>
                  </a:lnTo>
                  <a:lnTo>
                    <a:pt x="602" y="202"/>
                  </a:lnTo>
                  <a:lnTo>
                    <a:pt x="610" y="244"/>
                  </a:lnTo>
                  <a:lnTo>
                    <a:pt x="610" y="247"/>
                  </a:lnTo>
                  <a:lnTo>
                    <a:pt x="610" y="250"/>
                  </a:lnTo>
                  <a:lnTo>
                    <a:pt x="610" y="253"/>
                  </a:lnTo>
                  <a:lnTo>
                    <a:pt x="633" y="246"/>
                  </a:lnTo>
                  <a:lnTo>
                    <a:pt x="659" y="241"/>
                  </a:lnTo>
                  <a:lnTo>
                    <a:pt x="686" y="237"/>
                  </a:lnTo>
                  <a:lnTo>
                    <a:pt x="715" y="236"/>
                  </a:lnTo>
                  <a:lnTo>
                    <a:pt x="733" y="237"/>
                  </a:lnTo>
                  <a:lnTo>
                    <a:pt x="750" y="238"/>
                  </a:lnTo>
                  <a:lnTo>
                    <a:pt x="767" y="240"/>
                  </a:lnTo>
                  <a:lnTo>
                    <a:pt x="783" y="243"/>
                  </a:lnTo>
                  <a:lnTo>
                    <a:pt x="793" y="212"/>
                  </a:lnTo>
                  <a:lnTo>
                    <a:pt x="813" y="186"/>
                  </a:lnTo>
                  <a:lnTo>
                    <a:pt x="842" y="169"/>
                  </a:lnTo>
                  <a:lnTo>
                    <a:pt x="877" y="163"/>
                  </a:lnTo>
                  <a:lnTo>
                    <a:pt x="914" y="170"/>
                  </a:lnTo>
                  <a:lnTo>
                    <a:pt x="944" y="188"/>
                  </a:lnTo>
                  <a:lnTo>
                    <a:pt x="964" y="216"/>
                  </a:lnTo>
                  <a:lnTo>
                    <a:pt x="972" y="249"/>
                  </a:lnTo>
                  <a:lnTo>
                    <a:pt x="971" y="263"/>
                  </a:lnTo>
                  <a:lnTo>
                    <a:pt x="967" y="276"/>
                  </a:lnTo>
                  <a:lnTo>
                    <a:pt x="962" y="288"/>
                  </a:lnTo>
                  <a:lnTo>
                    <a:pt x="954" y="300"/>
                  </a:lnTo>
                  <a:lnTo>
                    <a:pt x="960" y="299"/>
                  </a:lnTo>
                  <a:lnTo>
                    <a:pt x="966" y="299"/>
                  </a:lnTo>
                  <a:lnTo>
                    <a:pt x="972" y="299"/>
                  </a:lnTo>
                  <a:lnTo>
                    <a:pt x="1029" y="305"/>
                  </a:lnTo>
                  <a:lnTo>
                    <a:pt x="1075" y="321"/>
                  </a:lnTo>
                  <a:lnTo>
                    <a:pt x="1107" y="344"/>
                  </a:lnTo>
                  <a:lnTo>
                    <a:pt x="1118" y="372"/>
                  </a:lnTo>
                  <a:lnTo>
                    <a:pt x="1118" y="378"/>
                  </a:lnTo>
                  <a:lnTo>
                    <a:pt x="1117" y="384"/>
                  </a:lnTo>
                  <a:lnTo>
                    <a:pt x="1114" y="390"/>
                  </a:lnTo>
                  <a:lnTo>
                    <a:pt x="1157" y="412"/>
                  </a:lnTo>
                  <a:lnTo>
                    <a:pt x="1190" y="438"/>
                  </a:lnTo>
                  <a:lnTo>
                    <a:pt x="1211" y="467"/>
                  </a:lnTo>
                  <a:lnTo>
                    <a:pt x="1218" y="498"/>
                  </a:lnTo>
                  <a:lnTo>
                    <a:pt x="1213" y="523"/>
                  </a:lnTo>
                  <a:lnTo>
                    <a:pt x="1199" y="547"/>
                  </a:lnTo>
                  <a:lnTo>
                    <a:pt x="1177" y="570"/>
                  </a:lnTo>
                  <a:lnTo>
                    <a:pt x="1148" y="590"/>
                  </a:lnTo>
                  <a:lnTo>
                    <a:pt x="1149" y="594"/>
                  </a:lnTo>
                  <a:lnTo>
                    <a:pt x="1150" y="598"/>
                  </a:lnTo>
                  <a:lnTo>
                    <a:pt x="1150" y="603"/>
                  </a:lnTo>
                  <a:lnTo>
                    <a:pt x="1147" y="619"/>
                  </a:lnTo>
                  <a:lnTo>
                    <a:pt x="1139" y="632"/>
                  </a:lnTo>
                  <a:lnTo>
                    <a:pt x="1127" y="641"/>
                  </a:lnTo>
                  <a:lnTo>
                    <a:pt x="1113" y="645"/>
                  </a:lnTo>
                  <a:lnTo>
                    <a:pt x="1108" y="645"/>
                  </a:lnTo>
                  <a:lnTo>
                    <a:pt x="1103" y="643"/>
                  </a:lnTo>
                  <a:lnTo>
                    <a:pt x="1098" y="641"/>
                  </a:lnTo>
                  <a:lnTo>
                    <a:pt x="1068" y="692"/>
                  </a:lnTo>
                  <a:lnTo>
                    <a:pt x="1014" y="733"/>
                  </a:lnTo>
                  <a:lnTo>
                    <a:pt x="942" y="761"/>
                  </a:lnTo>
                  <a:lnTo>
                    <a:pt x="856" y="770"/>
                  </a:lnTo>
                  <a:lnTo>
                    <a:pt x="854" y="770"/>
                  </a:lnTo>
                  <a:lnTo>
                    <a:pt x="856" y="776"/>
                  </a:lnTo>
                  <a:lnTo>
                    <a:pt x="856" y="778"/>
                  </a:lnTo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31" name="AutoShape 823">
              <a:extLst>
                <a:ext uri="{FF2B5EF4-FFF2-40B4-BE49-F238E27FC236}">
                  <a16:creationId xmlns:a16="http://schemas.microsoft.com/office/drawing/2014/main" id="{E58CEB4E-A5DE-4B2B-8D10-D322D7774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6" y="2707"/>
              <a:ext cx="1299" cy="341"/>
            </a:xfrm>
            <a:custGeom>
              <a:avLst/>
              <a:gdLst>
                <a:gd name="T0" fmla="+- 0 6351 6226"/>
                <a:gd name="T1" fmla="*/ T0 w 1299"/>
                <a:gd name="T2" fmla="+- 0 2985 2708"/>
                <a:gd name="T3" fmla="*/ 2985 h 341"/>
                <a:gd name="T4" fmla="+- 0 6226 6226"/>
                <a:gd name="T5" fmla="*/ T4 w 1299"/>
                <a:gd name="T6" fmla="+- 0 3048 2708"/>
                <a:gd name="T7" fmla="*/ 3048 h 341"/>
                <a:gd name="T8" fmla="+- 0 7498 6226"/>
                <a:gd name="T9" fmla="*/ T8 w 1299"/>
                <a:gd name="T10" fmla="+- 0 3028 2708"/>
                <a:gd name="T11" fmla="*/ 3028 h 341"/>
                <a:gd name="T12" fmla="+- 0 7400 6226"/>
                <a:gd name="T13" fmla="*/ T12 w 1299"/>
                <a:gd name="T14" fmla="+- 0 3007 2708"/>
                <a:gd name="T15" fmla="*/ 3007 h 341"/>
                <a:gd name="T16" fmla="+- 0 7384 6226"/>
                <a:gd name="T17" fmla="*/ T16 w 1299"/>
                <a:gd name="T18" fmla="+- 0 2996 2708"/>
                <a:gd name="T19" fmla="*/ 2996 h 341"/>
                <a:gd name="T20" fmla="+- 0 7391 6226"/>
                <a:gd name="T21" fmla="*/ T20 w 1299"/>
                <a:gd name="T22" fmla="+- 0 2981 2708"/>
                <a:gd name="T23" fmla="*/ 2981 h 341"/>
                <a:gd name="T24" fmla="+- 0 6485 6226"/>
                <a:gd name="T25" fmla="*/ T24 w 1299"/>
                <a:gd name="T26" fmla="+- 0 2978 2708"/>
                <a:gd name="T27" fmla="*/ 2978 h 341"/>
                <a:gd name="T28" fmla="+- 0 6453 6226"/>
                <a:gd name="T29" fmla="*/ T28 w 1299"/>
                <a:gd name="T30" fmla="+- 0 2975 2708"/>
                <a:gd name="T31" fmla="*/ 2975 h 341"/>
                <a:gd name="T32" fmla="+- 0 7395 6226"/>
                <a:gd name="T33" fmla="*/ T32 w 1299"/>
                <a:gd name="T34" fmla="+- 0 3006 2708"/>
                <a:gd name="T35" fmla="*/ 3006 h 341"/>
                <a:gd name="T36" fmla="+- 0 7383 6226"/>
                <a:gd name="T37" fmla="*/ T36 w 1299"/>
                <a:gd name="T38" fmla="+- 0 3007 2708"/>
                <a:gd name="T39" fmla="*/ 3007 h 341"/>
                <a:gd name="T40" fmla="+- 0 7400 6226"/>
                <a:gd name="T41" fmla="*/ T40 w 1299"/>
                <a:gd name="T42" fmla="+- 0 3007 2708"/>
                <a:gd name="T43" fmla="*/ 3007 h 341"/>
                <a:gd name="T44" fmla="+- 0 6687 6226"/>
                <a:gd name="T45" fmla="*/ T44 w 1299"/>
                <a:gd name="T46" fmla="+- 0 2708 2708"/>
                <a:gd name="T47" fmla="*/ 2708 h 341"/>
                <a:gd name="T48" fmla="+- 0 6532 6226"/>
                <a:gd name="T49" fmla="*/ T48 w 1299"/>
                <a:gd name="T50" fmla="+- 0 2760 2708"/>
                <a:gd name="T51" fmla="*/ 2760 h 341"/>
                <a:gd name="T52" fmla="+- 0 6467 6226"/>
                <a:gd name="T53" fmla="*/ T52 w 1299"/>
                <a:gd name="T54" fmla="+- 0 2886 2708"/>
                <a:gd name="T55" fmla="*/ 2886 h 341"/>
                <a:gd name="T56" fmla="+- 0 6476 6226"/>
                <a:gd name="T57" fmla="*/ T56 w 1299"/>
                <a:gd name="T58" fmla="+- 0 2936 2708"/>
                <a:gd name="T59" fmla="*/ 2936 h 341"/>
                <a:gd name="T60" fmla="+- 0 6501 6226"/>
                <a:gd name="T61" fmla="*/ T60 w 1299"/>
                <a:gd name="T62" fmla="+- 0 2981 2708"/>
                <a:gd name="T63" fmla="*/ 2981 h 341"/>
                <a:gd name="T64" fmla="+- 0 7393 6226"/>
                <a:gd name="T65" fmla="*/ T64 w 1299"/>
                <a:gd name="T66" fmla="+- 0 2970 2708"/>
                <a:gd name="T67" fmla="*/ 2970 h 341"/>
                <a:gd name="T68" fmla="+- 0 7033 6226"/>
                <a:gd name="T69" fmla="*/ T68 w 1299"/>
                <a:gd name="T70" fmla="+- 0 2961 2708"/>
                <a:gd name="T71" fmla="*/ 2961 h 341"/>
                <a:gd name="T72" fmla="+- 0 7033 6226"/>
                <a:gd name="T73" fmla="*/ T72 w 1299"/>
                <a:gd name="T74" fmla="+- 0 2951 2708"/>
                <a:gd name="T75" fmla="*/ 2951 h 341"/>
                <a:gd name="T76" fmla="+- 0 7001 6226"/>
                <a:gd name="T77" fmla="*/ T76 w 1299"/>
                <a:gd name="T78" fmla="+- 0 2875 2708"/>
                <a:gd name="T79" fmla="*/ 2875 h 341"/>
                <a:gd name="T80" fmla="+- 0 6933 6226"/>
                <a:gd name="T81" fmla="*/ T80 w 1299"/>
                <a:gd name="T82" fmla="+- 0 2846 2708"/>
                <a:gd name="T83" fmla="*/ 2846 h 341"/>
                <a:gd name="T84" fmla="+- 0 6874 6226"/>
                <a:gd name="T85" fmla="*/ T84 w 1299"/>
                <a:gd name="T86" fmla="+- 0 2791 2708"/>
                <a:gd name="T87" fmla="*/ 2791 h 341"/>
                <a:gd name="T88" fmla="+- 0 6762 6226"/>
                <a:gd name="T89" fmla="*/ T88 w 1299"/>
                <a:gd name="T90" fmla="+- 0 2718 2708"/>
                <a:gd name="T91" fmla="*/ 2718 h 341"/>
                <a:gd name="T92" fmla="+- 0 7138 6226"/>
                <a:gd name="T93" fmla="*/ T92 w 1299"/>
                <a:gd name="T94" fmla="+- 0 2944 2708"/>
                <a:gd name="T95" fmla="*/ 2944 h 341"/>
                <a:gd name="T96" fmla="+- 0 7082 6226"/>
                <a:gd name="T97" fmla="*/ T96 w 1299"/>
                <a:gd name="T98" fmla="+- 0 2948 2708"/>
                <a:gd name="T99" fmla="*/ 2948 h 341"/>
                <a:gd name="T100" fmla="+- 0 7033 6226"/>
                <a:gd name="T101" fmla="*/ T100 w 1299"/>
                <a:gd name="T102" fmla="+- 0 2961 2708"/>
                <a:gd name="T103" fmla="*/ 2961 h 341"/>
                <a:gd name="T104" fmla="+- 0 7395 6226"/>
                <a:gd name="T105" fmla="*/ T104 w 1299"/>
                <a:gd name="T106" fmla="+- 0 2957 2708"/>
                <a:gd name="T107" fmla="*/ 2957 h 341"/>
                <a:gd name="T108" fmla="+- 0 7206 6226"/>
                <a:gd name="T109" fmla="*/ T108 w 1299"/>
                <a:gd name="T110" fmla="+- 0 2950 2708"/>
                <a:gd name="T111" fmla="*/ 2950 h 341"/>
                <a:gd name="T112" fmla="+- 0 7173 6226"/>
                <a:gd name="T113" fmla="*/ T112 w 1299"/>
                <a:gd name="T114" fmla="+- 0 2945 2708"/>
                <a:gd name="T115" fmla="*/ 2945 h 341"/>
                <a:gd name="T116" fmla="+- 0 7138 6226"/>
                <a:gd name="T117" fmla="*/ T116 w 1299"/>
                <a:gd name="T118" fmla="+- 0 2944 2708"/>
                <a:gd name="T119" fmla="*/ 2944 h 341"/>
                <a:gd name="T120" fmla="+- 0 7265 6226"/>
                <a:gd name="T121" fmla="*/ T120 w 1299"/>
                <a:gd name="T122" fmla="+- 0 2876 2708"/>
                <a:gd name="T123" fmla="*/ 2876 h 341"/>
                <a:gd name="T124" fmla="+- 0 7215 6226"/>
                <a:gd name="T125" fmla="*/ T124 w 1299"/>
                <a:gd name="T126" fmla="+- 0 2919 2708"/>
                <a:gd name="T127" fmla="*/ 2919 h 341"/>
                <a:gd name="T128" fmla="+- 0 7393 6226"/>
                <a:gd name="T129" fmla="*/ T128 w 1299"/>
                <a:gd name="T130" fmla="+- 0 2950 2708"/>
                <a:gd name="T131" fmla="*/ 2950 h 341"/>
                <a:gd name="T132" fmla="+- 0 7367 6226"/>
                <a:gd name="T133" fmla="*/ T132 w 1299"/>
                <a:gd name="T134" fmla="+- 0 2895 2708"/>
                <a:gd name="T135" fmla="*/ 2895 h 341"/>
                <a:gd name="T136" fmla="+- 0 7300 6226"/>
                <a:gd name="T137" fmla="*/ T136 w 1299"/>
                <a:gd name="T138" fmla="+- 0 2870 2708"/>
                <a:gd name="T139" fmla="*/ 2870 h 341"/>
                <a:gd name="T140" fmla="+- 0 6916 6226"/>
                <a:gd name="T141" fmla="*/ T140 w 1299"/>
                <a:gd name="T142" fmla="+- 0 2844 2708"/>
                <a:gd name="T143" fmla="*/ 2844 h 341"/>
                <a:gd name="T144" fmla="+- 0 6902 6226"/>
                <a:gd name="T145" fmla="*/ T144 w 1299"/>
                <a:gd name="T146" fmla="+- 0 2846 2708"/>
                <a:gd name="T147" fmla="*/ 2846 h 341"/>
                <a:gd name="T148" fmla="+- 0 6923 6226"/>
                <a:gd name="T149" fmla="*/ T148 w 1299"/>
                <a:gd name="T150" fmla="+- 0 2844 2708"/>
                <a:gd name="T151" fmla="*/ 2844 h 3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</a:cxnLst>
              <a:rect l="0" t="0" r="r" b="b"/>
              <a:pathLst>
                <a:path w="1299" h="341">
                  <a:moveTo>
                    <a:pt x="210" y="267"/>
                  </a:moveTo>
                  <a:lnTo>
                    <a:pt x="125" y="277"/>
                  </a:lnTo>
                  <a:lnTo>
                    <a:pt x="52" y="303"/>
                  </a:lnTo>
                  <a:lnTo>
                    <a:pt x="0" y="340"/>
                  </a:lnTo>
                  <a:lnTo>
                    <a:pt x="1299" y="340"/>
                  </a:lnTo>
                  <a:lnTo>
                    <a:pt x="1272" y="320"/>
                  </a:lnTo>
                  <a:lnTo>
                    <a:pt x="1226" y="304"/>
                  </a:lnTo>
                  <a:lnTo>
                    <a:pt x="1174" y="299"/>
                  </a:lnTo>
                  <a:lnTo>
                    <a:pt x="1151" y="299"/>
                  </a:lnTo>
                  <a:lnTo>
                    <a:pt x="1158" y="288"/>
                  </a:lnTo>
                  <a:lnTo>
                    <a:pt x="1164" y="275"/>
                  </a:lnTo>
                  <a:lnTo>
                    <a:pt x="1165" y="273"/>
                  </a:lnTo>
                  <a:lnTo>
                    <a:pt x="275" y="273"/>
                  </a:lnTo>
                  <a:lnTo>
                    <a:pt x="259" y="270"/>
                  </a:lnTo>
                  <a:lnTo>
                    <a:pt x="243" y="268"/>
                  </a:lnTo>
                  <a:lnTo>
                    <a:pt x="227" y="267"/>
                  </a:lnTo>
                  <a:lnTo>
                    <a:pt x="210" y="267"/>
                  </a:lnTo>
                  <a:close/>
                  <a:moveTo>
                    <a:pt x="1169" y="298"/>
                  </a:moveTo>
                  <a:lnTo>
                    <a:pt x="1163" y="298"/>
                  </a:lnTo>
                  <a:lnTo>
                    <a:pt x="1157" y="299"/>
                  </a:lnTo>
                  <a:lnTo>
                    <a:pt x="1151" y="299"/>
                  </a:lnTo>
                  <a:lnTo>
                    <a:pt x="1174" y="299"/>
                  </a:lnTo>
                  <a:lnTo>
                    <a:pt x="1169" y="298"/>
                  </a:lnTo>
                  <a:close/>
                  <a:moveTo>
                    <a:pt x="461" y="0"/>
                  </a:moveTo>
                  <a:lnTo>
                    <a:pt x="376" y="14"/>
                  </a:lnTo>
                  <a:lnTo>
                    <a:pt x="306" y="52"/>
                  </a:lnTo>
                  <a:lnTo>
                    <a:pt x="259" y="109"/>
                  </a:lnTo>
                  <a:lnTo>
                    <a:pt x="241" y="178"/>
                  </a:lnTo>
                  <a:lnTo>
                    <a:pt x="244" y="204"/>
                  </a:lnTo>
                  <a:lnTo>
                    <a:pt x="250" y="228"/>
                  </a:lnTo>
                  <a:lnTo>
                    <a:pt x="261" y="251"/>
                  </a:lnTo>
                  <a:lnTo>
                    <a:pt x="275" y="273"/>
                  </a:lnTo>
                  <a:lnTo>
                    <a:pt x="1165" y="273"/>
                  </a:lnTo>
                  <a:lnTo>
                    <a:pt x="1167" y="262"/>
                  </a:lnTo>
                  <a:lnTo>
                    <a:pt x="1168" y="253"/>
                  </a:lnTo>
                  <a:lnTo>
                    <a:pt x="807" y="253"/>
                  </a:lnTo>
                  <a:lnTo>
                    <a:pt x="807" y="249"/>
                  </a:lnTo>
                  <a:lnTo>
                    <a:pt x="807" y="243"/>
                  </a:lnTo>
                  <a:lnTo>
                    <a:pt x="798" y="202"/>
                  </a:lnTo>
                  <a:lnTo>
                    <a:pt x="775" y="167"/>
                  </a:lnTo>
                  <a:lnTo>
                    <a:pt x="740" y="144"/>
                  </a:lnTo>
                  <a:lnTo>
                    <a:pt x="707" y="138"/>
                  </a:lnTo>
                  <a:lnTo>
                    <a:pt x="676" y="138"/>
                  </a:lnTo>
                  <a:lnTo>
                    <a:pt x="648" y="83"/>
                  </a:lnTo>
                  <a:lnTo>
                    <a:pt x="599" y="39"/>
                  </a:lnTo>
                  <a:lnTo>
                    <a:pt x="536" y="10"/>
                  </a:lnTo>
                  <a:lnTo>
                    <a:pt x="461" y="0"/>
                  </a:lnTo>
                  <a:close/>
                  <a:moveTo>
                    <a:pt x="912" y="236"/>
                  </a:moveTo>
                  <a:lnTo>
                    <a:pt x="883" y="237"/>
                  </a:lnTo>
                  <a:lnTo>
                    <a:pt x="856" y="240"/>
                  </a:lnTo>
                  <a:lnTo>
                    <a:pt x="830" y="245"/>
                  </a:lnTo>
                  <a:lnTo>
                    <a:pt x="807" y="253"/>
                  </a:lnTo>
                  <a:lnTo>
                    <a:pt x="1168" y="253"/>
                  </a:lnTo>
                  <a:lnTo>
                    <a:pt x="1169" y="249"/>
                  </a:lnTo>
                  <a:lnTo>
                    <a:pt x="1167" y="242"/>
                  </a:lnTo>
                  <a:lnTo>
                    <a:pt x="980" y="242"/>
                  </a:lnTo>
                  <a:lnTo>
                    <a:pt x="964" y="239"/>
                  </a:lnTo>
                  <a:lnTo>
                    <a:pt x="947" y="237"/>
                  </a:lnTo>
                  <a:lnTo>
                    <a:pt x="930" y="236"/>
                  </a:lnTo>
                  <a:lnTo>
                    <a:pt x="912" y="236"/>
                  </a:lnTo>
                  <a:close/>
                  <a:moveTo>
                    <a:pt x="1074" y="162"/>
                  </a:moveTo>
                  <a:lnTo>
                    <a:pt x="1039" y="168"/>
                  </a:lnTo>
                  <a:lnTo>
                    <a:pt x="1010" y="185"/>
                  </a:lnTo>
                  <a:lnTo>
                    <a:pt x="989" y="211"/>
                  </a:lnTo>
                  <a:lnTo>
                    <a:pt x="980" y="242"/>
                  </a:lnTo>
                  <a:lnTo>
                    <a:pt x="1167" y="242"/>
                  </a:lnTo>
                  <a:lnTo>
                    <a:pt x="1161" y="215"/>
                  </a:lnTo>
                  <a:lnTo>
                    <a:pt x="1141" y="187"/>
                  </a:lnTo>
                  <a:lnTo>
                    <a:pt x="1111" y="169"/>
                  </a:lnTo>
                  <a:lnTo>
                    <a:pt x="1074" y="162"/>
                  </a:lnTo>
                  <a:close/>
                  <a:moveTo>
                    <a:pt x="697" y="136"/>
                  </a:moveTo>
                  <a:lnTo>
                    <a:pt x="690" y="136"/>
                  </a:lnTo>
                  <a:lnTo>
                    <a:pt x="683" y="137"/>
                  </a:lnTo>
                  <a:lnTo>
                    <a:pt x="676" y="138"/>
                  </a:lnTo>
                  <a:lnTo>
                    <a:pt x="707" y="138"/>
                  </a:lnTo>
                  <a:lnTo>
                    <a:pt x="697" y="136"/>
                  </a:lnTo>
                  <a:close/>
                </a:path>
              </a:pathLst>
            </a:custGeom>
            <a:solidFill>
              <a:srgbClr val="F9E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32" name="Freeform 822">
              <a:extLst>
                <a:ext uri="{FF2B5EF4-FFF2-40B4-BE49-F238E27FC236}">
                  <a16:creationId xmlns:a16="http://schemas.microsoft.com/office/drawing/2014/main" id="{8C76C9E9-E292-4F58-8C77-5EF623AE7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6" y="2707"/>
              <a:ext cx="1299" cy="341"/>
            </a:xfrm>
            <a:custGeom>
              <a:avLst/>
              <a:gdLst>
                <a:gd name="T0" fmla="+- 0 6226 6226"/>
                <a:gd name="T1" fmla="*/ T0 w 1299"/>
                <a:gd name="T2" fmla="+- 0 3048 2708"/>
                <a:gd name="T3" fmla="*/ 3048 h 341"/>
                <a:gd name="T4" fmla="+- 0 6278 6226"/>
                <a:gd name="T5" fmla="*/ T4 w 1299"/>
                <a:gd name="T6" fmla="+- 0 3011 2708"/>
                <a:gd name="T7" fmla="*/ 3011 h 341"/>
                <a:gd name="T8" fmla="+- 0 6351 6226"/>
                <a:gd name="T9" fmla="*/ T8 w 1299"/>
                <a:gd name="T10" fmla="+- 0 2985 2708"/>
                <a:gd name="T11" fmla="*/ 2985 h 341"/>
                <a:gd name="T12" fmla="+- 0 6436 6226"/>
                <a:gd name="T13" fmla="*/ T12 w 1299"/>
                <a:gd name="T14" fmla="+- 0 2975 2708"/>
                <a:gd name="T15" fmla="*/ 2975 h 341"/>
                <a:gd name="T16" fmla="+- 0 6453 6226"/>
                <a:gd name="T17" fmla="*/ T16 w 1299"/>
                <a:gd name="T18" fmla="+- 0 2975 2708"/>
                <a:gd name="T19" fmla="*/ 2975 h 341"/>
                <a:gd name="T20" fmla="+- 0 6469 6226"/>
                <a:gd name="T21" fmla="*/ T20 w 1299"/>
                <a:gd name="T22" fmla="+- 0 2976 2708"/>
                <a:gd name="T23" fmla="*/ 2976 h 341"/>
                <a:gd name="T24" fmla="+- 0 6485 6226"/>
                <a:gd name="T25" fmla="*/ T24 w 1299"/>
                <a:gd name="T26" fmla="+- 0 2978 2708"/>
                <a:gd name="T27" fmla="*/ 2978 h 341"/>
                <a:gd name="T28" fmla="+- 0 6501 6226"/>
                <a:gd name="T29" fmla="*/ T28 w 1299"/>
                <a:gd name="T30" fmla="+- 0 2981 2708"/>
                <a:gd name="T31" fmla="*/ 2981 h 341"/>
                <a:gd name="T32" fmla="+- 0 6487 6226"/>
                <a:gd name="T33" fmla="*/ T32 w 1299"/>
                <a:gd name="T34" fmla="+- 0 2959 2708"/>
                <a:gd name="T35" fmla="*/ 2959 h 341"/>
                <a:gd name="T36" fmla="+- 0 6476 6226"/>
                <a:gd name="T37" fmla="*/ T36 w 1299"/>
                <a:gd name="T38" fmla="+- 0 2936 2708"/>
                <a:gd name="T39" fmla="*/ 2936 h 341"/>
                <a:gd name="T40" fmla="+- 0 6470 6226"/>
                <a:gd name="T41" fmla="*/ T40 w 1299"/>
                <a:gd name="T42" fmla="+- 0 2912 2708"/>
                <a:gd name="T43" fmla="*/ 2912 h 341"/>
                <a:gd name="T44" fmla="+- 0 6467 6226"/>
                <a:gd name="T45" fmla="*/ T44 w 1299"/>
                <a:gd name="T46" fmla="+- 0 2886 2708"/>
                <a:gd name="T47" fmla="*/ 2886 h 341"/>
                <a:gd name="T48" fmla="+- 0 6485 6226"/>
                <a:gd name="T49" fmla="*/ T48 w 1299"/>
                <a:gd name="T50" fmla="+- 0 2817 2708"/>
                <a:gd name="T51" fmla="*/ 2817 h 341"/>
                <a:gd name="T52" fmla="+- 0 6532 6226"/>
                <a:gd name="T53" fmla="*/ T52 w 1299"/>
                <a:gd name="T54" fmla="+- 0 2760 2708"/>
                <a:gd name="T55" fmla="*/ 2760 h 341"/>
                <a:gd name="T56" fmla="+- 0 6602 6226"/>
                <a:gd name="T57" fmla="*/ T56 w 1299"/>
                <a:gd name="T58" fmla="+- 0 2722 2708"/>
                <a:gd name="T59" fmla="*/ 2722 h 341"/>
                <a:gd name="T60" fmla="+- 0 6687 6226"/>
                <a:gd name="T61" fmla="*/ T60 w 1299"/>
                <a:gd name="T62" fmla="+- 0 2708 2708"/>
                <a:gd name="T63" fmla="*/ 2708 h 341"/>
                <a:gd name="T64" fmla="+- 0 6762 6226"/>
                <a:gd name="T65" fmla="*/ T64 w 1299"/>
                <a:gd name="T66" fmla="+- 0 2718 2708"/>
                <a:gd name="T67" fmla="*/ 2718 h 341"/>
                <a:gd name="T68" fmla="+- 0 6825 6226"/>
                <a:gd name="T69" fmla="*/ T68 w 1299"/>
                <a:gd name="T70" fmla="+- 0 2747 2708"/>
                <a:gd name="T71" fmla="*/ 2747 h 341"/>
                <a:gd name="T72" fmla="+- 0 6874 6226"/>
                <a:gd name="T73" fmla="*/ T72 w 1299"/>
                <a:gd name="T74" fmla="+- 0 2791 2708"/>
                <a:gd name="T75" fmla="*/ 2791 h 341"/>
                <a:gd name="T76" fmla="+- 0 6902 6226"/>
                <a:gd name="T77" fmla="*/ T76 w 1299"/>
                <a:gd name="T78" fmla="+- 0 2846 2708"/>
                <a:gd name="T79" fmla="*/ 2846 h 341"/>
                <a:gd name="T80" fmla="+- 0 6909 6226"/>
                <a:gd name="T81" fmla="*/ T80 w 1299"/>
                <a:gd name="T82" fmla="+- 0 2845 2708"/>
                <a:gd name="T83" fmla="*/ 2845 h 341"/>
                <a:gd name="T84" fmla="+- 0 6916 6226"/>
                <a:gd name="T85" fmla="*/ T84 w 1299"/>
                <a:gd name="T86" fmla="+- 0 2844 2708"/>
                <a:gd name="T87" fmla="*/ 2844 h 341"/>
                <a:gd name="T88" fmla="+- 0 6923 6226"/>
                <a:gd name="T89" fmla="*/ T88 w 1299"/>
                <a:gd name="T90" fmla="+- 0 2844 2708"/>
                <a:gd name="T91" fmla="*/ 2844 h 341"/>
                <a:gd name="T92" fmla="+- 0 6966 6226"/>
                <a:gd name="T93" fmla="*/ T92 w 1299"/>
                <a:gd name="T94" fmla="+- 0 2852 2708"/>
                <a:gd name="T95" fmla="*/ 2852 h 341"/>
                <a:gd name="T96" fmla="+- 0 7001 6226"/>
                <a:gd name="T97" fmla="*/ T96 w 1299"/>
                <a:gd name="T98" fmla="+- 0 2875 2708"/>
                <a:gd name="T99" fmla="*/ 2875 h 341"/>
                <a:gd name="T100" fmla="+- 0 7024 6226"/>
                <a:gd name="T101" fmla="*/ T100 w 1299"/>
                <a:gd name="T102" fmla="+- 0 2910 2708"/>
                <a:gd name="T103" fmla="*/ 2910 h 341"/>
                <a:gd name="T104" fmla="+- 0 7033 6226"/>
                <a:gd name="T105" fmla="*/ T104 w 1299"/>
                <a:gd name="T106" fmla="+- 0 2951 2708"/>
                <a:gd name="T107" fmla="*/ 2951 h 341"/>
                <a:gd name="T108" fmla="+- 0 7033 6226"/>
                <a:gd name="T109" fmla="*/ T108 w 1299"/>
                <a:gd name="T110" fmla="+- 0 2955 2708"/>
                <a:gd name="T111" fmla="*/ 2955 h 341"/>
                <a:gd name="T112" fmla="+- 0 7033 6226"/>
                <a:gd name="T113" fmla="*/ T112 w 1299"/>
                <a:gd name="T114" fmla="+- 0 2958 2708"/>
                <a:gd name="T115" fmla="*/ 2958 h 341"/>
                <a:gd name="T116" fmla="+- 0 7033 6226"/>
                <a:gd name="T117" fmla="*/ T116 w 1299"/>
                <a:gd name="T118" fmla="+- 0 2961 2708"/>
                <a:gd name="T119" fmla="*/ 2961 h 341"/>
                <a:gd name="T120" fmla="+- 0 7056 6226"/>
                <a:gd name="T121" fmla="*/ T120 w 1299"/>
                <a:gd name="T122" fmla="+- 0 2953 2708"/>
                <a:gd name="T123" fmla="*/ 2953 h 341"/>
                <a:gd name="T124" fmla="+- 0 7082 6226"/>
                <a:gd name="T125" fmla="*/ T124 w 1299"/>
                <a:gd name="T126" fmla="+- 0 2948 2708"/>
                <a:gd name="T127" fmla="*/ 2948 h 341"/>
                <a:gd name="T128" fmla="+- 0 7109 6226"/>
                <a:gd name="T129" fmla="*/ T128 w 1299"/>
                <a:gd name="T130" fmla="+- 0 2945 2708"/>
                <a:gd name="T131" fmla="*/ 2945 h 341"/>
                <a:gd name="T132" fmla="+- 0 7138 6226"/>
                <a:gd name="T133" fmla="*/ T132 w 1299"/>
                <a:gd name="T134" fmla="+- 0 2944 2708"/>
                <a:gd name="T135" fmla="*/ 2944 h 341"/>
                <a:gd name="T136" fmla="+- 0 7156 6226"/>
                <a:gd name="T137" fmla="*/ T136 w 1299"/>
                <a:gd name="T138" fmla="+- 0 2944 2708"/>
                <a:gd name="T139" fmla="*/ 2944 h 341"/>
                <a:gd name="T140" fmla="+- 0 7173 6226"/>
                <a:gd name="T141" fmla="*/ T140 w 1299"/>
                <a:gd name="T142" fmla="+- 0 2945 2708"/>
                <a:gd name="T143" fmla="*/ 2945 h 341"/>
                <a:gd name="T144" fmla="+- 0 7190 6226"/>
                <a:gd name="T145" fmla="*/ T144 w 1299"/>
                <a:gd name="T146" fmla="+- 0 2947 2708"/>
                <a:gd name="T147" fmla="*/ 2947 h 341"/>
                <a:gd name="T148" fmla="+- 0 7206 6226"/>
                <a:gd name="T149" fmla="*/ T148 w 1299"/>
                <a:gd name="T150" fmla="+- 0 2950 2708"/>
                <a:gd name="T151" fmla="*/ 2950 h 341"/>
                <a:gd name="T152" fmla="+- 0 7215 6226"/>
                <a:gd name="T153" fmla="*/ T152 w 1299"/>
                <a:gd name="T154" fmla="+- 0 2919 2708"/>
                <a:gd name="T155" fmla="*/ 2919 h 341"/>
                <a:gd name="T156" fmla="+- 0 7236 6226"/>
                <a:gd name="T157" fmla="*/ T156 w 1299"/>
                <a:gd name="T158" fmla="+- 0 2893 2708"/>
                <a:gd name="T159" fmla="*/ 2893 h 341"/>
                <a:gd name="T160" fmla="+- 0 7265 6226"/>
                <a:gd name="T161" fmla="*/ T160 w 1299"/>
                <a:gd name="T162" fmla="+- 0 2876 2708"/>
                <a:gd name="T163" fmla="*/ 2876 h 341"/>
                <a:gd name="T164" fmla="+- 0 7300 6226"/>
                <a:gd name="T165" fmla="*/ T164 w 1299"/>
                <a:gd name="T166" fmla="+- 0 2870 2708"/>
                <a:gd name="T167" fmla="*/ 2870 h 341"/>
                <a:gd name="T168" fmla="+- 0 7337 6226"/>
                <a:gd name="T169" fmla="*/ T168 w 1299"/>
                <a:gd name="T170" fmla="+- 0 2877 2708"/>
                <a:gd name="T171" fmla="*/ 2877 h 341"/>
                <a:gd name="T172" fmla="+- 0 7367 6226"/>
                <a:gd name="T173" fmla="*/ T172 w 1299"/>
                <a:gd name="T174" fmla="+- 0 2895 2708"/>
                <a:gd name="T175" fmla="*/ 2895 h 341"/>
                <a:gd name="T176" fmla="+- 0 7387 6226"/>
                <a:gd name="T177" fmla="*/ T176 w 1299"/>
                <a:gd name="T178" fmla="+- 0 2923 2708"/>
                <a:gd name="T179" fmla="*/ 2923 h 341"/>
                <a:gd name="T180" fmla="+- 0 7395 6226"/>
                <a:gd name="T181" fmla="*/ T180 w 1299"/>
                <a:gd name="T182" fmla="+- 0 2957 2708"/>
                <a:gd name="T183" fmla="*/ 2957 h 341"/>
                <a:gd name="T184" fmla="+- 0 7393 6226"/>
                <a:gd name="T185" fmla="*/ T184 w 1299"/>
                <a:gd name="T186" fmla="+- 0 2970 2708"/>
                <a:gd name="T187" fmla="*/ 2970 h 341"/>
                <a:gd name="T188" fmla="+- 0 7390 6226"/>
                <a:gd name="T189" fmla="*/ T188 w 1299"/>
                <a:gd name="T190" fmla="+- 0 2983 2708"/>
                <a:gd name="T191" fmla="*/ 2983 h 341"/>
                <a:gd name="T192" fmla="+- 0 7384 6226"/>
                <a:gd name="T193" fmla="*/ T192 w 1299"/>
                <a:gd name="T194" fmla="+- 0 2996 2708"/>
                <a:gd name="T195" fmla="*/ 2996 h 341"/>
                <a:gd name="T196" fmla="+- 0 7377 6226"/>
                <a:gd name="T197" fmla="*/ T196 w 1299"/>
                <a:gd name="T198" fmla="+- 0 3007 2708"/>
                <a:gd name="T199" fmla="*/ 3007 h 341"/>
                <a:gd name="T200" fmla="+- 0 7383 6226"/>
                <a:gd name="T201" fmla="*/ T200 w 1299"/>
                <a:gd name="T202" fmla="+- 0 3007 2708"/>
                <a:gd name="T203" fmla="*/ 3007 h 341"/>
                <a:gd name="T204" fmla="+- 0 7389 6226"/>
                <a:gd name="T205" fmla="*/ T204 w 1299"/>
                <a:gd name="T206" fmla="+- 0 3006 2708"/>
                <a:gd name="T207" fmla="*/ 3006 h 341"/>
                <a:gd name="T208" fmla="+- 0 7395 6226"/>
                <a:gd name="T209" fmla="*/ T208 w 1299"/>
                <a:gd name="T210" fmla="+- 0 3006 2708"/>
                <a:gd name="T211" fmla="*/ 3006 h 341"/>
                <a:gd name="T212" fmla="+- 0 7452 6226"/>
                <a:gd name="T213" fmla="*/ T212 w 1299"/>
                <a:gd name="T214" fmla="+- 0 3012 2708"/>
                <a:gd name="T215" fmla="*/ 3012 h 341"/>
                <a:gd name="T216" fmla="+- 0 7498 6226"/>
                <a:gd name="T217" fmla="*/ T216 w 1299"/>
                <a:gd name="T218" fmla="+- 0 3028 2708"/>
                <a:gd name="T219" fmla="*/ 3028 h 341"/>
                <a:gd name="T220" fmla="+- 0 7525 6226"/>
                <a:gd name="T221" fmla="*/ T220 w 1299"/>
                <a:gd name="T222" fmla="+- 0 3048 2708"/>
                <a:gd name="T223" fmla="*/ 3048 h 3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</a:cxnLst>
              <a:rect l="0" t="0" r="r" b="b"/>
              <a:pathLst>
                <a:path w="1299" h="341">
                  <a:moveTo>
                    <a:pt x="0" y="340"/>
                  </a:moveTo>
                  <a:lnTo>
                    <a:pt x="52" y="303"/>
                  </a:lnTo>
                  <a:lnTo>
                    <a:pt x="125" y="277"/>
                  </a:lnTo>
                  <a:lnTo>
                    <a:pt x="210" y="267"/>
                  </a:lnTo>
                  <a:lnTo>
                    <a:pt x="227" y="267"/>
                  </a:lnTo>
                  <a:lnTo>
                    <a:pt x="243" y="268"/>
                  </a:lnTo>
                  <a:lnTo>
                    <a:pt x="259" y="270"/>
                  </a:lnTo>
                  <a:lnTo>
                    <a:pt x="275" y="273"/>
                  </a:lnTo>
                  <a:lnTo>
                    <a:pt x="261" y="251"/>
                  </a:lnTo>
                  <a:lnTo>
                    <a:pt x="250" y="228"/>
                  </a:lnTo>
                  <a:lnTo>
                    <a:pt x="244" y="204"/>
                  </a:lnTo>
                  <a:lnTo>
                    <a:pt x="241" y="178"/>
                  </a:lnTo>
                  <a:lnTo>
                    <a:pt x="259" y="109"/>
                  </a:lnTo>
                  <a:lnTo>
                    <a:pt x="306" y="52"/>
                  </a:lnTo>
                  <a:lnTo>
                    <a:pt x="376" y="14"/>
                  </a:lnTo>
                  <a:lnTo>
                    <a:pt x="461" y="0"/>
                  </a:lnTo>
                  <a:lnTo>
                    <a:pt x="536" y="10"/>
                  </a:lnTo>
                  <a:lnTo>
                    <a:pt x="599" y="39"/>
                  </a:lnTo>
                  <a:lnTo>
                    <a:pt x="648" y="83"/>
                  </a:lnTo>
                  <a:lnTo>
                    <a:pt x="676" y="138"/>
                  </a:lnTo>
                  <a:lnTo>
                    <a:pt x="683" y="137"/>
                  </a:lnTo>
                  <a:lnTo>
                    <a:pt x="690" y="136"/>
                  </a:lnTo>
                  <a:lnTo>
                    <a:pt x="697" y="136"/>
                  </a:lnTo>
                  <a:lnTo>
                    <a:pt x="740" y="144"/>
                  </a:lnTo>
                  <a:lnTo>
                    <a:pt x="775" y="167"/>
                  </a:lnTo>
                  <a:lnTo>
                    <a:pt x="798" y="202"/>
                  </a:lnTo>
                  <a:lnTo>
                    <a:pt x="807" y="243"/>
                  </a:lnTo>
                  <a:lnTo>
                    <a:pt x="807" y="247"/>
                  </a:lnTo>
                  <a:lnTo>
                    <a:pt x="807" y="250"/>
                  </a:lnTo>
                  <a:lnTo>
                    <a:pt x="807" y="253"/>
                  </a:lnTo>
                  <a:lnTo>
                    <a:pt x="830" y="245"/>
                  </a:lnTo>
                  <a:lnTo>
                    <a:pt x="856" y="240"/>
                  </a:lnTo>
                  <a:lnTo>
                    <a:pt x="883" y="237"/>
                  </a:lnTo>
                  <a:lnTo>
                    <a:pt x="912" y="236"/>
                  </a:lnTo>
                  <a:lnTo>
                    <a:pt x="930" y="236"/>
                  </a:lnTo>
                  <a:lnTo>
                    <a:pt x="947" y="237"/>
                  </a:lnTo>
                  <a:lnTo>
                    <a:pt x="964" y="239"/>
                  </a:lnTo>
                  <a:lnTo>
                    <a:pt x="980" y="242"/>
                  </a:lnTo>
                  <a:lnTo>
                    <a:pt x="989" y="211"/>
                  </a:lnTo>
                  <a:lnTo>
                    <a:pt x="1010" y="185"/>
                  </a:lnTo>
                  <a:lnTo>
                    <a:pt x="1039" y="168"/>
                  </a:lnTo>
                  <a:lnTo>
                    <a:pt x="1074" y="162"/>
                  </a:lnTo>
                  <a:lnTo>
                    <a:pt x="1111" y="169"/>
                  </a:lnTo>
                  <a:lnTo>
                    <a:pt x="1141" y="187"/>
                  </a:lnTo>
                  <a:lnTo>
                    <a:pt x="1161" y="215"/>
                  </a:lnTo>
                  <a:lnTo>
                    <a:pt x="1169" y="249"/>
                  </a:lnTo>
                  <a:lnTo>
                    <a:pt x="1167" y="262"/>
                  </a:lnTo>
                  <a:lnTo>
                    <a:pt x="1164" y="275"/>
                  </a:lnTo>
                  <a:lnTo>
                    <a:pt x="1158" y="288"/>
                  </a:lnTo>
                  <a:lnTo>
                    <a:pt x="1151" y="299"/>
                  </a:lnTo>
                  <a:lnTo>
                    <a:pt x="1157" y="299"/>
                  </a:lnTo>
                  <a:lnTo>
                    <a:pt x="1163" y="298"/>
                  </a:lnTo>
                  <a:lnTo>
                    <a:pt x="1169" y="298"/>
                  </a:lnTo>
                  <a:lnTo>
                    <a:pt x="1226" y="304"/>
                  </a:lnTo>
                  <a:lnTo>
                    <a:pt x="1272" y="320"/>
                  </a:lnTo>
                  <a:lnTo>
                    <a:pt x="1299" y="340"/>
                  </a:lnTo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33" name="Freeform 821">
              <a:extLst>
                <a:ext uri="{FF2B5EF4-FFF2-40B4-BE49-F238E27FC236}">
                  <a16:creationId xmlns:a16="http://schemas.microsoft.com/office/drawing/2014/main" id="{9D6D79A8-8081-4F35-B478-17888B4C7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1" y="3003"/>
              <a:ext cx="284" cy="45"/>
            </a:xfrm>
            <a:custGeom>
              <a:avLst/>
              <a:gdLst>
                <a:gd name="T0" fmla="+- 0 5792 5651"/>
                <a:gd name="T1" fmla="*/ T0 w 284"/>
                <a:gd name="T2" fmla="+- 0 3004 3004"/>
                <a:gd name="T3" fmla="*/ 3004 h 45"/>
                <a:gd name="T4" fmla="+- 0 5706 5651"/>
                <a:gd name="T5" fmla="*/ T4 w 284"/>
                <a:gd name="T6" fmla="+- 0 3018 3004"/>
                <a:gd name="T7" fmla="*/ 3018 h 45"/>
                <a:gd name="T8" fmla="+- 0 5651 5651"/>
                <a:gd name="T9" fmla="*/ T8 w 284"/>
                <a:gd name="T10" fmla="+- 0 3048 3004"/>
                <a:gd name="T11" fmla="*/ 3048 h 45"/>
                <a:gd name="T12" fmla="+- 0 5935 5651"/>
                <a:gd name="T13" fmla="*/ T12 w 284"/>
                <a:gd name="T14" fmla="+- 0 3048 3004"/>
                <a:gd name="T15" fmla="*/ 3048 h 45"/>
                <a:gd name="T16" fmla="+- 0 5930 5651"/>
                <a:gd name="T17" fmla="*/ T16 w 284"/>
                <a:gd name="T18" fmla="+- 0 3043 3004"/>
                <a:gd name="T19" fmla="*/ 3043 h 45"/>
                <a:gd name="T20" fmla="+- 0 5866 5651"/>
                <a:gd name="T21" fmla="*/ T20 w 284"/>
                <a:gd name="T22" fmla="+- 0 3014 3004"/>
                <a:gd name="T23" fmla="*/ 3014 h 45"/>
                <a:gd name="T24" fmla="+- 0 5792 5651"/>
                <a:gd name="T25" fmla="*/ T24 w 284"/>
                <a:gd name="T26" fmla="+- 0 3004 3004"/>
                <a:gd name="T27" fmla="*/ 3004 h 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284" h="45">
                  <a:moveTo>
                    <a:pt x="141" y="0"/>
                  </a:moveTo>
                  <a:lnTo>
                    <a:pt x="55" y="14"/>
                  </a:lnTo>
                  <a:lnTo>
                    <a:pt x="0" y="44"/>
                  </a:lnTo>
                  <a:lnTo>
                    <a:pt x="284" y="44"/>
                  </a:lnTo>
                  <a:lnTo>
                    <a:pt x="279" y="39"/>
                  </a:lnTo>
                  <a:lnTo>
                    <a:pt x="215" y="1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F9E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34" name="Freeform 820">
              <a:extLst>
                <a:ext uri="{FF2B5EF4-FFF2-40B4-BE49-F238E27FC236}">
                  <a16:creationId xmlns:a16="http://schemas.microsoft.com/office/drawing/2014/main" id="{B67B8B68-A34F-4CDA-8B44-C3C21A2CC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1" y="3003"/>
              <a:ext cx="284" cy="45"/>
            </a:xfrm>
            <a:custGeom>
              <a:avLst/>
              <a:gdLst>
                <a:gd name="T0" fmla="+- 0 5651 5651"/>
                <a:gd name="T1" fmla="*/ T0 w 284"/>
                <a:gd name="T2" fmla="+- 0 3048 3004"/>
                <a:gd name="T3" fmla="*/ 3048 h 45"/>
                <a:gd name="T4" fmla="+- 0 5706 5651"/>
                <a:gd name="T5" fmla="*/ T4 w 284"/>
                <a:gd name="T6" fmla="+- 0 3018 3004"/>
                <a:gd name="T7" fmla="*/ 3018 h 45"/>
                <a:gd name="T8" fmla="+- 0 5792 5651"/>
                <a:gd name="T9" fmla="*/ T8 w 284"/>
                <a:gd name="T10" fmla="+- 0 3004 3004"/>
                <a:gd name="T11" fmla="*/ 3004 h 45"/>
                <a:gd name="T12" fmla="+- 0 5866 5651"/>
                <a:gd name="T13" fmla="*/ T12 w 284"/>
                <a:gd name="T14" fmla="+- 0 3014 3004"/>
                <a:gd name="T15" fmla="*/ 3014 h 45"/>
                <a:gd name="T16" fmla="+- 0 5930 5651"/>
                <a:gd name="T17" fmla="*/ T16 w 284"/>
                <a:gd name="T18" fmla="+- 0 3043 3004"/>
                <a:gd name="T19" fmla="*/ 3043 h 45"/>
                <a:gd name="T20" fmla="+- 0 5935 5651"/>
                <a:gd name="T21" fmla="*/ T20 w 284"/>
                <a:gd name="T22" fmla="+- 0 3048 3004"/>
                <a:gd name="T23" fmla="*/ 3048 h 4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284" h="45">
                  <a:moveTo>
                    <a:pt x="0" y="44"/>
                  </a:moveTo>
                  <a:lnTo>
                    <a:pt x="55" y="14"/>
                  </a:lnTo>
                  <a:lnTo>
                    <a:pt x="141" y="0"/>
                  </a:lnTo>
                  <a:lnTo>
                    <a:pt x="215" y="10"/>
                  </a:lnTo>
                  <a:lnTo>
                    <a:pt x="279" y="39"/>
                  </a:lnTo>
                  <a:lnTo>
                    <a:pt x="284" y="44"/>
                  </a:lnTo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35" name="Freeform 819">
              <a:extLst>
                <a:ext uri="{FF2B5EF4-FFF2-40B4-BE49-F238E27FC236}">
                  <a16:creationId xmlns:a16="http://schemas.microsoft.com/office/drawing/2014/main" id="{195BBAFB-B777-4B86-84DD-63D5C0D15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5" y="2914"/>
              <a:ext cx="556" cy="134"/>
            </a:xfrm>
            <a:custGeom>
              <a:avLst/>
              <a:gdLst>
                <a:gd name="T0" fmla="+- 0 6551 6025"/>
                <a:gd name="T1" fmla="*/ T0 w 556"/>
                <a:gd name="T2" fmla="+- 0 2914 2914"/>
                <a:gd name="T3" fmla="*/ 2914 h 134"/>
                <a:gd name="T4" fmla="+- 0 6466 6025"/>
                <a:gd name="T5" fmla="*/ T4 w 556"/>
                <a:gd name="T6" fmla="+- 0 2916 2914"/>
                <a:gd name="T7" fmla="*/ 2916 h 134"/>
                <a:gd name="T8" fmla="+- 0 6386 6025"/>
                <a:gd name="T9" fmla="*/ T8 w 556"/>
                <a:gd name="T10" fmla="+- 0 2922 2914"/>
                <a:gd name="T11" fmla="*/ 2922 h 134"/>
                <a:gd name="T12" fmla="+- 0 6230 6025"/>
                <a:gd name="T13" fmla="*/ T12 w 556"/>
                <a:gd name="T14" fmla="+- 0 2937 2914"/>
                <a:gd name="T15" fmla="*/ 2937 h 134"/>
                <a:gd name="T16" fmla="+- 0 6149 6025"/>
                <a:gd name="T17" fmla="*/ T16 w 556"/>
                <a:gd name="T18" fmla="+- 0 2943 2914"/>
                <a:gd name="T19" fmla="*/ 2943 h 134"/>
                <a:gd name="T20" fmla="+- 0 6065 6025"/>
                <a:gd name="T21" fmla="*/ T20 w 556"/>
                <a:gd name="T22" fmla="+- 0 2945 2914"/>
                <a:gd name="T23" fmla="*/ 2945 h 134"/>
                <a:gd name="T24" fmla="+- 0 6040 6025"/>
                <a:gd name="T25" fmla="*/ T24 w 556"/>
                <a:gd name="T26" fmla="+- 0 2990 2914"/>
                <a:gd name="T27" fmla="*/ 2990 h 134"/>
                <a:gd name="T28" fmla="+- 0 6025 6025"/>
                <a:gd name="T29" fmla="*/ T28 w 556"/>
                <a:gd name="T30" fmla="+- 0 3044 2914"/>
                <a:gd name="T31" fmla="*/ 3044 h 134"/>
                <a:gd name="T32" fmla="+- 0 6025 6025"/>
                <a:gd name="T33" fmla="*/ T32 w 556"/>
                <a:gd name="T34" fmla="+- 0 3048 2914"/>
                <a:gd name="T35" fmla="*/ 3048 h 134"/>
                <a:gd name="T36" fmla="+- 0 6580 6025"/>
                <a:gd name="T37" fmla="*/ T36 w 556"/>
                <a:gd name="T38" fmla="+- 0 3048 2914"/>
                <a:gd name="T39" fmla="*/ 3048 h 134"/>
                <a:gd name="T40" fmla="+- 0 6560 6025"/>
                <a:gd name="T41" fmla="*/ T40 w 556"/>
                <a:gd name="T42" fmla="+- 0 3009 2914"/>
                <a:gd name="T43" fmla="*/ 3009 h 134"/>
                <a:gd name="T44" fmla="+- 0 6553 6025"/>
                <a:gd name="T45" fmla="*/ T44 w 556"/>
                <a:gd name="T46" fmla="+- 0 2985 2914"/>
                <a:gd name="T47" fmla="*/ 2985 h 134"/>
                <a:gd name="T48" fmla="+- 0 6548 6025"/>
                <a:gd name="T49" fmla="*/ T48 w 556"/>
                <a:gd name="T50" fmla="+- 0 2959 2914"/>
                <a:gd name="T51" fmla="*/ 2959 h 134"/>
                <a:gd name="T52" fmla="+- 0 6547 6025"/>
                <a:gd name="T53" fmla="*/ T52 w 556"/>
                <a:gd name="T54" fmla="+- 0 2935 2914"/>
                <a:gd name="T55" fmla="*/ 2935 h 134"/>
                <a:gd name="T56" fmla="+- 0 6551 6025"/>
                <a:gd name="T57" fmla="*/ T56 w 556"/>
                <a:gd name="T58" fmla="+- 0 2914 2914"/>
                <a:gd name="T59" fmla="*/ 2914 h 13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</a:cxnLst>
              <a:rect l="0" t="0" r="r" b="b"/>
              <a:pathLst>
                <a:path w="556" h="134">
                  <a:moveTo>
                    <a:pt x="526" y="0"/>
                  </a:moveTo>
                  <a:lnTo>
                    <a:pt x="441" y="2"/>
                  </a:lnTo>
                  <a:lnTo>
                    <a:pt x="361" y="8"/>
                  </a:lnTo>
                  <a:lnTo>
                    <a:pt x="205" y="23"/>
                  </a:lnTo>
                  <a:lnTo>
                    <a:pt x="124" y="29"/>
                  </a:lnTo>
                  <a:lnTo>
                    <a:pt x="40" y="31"/>
                  </a:lnTo>
                  <a:lnTo>
                    <a:pt x="15" y="76"/>
                  </a:lnTo>
                  <a:lnTo>
                    <a:pt x="0" y="130"/>
                  </a:lnTo>
                  <a:lnTo>
                    <a:pt x="0" y="134"/>
                  </a:lnTo>
                  <a:lnTo>
                    <a:pt x="555" y="134"/>
                  </a:lnTo>
                  <a:lnTo>
                    <a:pt x="535" y="95"/>
                  </a:lnTo>
                  <a:lnTo>
                    <a:pt x="528" y="71"/>
                  </a:lnTo>
                  <a:lnTo>
                    <a:pt x="523" y="45"/>
                  </a:lnTo>
                  <a:lnTo>
                    <a:pt x="522" y="21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5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36" name="AutoShape 818">
              <a:extLst>
                <a:ext uri="{FF2B5EF4-FFF2-40B4-BE49-F238E27FC236}">
                  <a16:creationId xmlns:a16="http://schemas.microsoft.com/office/drawing/2014/main" id="{7D2219E2-FAC7-475E-B7BE-CF3CD78DF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0" y="8341"/>
              <a:ext cx="556" cy="134"/>
            </a:xfrm>
            <a:custGeom>
              <a:avLst/>
              <a:gdLst>
                <a:gd name="T0" fmla="+- 0 6065 -39"/>
                <a:gd name="T1" fmla="*/ T0 w 556"/>
                <a:gd name="T2" fmla="+- 0 2945 8342"/>
                <a:gd name="T3" fmla="*/ 2945 h 134"/>
                <a:gd name="T4" fmla="+- 0 6040 -39"/>
                <a:gd name="T5" fmla="*/ T4 w 556"/>
                <a:gd name="T6" fmla="+- 0 2990 8342"/>
                <a:gd name="T7" fmla="*/ 2990 h 134"/>
                <a:gd name="T8" fmla="+- 0 6025 -39"/>
                <a:gd name="T9" fmla="*/ T8 w 556"/>
                <a:gd name="T10" fmla="+- 0 3044 8342"/>
                <a:gd name="T11" fmla="*/ 3044 h 134"/>
                <a:gd name="T12" fmla="+- 0 6025 -39"/>
                <a:gd name="T13" fmla="*/ T12 w 556"/>
                <a:gd name="T14" fmla="+- 0 3048 8342"/>
                <a:gd name="T15" fmla="*/ 3048 h 134"/>
                <a:gd name="T16" fmla="+- 0 6580 -39"/>
                <a:gd name="T17" fmla="*/ T16 w 556"/>
                <a:gd name="T18" fmla="+- 0 3048 8342"/>
                <a:gd name="T19" fmla="*/ 3048 h 134"/>
                <a:gd name="T20" fmla="+- 0 6560 -39"/>
                <a:gd name="T21" fmla="*/ T20 w 556"/>
                <a:gd name="T22" fmla="+- 0 3009 8342"/>
                <a:gd name="T23" fmla="*/ 3009 h 134"/>
                <a:gd name="T24" fmla="+- 0 6553 -39"/>
                <a:gd name="T25" fmla="*/ T24 w 556"/>
                <a:gd name="T26" fmla="+- 0 2985 8342"/>
                <a:gd name="T27" fmla="*/ 2985 h 134"/>
                <a:gd name="T28" fmla="+- 0 6548 -39"/>
                <a:gd name="T29" fmla="*/ T28 w 556"/>
                <a:gd name="T30" fmla="+- 0 2959 8342"/>
                <a:gd name="T31" fmla="*/ 2959 h 134"/>
                <a:gd name="T32" fmla="+- 0 6547 -39"/>
                <a:gd name="T33" fmla="*/ T32 w 556"/>
                <a:gd name="T34" fmla="+- 0 2935 8342"/>
                <a:gd name="T35" fmla="*/ 2935 h 134"/>
                <a:gd name="T36" fmla="+- 0 6551 -39"/>
                <a:gd name="T37" fmla="*/ T36 w 556"/>
                <a:gd name="T38" fmla="+- 0 2914 8342"/>
                <a:gd name="T39" fmla="*/ 2914 h 134"/>
                <a:gd name="T40" fmla="+- 0 6466 -39"/>
                <a:gd name="T41" fmla="*/ T40 w 556"/>
                <a:gd name="T42" fmla="+- 0 2916 8342"/>
                <a:gd name="T43" fmla="*/ 2916 h 134"/>
                <a:gd name="T44" fmla="+- 0 6386 -39"/>
                <a:gd name="T45" fmla="*/ T44 w 556"/>
                <a:gd name="T46" fmla="+- 0 2922 8342"/>
                <a:gd name="T47" fmla="*/ 2922 h 134"/>
                <a:gd name="T48" fmla="+- 0 6308 -39"/>
                <a:gd name="T49" fmla="*/ T48 w 556"/>
                <a:gd name="T50" fmla="+- 0 2930 8342"/>
                <a:gd name="T51" fmla="*/ 2930 h 134"/>
                <a:gd name="T52" fmla="+- 0 6230 -39"/>
                <a:gd name="T53" fmla="*/ T52 w 556"/>
                <a:gd name="T54" fmla="+- 0 2937 8342"/>
                <a:gd name="T55" fmla="*/ 2937 h 134"/>
                <a:gd name="T56" fmla="+- 0 6149 -39"/>
                <a:gd name="T57" fmla="*/ T56 w 556"/>
                <a:gd name="T58" fmla="+- 0 2943 8342"/>
                <a:gd name="T59" fmla="*/ 2943 h 134"/>
                <a:gd name="T60" fmla="+- 0 6065 -39"/>
                <a:gd name="T61" fmla="*/ T60 w 556"/>
                <a:gd name="T62" fmla="+- 0 2945 8342"/>
                <a:gd name="T63" fmla="*/ 2945 h 13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</a:cxnLst>
              <a:rect l="0" t="0" r="r" b="b"/>
              <a:pathLst>
                <a:path w="556" h="134">
                  <a:moveTo>
                    <a:pt x="6104" y="-5397"/>
                  </a:moveTo>
                  <a:lnTo>
                    <a:pt x="6079" y="-5352"/>
                  </a:lnTo>
                  <a:lnTo>
                    <a:pt x="6064" y="-5298"/>
                  </a:lnTo>
                  <a:lnTo>
                    <a:pt x="6064" y="-5294"/>
                  </a:lnTo>
                  <a:moveTo>
                    <a:pt x="6619" y="-5294"/>
                  </a:moveTo>
                  <a:lnTo>
                    <a:pt x="6599" y="-5333"/>
                  </a:lnTo>
                  <a:lnTo>
                    <a:pt x="6592" y="-5357"/>
                  </a:lnTo>
                  <a:lnTo>
                    <a:pt x="6587" y="-5383"/>
                  </a:lnTo>
                  <a:lnTo>
                    <a:pt x="6586" y="-5407"/>
                  </a:lnTo>
                  <a:lnTo>
                    <a:pt x="6590" y="-5428"/>
                  </a:lnTo>
                  <a:lnTo>
                    <a:pt x="6505" y="-5426"/>
                  </a:lnTo>
                  <a:lnTo>
                    <a:pt x="6425" y="-5420"/>
                  </a:lnTo>
                  <a:lnTo>
                    <a:pt x="6347" y="-5412"/>
                  </a:lnTo>
                  <a:lnTo>
                    <a:pt x="6269" y="-5405"/>
                  </a:lnTo>
                  <a:lnTo>
                    <a:pt x="6188" y="-5399"/>
                  </a:lnTo>
                  <a:lnTo>
                    <a:pt x="6104" y="-5397"/>
                  </a:lnTo>
                </a:path>
              </a:pathLst>
            </a:custGeom>
            <a:noFill/>
            <a:ln w="10160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37" name="Freeform 817">
              <a:extLst>
                <a:ext uri="{FF2B5EF4-FFF2-40B4-BE49-F238E27FC236}">
                  <a16:creationId xmlns:a16="http://schemas.microsoft.com/office/drawing/2014/main" id="{6A411947-57CD-4A65-9373-1FBB26E19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5" y="3025"/>
              <a:ext cx="94" cy="23"/>
            </a:xfrm>
            <a:custGeom>
              <a:avLst/>
              <a:gdLst>
                <a:gd name="T0" fmla="+- 0 6029 6025"/>
                <a:gd name="T1" fmla="*/ T0 w 94"/>
                <a:gd name="T2" fmla="+- 0 3025 3025"/>
                <a:gd name="T3" fmla="*/ 3025 h 23"/>
                <a:gd name="T4" fmla="+- 0 6025 6025"/>
                <a:gd name="T5" fmla="*/ T4 w 94"/>
                <a:gd name="T6" fmla="+- 0 3048 3025"/>
                <a:gd name="T7" fmla="*/ 3048 h 23"/>
                <a:gd name="T8" fmla="+- 0 6118 6025"/>
                <a:gd name="T9" fmla="*/ T8 w 94"/>
                <a:gd name="T10" fmla="+- 0 3048 3025"/>
                <a:gd name="T11" fmla="*/ 3048 h 23"/>
                <a:gd name="T12" fmla="+- 0 6118 6025"/>
                <a:gd name="T13" fmla="*/ T12 w 94"/>
                <a:gd name="T14" fmla="+- 0 3036 3025"/>
                <a:gd name="T15" fmla="*/ 3036 h 23"/>
                <a:gd name="T16" fmla="+- 0 6029 6025"/>
                <a:gd name="T17" fmla="*/ T16 w 94"/>
                <a:gd name="T18" fmla="+- 0 3025 3025"/>
                <a:gd name="T19" fmla="*/ 3025 h 2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94" h="23">
                  <a:moveTo>
                    <a:pt x="4" y="0"/>
                  </a:moveTo>
                  <a:lnTo>
                    <a:pt x="0" y="23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4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38" name="AutoShape 816">
              <a:extLst>
                <a:ext uri="{FF2B5EF4-FFF2-40B4-BE49-F238E27FC236}">
                  <a16:creationId xmlns:a16="http://schemas.microsoft.com/office/drawing/2014/main" id="{FD80817D-F2F1-4E69-A2B1-7F592D07C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6" y="2034"/>
              <a:ext cx="811" cy="1014"/>
            </a:xfrm>
            <a:custGeom>
              <a:avLst/>
              <a:gdLst>
                <a:gd name="T0" fmla="+- 0 6240 5957"/>
                <a:gd name="T1" fmla="*/ T0 w 811"/>
                <a:gd name="T2" fmla="+- 0 2034 2034"/>
                <a:gd name="T3" fmla="*/ 2034 h 1014"/>
                <a:gd name="T4" fmla="+- 0 6161 5957"/>
                <a:gd name="T5" fmla="*/ T4 w 811"/>
                <a:gd name="T6" fmla="+- 0 2037 2034"/>
                <a:gd name="T7" fmla="*/ 2037 h 1014"/>
                <a:gd name="T8" fmla="+- 0 6082 5957"/>
                <a:gd name="T9" fmla="*/ T8 w 811"/>
                <a:gd name="T10" fmla="+- 0 2054 2034"/>
                <a:gd name="T11" fmla="*/ 2054 h 1014"/>
                <a:gd name="T12" fmla="+- 0 6073 5957"/>
                <a:gd name="T13" fmla="*/ T12 w 811"/>
                <a:gd name="T14" fmla="+- 0 2070 2034"/>
                <a:gd name="T15" fmla="*/ 2070 h 1014"/>
                <a:gd name="T16" fmla="+- 0 6068 5957"/>
                <a:gd name="T17" fmla="*/ T16 w 811"/>
                <a:gd name="T18" fmla="+- 0 2090 2034"/>
                <a:gd name="T19" fmla="*/ 2090 h 1014"/>
                <a:gd name="T20" fmla="+- 0 6065 5957"/>
                <a:gd name="T21" fmla="*/ T20 w 811"/>
                <a:gd name="T22" fmla="+- 0 2115 2034"/>
                <a:gd name="T23" fmla="*/ 2115 h 1014"/>
                <a:gd name="T24" fmla="+- 0 6065 5957"/>
                <a:gd name="T25" fmla="*/ T24 w 811"/>
                <a:gd name="T26" fmla="+- 0 2144 2034"/>
                <a:gd name="T27" fmla="*/ 2144 h 1014"/>
                <a:gd name="T28" fmla="+- 0 6027 5957"/>
                <a:gd name="T29" fmla="*/ T28 w 811"/>
                <a:gd name="T30" fmla="+- 0 2183 2034"/>
                <a:gd name="T31" fmla="*/ 2183 h 1014"/>
                <a:gd name="T32" fmla="+- 0 5997 5957"/>
                <a:gd name="T33" fmla="*/ T32 w 811"/>
                <a:gd name="T34" fmla="+- 0 2233 2034"/>
                <a:gd name="T35" fmla="*/ 2233 h 1014"/>
                <a:gd name="T36" fmla="+- 0 5976 5957"/>
                <a:gd name="T37" fmla="*/ T36 w 811"/>
                <a:gd name="T38" fmla="+- 0 2292 2034"/>
                <a:gd name="T39" fmla="*/ 2292 h 1014"/>
                <a:gd name="T40" fmla="+- 0 5962 5957"/>
                <a:gd name="T41" fmla="*/ T40 w 811"/>
                <a:gd name="T42" fmla="+- 0 2362 2034"/>
                <a:gd name="T43" fmla="*/ 2362 h 1014"/>
                <a:gd name="T44" fmla="+- 0 5957 5957"/>
                <a:gd name="T45" fmla="*/ T44 w 811"/>
                <a:gd name="T46" fmla="+- 0 2441 2034"/>
                <a:gd name="T47" fmla="*/ 2441 h 1014"/>
                <a:gd name="T48" fmla="+- 0 5959 5957"/>
                <a:gd name="T49" fmla="*/ T48 w 811"/>
                <a:gd name="T50" fmla="+- 0 2530 2034"/>
                <a:gd name="T51" fmla="*/ 2530 h 1014"/>
                <a:gd name="T52" fmla="+- 0 5970 5957"/>
                <a:gd name="T53" fmla="*/ T52 w 811"/>
                <a:gd name="T54" fmla="+- 0 2629 2034"/>
                <a:gd name="T55" fmla="*/ 2629 h 1014"/>
                <a:gd name="T56" fmla="+- 0 5989 5957"/>
                <a:gd name="T57" fmla="*/ T56 w 811"/>
                <a:gd name="T58" fmla="+- 0 2737 2034"/>
                <a:gd name="T59" fmla="*/ 2737 h 1014"/>
                <a:gd name="T60" fmla="+- 0 5977 5957"/>
                <a:gd name="T61" fmla="*/ T60 w 811"/>
                <a:gd name="T62" fmla="+- 0 2755 2034"/>
                <a:gd name="T63" fmla="*/ 2755 h 1014"/>
                <a:gd name="T64" fmla="+- 0 5983 5957"/>
                <a:gd name="T65" fmla="*/ T64 w 811"/>
                <a:gd name="T66" fmla="+- 0 2768 2034"/>
                <a:gd name="T67" fmla="*/ 2768 h 1014"/>
                <a:gd name="T68" fmla="+- 0 5996 5957"/>
                <a:gd name="T69" fmla="*/ T68 w 811"/>
                <a:gd name="T70" fmla="+- 0 2779 2034"/>
                <a:gd name="T71" fmla="*/ 2779 h 1014"/>
                <a:gd name="T72" fmla="+- 0 6006 5957"/>
                <a:gd name="T73" fmla="*/ T72 w 811"/>
                <a:gd name="T74" fmla="+- 0 2790 2034"/>
                <a:gd name="T75" fmla="*/ 2790 h 1014"/>
                <a:gd name="T76" fmla="+- 0 6010 5957"/>
                <a:gd name="T77" fmla="*/ T76 w 811"/>
                <a:gd name="T78" fmla="+- 0 2830 2034"/>
                <a:gd name="T79" fmla="*/ 2830 h 1014"/>
                <a:gd name="T80" fmla="+- 0 6014 5957"/>
                <a:gd name="T81" fmla="*/ T80 w 811"/>
                <a:gd name="T82" fmla="+- 0 2890 2034"/>
                <a:gd name="T83" fmla="*/ 2890 h 1014"/>
                <a:gd name="T84" fmla="+- 0 6016 5957"/>
                <a:gd name="T85" fmla="*/ T84 w 811"/>
                <a:gd name="T86" fmla="+- 0 2950 2034"/>
                <a:gd name="T87" fmla="*/ 2950 h 1014"/>
                <a:gd name="T88" fmla="+- 0 6019 5957"/>
                <a:gd name="T89" fmla="*/ T88 w 811"/>
                <a:gd name="T90" fmla="+- 0 2992 2034"/>
                <a:gd name="T91" fmla="*/ 2992 h 1014"/>
                <a:gd name="T92" fmla="+- 0 6006 5957"/>
                <a:gd name="T93" fmla="*/ T92 w 811"/>
                <a:gd name="T94" fmla="+- 0 3007 2034"/>
                <a:gd name="T95" fmla="*/ 3007 h 1014"/>
                <a:gd name="T96" fmla="+- 0 6002 5957"/>
                <a:gd name="T97" fmla="*/ T96 w 811"/>
                <a:gd name="T98" fmla="+- 0 3029 2034"/>
                <a:gd name="T99" fmla="*/ 3029 h 1014"/>
                <a:gd name="T100" fmla="+- 0 6010 5957"/>
                <a:gd name="T101" fmla="*/ T100 w 811"/>
                <a:gd name="T102" fmla="+- 0 3048 2034"/>
                <a:gd name="T103" fmla="*/ 3048 h 1014"/>
                <a:gd name="T104" fmla="+- 0 6549 5957"/>
                <a:gd name="T105" fmla="*/ T104 w 811"/>
                <a:gd name="T106" fmla="+- 0 3048 2034"/>
                <a:gd name="T107" fmla="*/ 3048 h 1014"/>
                <a:gd name="T108" fmla="+- 0 6579 5957"/>
                <a:gd name="T109" fmla="*/ T108 w 811"/>
                <a:gd name="T110" fmla="+- 0 3019 2034"/>
                <a:gd name="T111" fmla="*/ 3019 h 1014"/>
                <a:gd name="T112" fmla="+- 0 6584 5957"/>
                <a:gd name="T113" fmla="*/ T112 w 811"/>
                <a:gd name="T114" fmla="+- 0 2988 2034"/>
                <a:gd name="T115" fmla="*/ 2988 h 1014"/>
                <a:gd name="T116" fmla="+- 0 6574 5957"/>
                <a:gd name="T117" fmla="*/ T116 w 811"/>
                <a:gd name="T118" fmla="+- 0 2965 2034"/>
                <a:gd name="T119" fmla="*/ 2965 h 1014"/>
                <a:gd name="T120" fmla="+- 0 6562 5957"/>
                <a:gd name="T121" fmla="*/ T120 w 811"/>
                <a:gd name="T122" fmla="+- 0 2954 2034"/>
                <a:gd name="T123" fmla="*/ 2954 h 1014"/>
                <a:gd name="T124" fmla="+- 0 6563 5957"/>
                <a:gd name="T125" fmla="*/ T124 w 811"/>
                <a:gd name="T126" fmla="+- 0 2877 2034"/>
                <a:gd name="T127" fmla="*/ 2877 h 1014"/>
                <a:gd name="T128" fmla="+- 0 6560 5957"/>
                <a:gd name="T129" fmla="*/ T128 w 811"/>
                <a:gd name="T130" fmla="+- 0 2790 2034"/>
                <a:gd name="T131" fmla="*/ 2790 h 1014"/>
                <a:gd name="T132" fmla="+- 0 6554 5957"/>
                <a:gd name="T133" fmla="*/ T132 w 811"/>
                <a:gd name="T134" fmla="+- 0 2701 2034"/>
                <a:gd name="T135" fmla="*/ 2701 h 1014"/>
                <a:gd name="T136" fmla="+- 0 6543 5957"/>
                <a:gd name="T137" fmla="*/ T136 w 811"/>
                <a:gd name="T138" fmla="+- 0 2618 2034"/>
                <a:gd name="T139" fmla="*/ 2618 h 1014"/>
                <a:gd name="T140" fmla="+- 0 6528 5957"/>
                <a:gd name="T141" fmla="*/ T140 w 811"/>
                <a:gd name="T142" fmla="+- 0 2549 2034"/>
                <a:gd name="T143" fmla="*/ 2549 h 1014"/>
                <a:gd name="T144" fmla="+- 0 6739 5957"/>
                <a:gd name="T145" fmla="*/ T144 w 811"/>
                <a:gd name="T146" fmla="+- 0 2549 2034"/>
                <a:gd name="T147" fmla="*/ 2549 h 1014"/>
                <a:gd name="T148" fmla="+- 0 6755 5957"/>
                <a:gd name="T149" fmla="*/ T148 w 811"/>
                <a:gd name="T150" fmla="+- 0 2505 2034"/>
                <a:gd name="T151" fmla="*/ 2505 h 1014"/>
                <a:gd name="T152" fmla="+- 0 6767 5957"/>
                <a:gd name="T153" fmla="*/ T152 w 811"/>
                <a:gd name="T154" fmla="+- 0 2448 2034"/>
                <a:gd name="T155" fmla="*/ 2448 h 1014"/>
                <a:gd name="T156" fmla="+- 0 6705 5957"/>
                <a:gd name="T157" fmla="*/ T156 w 811"/>
                <a:gd name="T158" fmla="+- 0 2384 2034"/>
                <a:gd name="T159" fmla="*/ 2384 h 1014"/>
                <a:gd name="T160" fmla="+- 0 6635 5957"/>
                <a:gd name="T161" fmla="*/ T160 w 811"/>
                <a:gd name="T162" fmla="+- 0 2327 2034"/>
                <a:gd name="T163" fmla="*/ 2327 h 1014"/>
                <a:gd name="T164" fmla="+- 0 6573 5957"/>
                <a:gd name="T165" fmla="*/ T164 w 811"/>
                <a:gd name="T166" fmla="+- 0 2279 2034"/>
                <a:gd name="T167" fmla="*/ 2279 h 1014"/>
                <a:gd name="T168" fmla="+- 0 6539 5957"/>
                <a:gd name="T169" fmla="*/ T168 w 811"/>
                <a:gd name="T170" fmla="+- 0 2242 2034"/>
                <a:gd name="T171" fmla="*/ 2242 h 1014"/>
                <a:gd name="T172" fmla="+- 0 6520 5957"/>
                <a:gd name="T173" fmla="*/ T172 w 811"/>
                <a:gd name="T174" fmla="+- 0 2217 2034"/>
                <a:gd name="T175" fmla="*/ 2217 h 1014"/>
                <a:gd name="T176" fmla="+- 0 6495 5957"/>
                <a:gd name="T177" fmla="*/ T176 w 811"/>
                <a:gd name="T178" fmla="+- 0 2197 2034"/>
                <a:gd name="T179" fmla="*/ 2197 h 1014"/>
                <a:gd name="T180" fmla="+- 0 6462 5957"/>
                <a:gd name="T181" fmla="*/ T180 w 811"/>
                <a:gd name="T182" fmla="+- 0 2186 2034"/>
                <a:gd name="T183" fmla="*/ 2186 h 1014"/>
                <a:gd name="T184" fmla="+- 0 6421 5957"/>
                <a:gd name="T185" fmla="*/ T184 w 811"/>
                <a:gd name="T186" fmla="+- 0 2184 2034"/>
                <a:gd name="T187" fmla="*/ 2184 h 1014"/>
                <a:gd name="T188" fmla="+- 0 6420 5957"/>
                <a:gd name="T189" fmla="*/ T188 w 811"/>
                <a:gd name="T190" fmla="+- 0 2151 2034"/>
                <a:gd name="T191" fmla="*/ 2151 h 1014"/>
                <a:gd name="T192" fmla="+- 0 6417 5957"/>
                <a:gd name="T193" fmla="*/ T192 w 811"/>
                <a:gd name="T194" fmla="+- 0 2119 2034"/>
                <a:gd name="T195" fmla="*/ 2119 h 1014"/>
                <a:gd name="T196" fmla="+- 0 6410 5957"/>
                <a:gd name="T197" fmla="*/ T196 w 811"/>
                <a:gd name="T198" fmla="+- 0 2088 2034"/>
                <a:gd name="T199" fmla="*/ 2088 h 1014"/>
                <a:gd name="T200" fmla="+- 0 6398 5957"/>
                <a:gd name="T201" fmla="*/ T200 w 811"/>
                <a:gd name="T202" fmla="+- 0 2060 2034"/>
                <a:gd name="T203" fmla="*/ 2060 h 1014"/>
                <a:gd name="T204" fmla="+- 0 6319 5957"/>
                <a:gd name="T205" fmla="*/ T204 w 811"/>
                <a:gd name="T206" fmla="+- 0 2043 2034"/>
                <a:gd name="T207" fmla="*/ 2043 h 1014"/>
                <a:gd name="T208" fmla="+- 0 6240 5957"/>
                <a:gd name="T209" fmla="*/ T208 w 811"/>
                <a:gd name="T210" fmla="+- 0 2034 2034"/>
                <a:gd name="T211" fmla="*/ 2034 h 1014"/>
                <a:gd name="T212" fmla="+- 0 6739 5957"/>
                <a:gd name="T213" fmla="*/ T212 w 811"/>
                <a:gd name="T214" fmla="+- 0 2549 2034"/>
                <a:gd name="T215" fmla="*/ 2549 h 1014"/>
                <a:gd name="T216" fmla="+- 0 6528 5957"/>
                <a:gd name="T217" fmla="*/ T216 w 811"/>
                <a:gd name="T218" fmla="+- 0 2549 2034"/>
                <a:gd name="T219" fmla="*/ 2549 h 1014"/>
                <a:gd name="T220" fmla="+- 0 6559 5957"/>
                <a:gd name="T221" fmla="*/ T220 w 811"/>
                <a:gd name="T222" fmla="+- 0 2568 2034"/>
                <a:gd name="T223" fmla="*/ 2568 h 1014"/>
                <a:gd name="T224" fmla="+- 0 6594 5957"/>
                <a:gd name="T225" fmla="*/ T224 w 811"/>
                <a:gd name="T226" fmla="+- 0 2592 2034"/>
                <a:gd name="T227" fmla="*/ 2592 h 1014"/>
                <a:gd name="T228" fmla="+- 0 6634 5957"/>
                <a:gd name="T229" fmla="*/ T228 w 811"/>
                <a:gd name="T230" fmla="+- 0 2623 2034"/>
                <a:gd name="T231" fmla="*/ 2623 h 1014"/>
                <a:gd name="T232" fmla="+- 0 6679 5957"/>
                <a:gd name="T233" fmla="*/ T232 w 811"/>
                <a:gd name="T234" fmla="+- 0 2662 2034"/>
                <a:gd name="T235" fmla="*/ 2662 h 1014"/>
                <a:gd name="T236" fmla="+- 0 6710 5957"/>
                <a:gd name="T237" fmla="*/ T236 w 811"/>
                <a:gd name="T238" fmla="+- 0 2611 2034"/>
                <a:gd name="T239" fmla="*/ 2611 h 1014"/>
                <a:gd name="T240" fmla="+- 0 6735 5957"/>
                <a:gd name="T241" fmla="*/ T240 w 811"/>
                <a:gd name="T242" fmla="+- 0 2559 2034"/>
                <a:gd name="T243" fmla="*/ 2559 h 1014"/>
                <a:gd name="T244" fmla="+- 0 6739 5957"/>
                <a:gd name="T245" fmla="*/ T244 w 811"/>
                <a:gd name="T246" fmla="+- 0 2549 2034"/>
                <a:gd name="T247" fmla="*/ 2549 h 10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811" h="1014">
                  <a:moveTo>
                    <a:pt x="283" y="0"/>
                  </a:moveTo>
                  <a:lnTo>
                    <a:pt x="204" y="3"/>
                  </a:lnTo>
                  <a:lnTo>
                    <a:pt x="125" y="20"/>
                  </a:lnTo>
                  <a:lnTo>
                    <a:pt x="116" y="36"/>
                  </a:lnTo>
                  <a:lnTo>
                    <a:pt x="111" y="56"/>
                  </a:lnTo>
                  <a:lnTo>
                    <a:pt x="108" y="81"/>
                  </a:lnTo>
                  <a:lnTo>
                    <a:pt x="108" y="110"/>
                  </a:lnTo>
                  <a:lnTo>
                    <a:pt x="70" y="149"/>
                  </a:lnTo>
                  <a:lnTo>
                    <a:pt x="40" y="199"/>
                  </a:lnTo>
                  <a:lnTo>
                    <a:pt x="19" y="258"/>
                  </a:lnTo>
                  <a:lnTo>
                    <a:pt x="5" y="328"/>
                  </a:lnTo>
                  <a:lnTo>
                    <a:pt x="0" y="407"/>
                  </a:lnTo>
                  <a:lnTo>
                    <a:pt x="2" y="496"/>
                  </a:lnTo>
                  <a:lnTo>
                    <a:pt x="13" y="595"/>
                  </a:lnTo>
                  <a:lnTo>
                    <a:pt x="32" y="703"/>
                  </a:lnTo>
                  <a:lnTo>
                    <a:pt x="20" y="721"/>
                  </a:lnTo>
                  <a:lnTo>
                    <a:pt x="26" y="734"/>
                  </a:lnTo>
                  <a:lnTo>
                    <a:pt x="39" y="745"/>
                  </a:lnTo>
                  <a:lnTo>
                    <a:pt x="49" y="756"/>
                  </a:lnTo>
                  <a:lnTo>
                    <a:pt x="53" y="796"/>
                  </a:lnTo>
                  <a:lnTo>
                    <a:pt x="57" y="856"/>
                  </a:lnTo>
                  <a:lnTo>
                    <a:pt x="59" y="916"/>
                  </a:lnTo>
                  <a:lnTo>
                    <a:pt x="62" y="958"/>
                  </a:lnTo>
                  <a:lnTo>
                    <a:pt x="49" y="973"/>
                  </a:lnTo>
                  <a:lnTo>
                    <a:pt x="45" y="995"/>
                  </a:lnTo>
                  <a:lnTo>
                    <a:pt x="53" y="1014"/>
                  </a:lnTo>
                  <a:lnTo>
                    <a:pt x="592" y="1014"/>
                  </a:lnTo>
                  <a:lnTo>
                    <a:pt x="622" y="985"/>
                  </a:lnTo>
                  <a:lnTo>
                    <a:pt x="627" y="954"/>
                  </a:lnTo>
                  <a:lnTo>
                    <a:pt x="617" y="931"/>
                  </a:lnTo>
                  <a:lnTo>
                    <a:pt x="605" y="920"/>
                  </a:lnTo>
                  <a:lnTo>
                    <a:pt x="606" y="843"/>
                  </a:lnTo>
                  <a:lnTo>
                    <a:pt x="603" y="756"/>
                  </a:lnTo>
                  <a:lnTo>
                    <a:pt x="597" y="667"/>
                  </a:lnTo>
                  <a:lnTo>
                    <a:pt x="586" y="584"/>
                  </a:lnTo>
                  <a:lnTo>
                    <a:pt x="571" y="515"/>
                  </a:lnTo>
                  <a:lnTo>
                    <a:pt x="782" y="515"/>
                  </a:lnTo>
                  <a:lnTo>
                    <a:pt x="798" y="471"/>
                  </a:lnTo>
                  <a:lnTo>
                    <a:pt x="810" y="414"/>
                  </a:lnTo>
                  <a:lnTo>
                    <a:pt x="748" y="350"/>
                  </a:lnTo>
                  <a:lnTo>
                    <a:pt x="678" y="293"/>
                  </a:lnTo>
                  <a:lnTo>
                    <a:pt x="616" y="245"/>
                  </a:lnTo>
                  <a:lnTo>
                    <a:pt x="582" y="208"/>
                  </a:lnTo>
                  <a:lnTo>
                    <a:pt x="563" y="183"/>
                  </a:lnTo>
                  <a:lnTo>
                    <a:pt x="538" y="163"/>
                  </a:lnTo>
                  <a:lnTo>
                    <a:pt x="505" y="152"/>
                  </a:lnTo>
                  <a:lnTo>
                    <a:pt x="464" y="150"/>
                  </a:lnTo>
                  <a:lnTo>
                    <a:pt x="463" y="117"/>
                  </a:lnTo>
                  <a:lnTo>
                    <a:pt x="460" y="85"/>
                  </a:lnTo>
                  <a:lnTo>
                    <a:pt x="453" y="54"/>
                  </a:lnTo>
                  <a:lnTo>
                    <a:pt x="441" y="26"/>
                  </a:lnTo>
                  <a:lnTo>
                    <a:pt x="362" y="9"/>
                  </a:lnTo>
                  <a:lnTo>
                    <a:pt x="283" y="0"/>
                  </a:lnTo>
                  <a:close/>
                  <a:moveTo>
                    <a:pt x="782" y="515"/>
                  </a:moveTo>
                  <a:lnTo>
                    <a:pt x="571" y="515"/>
                  </a:lnTo>
                  <a:lnTo>
                    <a:pt x="602" y="534"/>
                  </a:lnTo>
                  <a:lnTo>
                    <a:pt x="637" y="558"/>
                  </a:lnTo>
                  <a:lnTo>
                    <a:pt x="677" y="589"/>
                  </a:lnTo>
                  <a:lnTo>
                    <a:pt x="722" y="628"/>
                  </a:lnTo>
                  <a:lnTo>
                    <a:pt x="753" y="577"/>
                  </a:lnTo>
                  <a:lnTo>
                    <a:pt x="778" y="525"/>
                  </a:lnTo>
                  <a:lnTo>
                    <a:pt x="782" y="515"/>
                  </a:lnTo>
                  <a:close/>
                </a:path>
              </a:pathLst>
            </a:custGeom>
            <a:solidFill>
              <a:srgbClr val="FFD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39" name="AutoShape 815">
              <a:extLst>
                <a:ext uri="{FF2B5EF4-FFF2-40B4-BE49-F238E27FC236}">
                  <a16:creationId xmlns:a16="http://schemas.microsoft.com/office/drawing/2014/main" id="{7A4318FF-A832-45E6-9CD0-CC3F7CE9A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" y="8346"/>
              <a:ext cx="811" cy="1014"/>
            </a:xfrm>
            <a:custGeom>
              <a:avLst/>
              <a:gdLst>
                <a:gd name="T0" fmla="+- 0 6398 -442"/>
                <a:gd name="T1" fmla="*/ T0 w 811"/>
                <a:gd name="T2" fmla="+- 0 2060 8347"/>
                <a:gd name="T3" fmla="*/ 2060 h 1014"/>
                <a:gd name="T4" fmla="+- 0 6319 -442"/>
                <a:gd name="T5" fmla="*/ T4 w 811"/>
                <a:gd name="T6" fmla="+- 0 2043 8347"/>
                <a:gd name="T7" fmla="*/ 2043 h 1014"/>
                <a:gd name="T8" fmla="+- 0 6240 -442"/>
                <a:gd name="T9" fmla="*/ T8 w 811"/>
                <a:gd name="T10" fmla="+- 0 2034 8347"/>
                <a:gd name="T11" fmla="*/ 2034 h 1014"/>
                <a:gd name="T12" fmla="+- 0 6161 -442"/>
                <a:gd name="T13" fmla="*/ T12 w 811"/>
                <a:gd name="T14" fmla="+- 0 2037 8347"/>
                <a:gd name="T15" fmla="*/ 2037 h 1014"/>
                <a:gd name="T16" fmla="+- 0 6082 -442"/>
                <a:gd name="T17" fmla="*/ T16 w 811"/>
                <a:gd name="T18" fmla="+- 0 2054 8347"/>
                <a:gd name="T19" fmla="*/ 2054 h 1014"/>
                <a:gd name="T20" fmla="+- 0 6073 -442"/>
                <a:gd name="T21" fmla="*/ T20 w 811"/>
                <a:gd name="T22" fmla="+- 0 2070 8347"/>
                <a:gd name="T23" fmla="*/ 2070 h 1014"/>
                <a:gd name="T24" fmla="+- 0 6068 -442"/>
                <a:gd name="T25" fmla="*/ T24 w 811"/>
                <a:gd name="T26" fmla="+- 0 2090 8347"/>
                <a:gd name="T27" fmla="*/ 2090 h 1014"/>
                <a:gd name="T28" fmla="+- 0 6065 -442"/>
                <a:gd name="T29" fmla="*/ T28 w 811"/>
                <a:gd name="T30" fmla="+- 0 2115 8347"/>
                <a:gd name="T31" fmla="*/ 2115 h 1014"/>
                <a:gd name="T32" fmla="+- 0 6065 -442"/>
                <a:gd name="T33" fmla="*/ T32 w 811"/>
                <a:gd name="T34" fmla="+- 0 2144 8347"/>
                <a:gd name="T35" fmla="*/ 2144 h 1014"/>
                <a:gd name="T36" fmla="+- 0 6027 -442"/>
                <a:gd name="T37" fmla="*/ T36 w 811"/>
                <a:gd name="T38" fmla="+- 0 2183 8347"/>
                <a:gd name="T39" fmla="*/ 2183 h 1014"/>
                <a:gd name="T40" fmla="+- 0 5997 -442"/>
                <a:gd name="T41" fmla="*/ T40 w 811"/>
                <a:gd name="T42" fmla="+- 0 2233 8347"/>
                <a:gd name="T43" fmla="*/ 2233 h 1014"/>
                <a:gd name="T44" fmla="+- 0 5976 -442"/>
                <a:gd name="T45" fmla="*/ T44 w 811"/>
                <a:gd name="T46" fmla="+- 0 2292 8347"/>
                <a:gd name="T47" fmla="*/ 2292 h 1014"/>
                <a:gd name="T48" fmla="+- 0 5962 -442"/>
                <a:gd name="T49" fmla="*/ T48 w 811"/>
                <a:gd name="T50" fmla="+- 0 2362 8347"/>
                <a:gd name="T51" fmla="*/ 2362 h 1014"/>
                <a:gd name="T52" fmla="+- 0 5957 -442"/>
                <a:gd name="T53" fmla="*/ T52 w 811"/>
                <a:gd name="T54" fmla="+- 0 2441 8347"/>
                <a:gd name="T55" fmla="*/ 2441 h 1014"/>
                <a:gd name="T56" fmla="+- 0 5959 -442"/>
                <a:gd name="T57" fmla="*/ T56 w 811"/>
                <a:gd name="T58" fmla="+- 0 2530 8347"/>
                <a:gd name="T59" fmla="*/ 2530 h 1014"/>
                <a:gd name="T60" fmla="+- 0 5970 -442"/>
                <a:gd name="T61" fmla="*/ T60 w 811"/>
                <a:gd name="T62" fmla="+- 0 2629 8347"/>
                <a:gd name="T63" fmla="*/ 2629 h 1014"/>
                <a:gd name="T64" fmla="+- 0 5989 -442"/>
                <a:gd name="T65" fmla="*/ T64 w 811"/>
                <a:gd name="T66" fmla="+- 0 2737 8347"/>
                <a:gd name="T67" fmla="*/ 2737 h 1014"/>
                <a:gd name="T68" fmla="+- 0 5977 -442"/>
                <a:gd name="T69" fmla="*/ T68 w 811"/>
                <a:gd name="T70" fmla="+- 0 2755 8347"/>
                <a:gd name="T71" fmla="*/ 2755 h 1014"/>
                <a:gd name="T72" fmla="+- 0 5983 -442"/>
                <a:gd name="T73" fmla="*/ T72 w 811"/>
                <a:gd name="T74" fmla="+- 0 2768 8347"/>
                <a:gd name="T75" fmla="*/ 2768 h 1014"/>
                <a:gd name="T76" fmla="+- 0 5996 -442"/>
                <a:gd name="T77" fmla="*/ T76 w 811"/>
                <a:gd name="T78" fmla="+- 0 2779 8347"/>
                <a:gd name="T79" fmla="*/ 2779 h 1014"/>
                <a:gd name="T80" fmla="+- 0 6006 -442"/>
                <a:gd name="T81" fmla="*/ T80 w 811"/>
                <a:gd name="T82" fmla="+- 0 2790 8347"/>
                <a:gd name="T83" fmla="*/ 2790 h 1014"/>
                <a:gd name="T84" fmla="+- 0 6010 -442"/>
                <a:gd name="T85" fmla="*/ T84 w 811"/>
                <a:gd name="T86" fmla="+- 0 2830 8347"/>
                <a:gd name="T87" fmla="*/ 2830 h 1014"/>
                <a:gd name="T88" fmla="+- 0 6014 -442"/>
                <a:gd name="T89" fmla="*/ T88 w 811"/>
                <a:gd name="T90" fmla="+- 0 2890 8347"/>
                <a:gd name="T91" fmla="*/ 2890 h 1014"/>
                <a:gd name="T92" fmla="+- 0 6016 -442"/>
                <a:gd name="T93" fmla="*/ T92 w 811"/>
                <a:gd name="T94" fmla="+- 0 2950 8347"/>
                <a:gd name="T95" fmla="*/ 2950 h 1014"/>
                <a:gd name="T96" fmla="+- 0 6019 -442"/>
                <a:gd name="T97" fmla="*/ T96 w 811"/>
                <a:gd name="T98" fmla="+- 0 2992 8347"/>
                <a:gd name="T99" fmla="*/ 2992 h 1014"/>
                <a:gd name="T100" fmla="+- 0 6006 -442"/>
                <a:gd name="T101" fmla="*/ T100 w 811"/>
                <a:gd name="T102" fmla="+- 0 3007 8347"/>
                <a:gd name="T103" fmla="*/ 3007 h 1014"/>
                <a:gd name="T104" fmla="+- 0 6002 -442"/>
                <a:gd name="T105" fmla="*/ T104 w 811"/>
                <a:gd name="T106" fmla="+- 0 3029 8347"/>
                <a:gd name="T107" fmla="*/ 3029 h 1014"/>
                <a:gd name="T108" fmla="+- 0 6010 -442"/>
                <a:gd name="T109" fmla="*/ T108 w 811"/>
                <a:gd name="T110" fmla="+- 0 3048 8347"/>
                <a:gd name="T111" fmla="*/ 3048 h 1014"/>
                <a:gd name="T112" fmla="+- 0 6549 -442"/>
                <a:gd name="T113" fmla="*/ T112 w 811"/>
                <a:gd name="T114" fmla="+- 0 3048 8347"/>
                <a:gd name="T115" fmla="*/ 3048 h 1014"/>
                <a:gd name="T116" fmla="+- 0 6579 -442"/>
                <a:gd name="T117" fmla="*/ T116 w 811"/>
                <a:gd name="T118" fmla="+- 0 3019 8347"/>
                <a:gd name="T119" fmla="*/ 3019 h 1014"/>
                <a:gd name="T120" fmla="+- 0 6584 -442"/>
                <a:gd name="T121" fmla="*/ T120 w 811"/>
                <a:gd name="T122" fmla="+- 0 2988 8347"/>
                <a:gd name="T123" fmla="*/ 2988 h 1014"/>
                <a:gd name="T124" fmla="+- 0 6574 -442"/>
                <a:gd name="T125" fmla="*/ T124 w 811"/>
                <a:gd name="T126" fmla="+- 0 2965 8347"/>
                <a:gd name="T127" fmla="*/ 2965 h 1014"/>
                <a:gd name="T128" fmla="+- 0 6562 -442"/>
                <a:gd name="T129" fmla="*/ T128 w 811"/>
                <a:gd name="T130" fmla="+- 0 2954 8347"/>
                <a:gd name="T131" fmla="*/ 2954 h 1014"/>
                <a:gd name="T132" fmla="+- 0 6563 -442"/>
                <a:gd name="T133" fmla="*/ T132 w 811"/>
                <a:gd name="T134" fmla="+- 0 2877 8347"/>
                <a:gd name="T135" fmla="*/ 2877 h 1014"/>
                <a:gd name="T136" fmla="+- 0 6560 -442"/>
                <a:gd name="T137" fmla="*/ T136 w 811"/>
                <a:gd name="T138" fmla="+- 0 2790 8347"/>
                <a:gd name="T139" fmla="*/ 2790 h 1014"/>
                <a:gd name="T140" fmla="+- 0 6554 -442"/>
                <a:gd name="T141" fmla="*/ T140 w 811"/>
                <a:gd name="T142" fmla="+- 0 2701 8347"/>
                <a:gd name="T143" fmla="*/ 2701 h 1014"/>
                <a:gd name="T144" fmla="+- 0 6543 -442"/>
                <a:gd name="T145" fmla="*/ T144 w 811"/>
                <a:gd name="T146" fmla="+- 0 2618 8347"/>
                <a:gd name="T147" fmla="*/ 2618 h 1014"/>
                <a:gd name="T148" fmla="+- 0 6528 -442"/>
                <a:gd name="T149" fmla="*/ T148 w 811"/>
                <a:gd name="T150" fmla="+- 0 2549 8347"/>
                <a:gd name="T151" fmla="*/ 2549 h 1014"/>
                <a:gd name="T152" fmla="+- 0 6559 -442"/>
                <a:gd name="T153" fmla="*/ T152 w 811"/>
                <a:gd name="T154" fmla="+- 0 2568 8347"/>
                <a:gd name="T155" fmla="*/ 2568 h 1014"/>
                <a:gd name="T156" fmla="+- 0 6594 -442"/>
                <a:gd name="T157" fmla="*/ T156 w 811"/>
                <a:gd name="T158" fmla="+- 0 2592 8347"/>
                <a:gd name="T159" fmla="*/ 2592 h 1014"/>
                <a:gd name="T160" fmla="+- 0 6634 -442"/>
                <a:gd name="T161" fmla="*/ T160 w 811"/>
                <a:gd name="T162" fmla="+- 0 2623 8347"/>
                <a:gd name="T163" fmla="*/ 2623 h 1014"/>
                <a:gd name="T164" fmla="+- 0 6679 -442"/>
                <a:gd name="T165" fmla="*/ T164 w 811"/>
                <a:gd name="T166" fmla="+- 0 2662 8347"/>
                <a:gd name="T167" fmla="*/ 2662 h 1014"/>
                <a:gd name="T168" fmla="+- 0 6710 -442"/>
                <a:gd name="T169" fmla="*/ T168 w 811"/>
                <a:gd name="T170" fmla="+- 0 2611 8347"/>
                <a:gd name="T171" fmla="*/ 2611 h 1014"/>
                <a:gd name="T172" fmla="+- 0 6735 -442"/>
                <a:gd name="T173" fmla="*/ T172 w 811"/>
                <a:gd name="T174" fmla="+- 0 2559 8347"/>
                <a:gd name="T175" fmla="*/ 2559 h 1014"/>
                <a:gd name="T176" fmla="+- 0 6755 -442"/>
                <a:gd name="T177" fmla="*/ T176 w 811"/>
                <a:gd name="T178" fmla="+- 0 2505 8347"/>
                <a:gd name="T179" fmla="*/ 2505 h 1014"/>
                <a:gd name="T180" fmla="+- 0 6767 -442"/>
                <a:gd name="T181" fmla="*/ T180 w 811"/>
                <a:gd name="T182" fmla="+- 0 2448 8347"/>
                <a:gd name="T183" fmla="*/ 2448 h 1014"/>
                <a:gd name="T184" fmla="+- 0 6705 -442"/>
                <a:gd name="T185" fmla="*/ T184 w 811"/>
                <a:gd name="T186" fmla="+- 0 2384 8347"/>
                <a:gd name="T187" fmla="*/ 2384 h 1014"/>
                <a:gd name="T188" fmla="+- 0 6635 -442"/>
                <a:gd name="T189" fmla="*/ T188 w 811"/>
                <a:gd name="T190" fmla="+- 0 2327 8347"/>
                <a:gd name="T191" fmla="*/ 2327 h 1014"/>
                <a:gd name="T192" fmla="+- 0 6573 -442"/>
                <a:gd name="T193" fmla="*/ T192 w 811"/>
                <a:gd name="T194" fmla="+- 0 2279 8347"/>
                <a:gd name="T195" fmla="*/ 2279 h 1014"/>
                <a:gd name="T196" fmla="+- 0 6539 -442"/>
                <a:gd name="T197" fmla="*/ T196 w 811"/>
                <a:gd name="T198" fmla="+- 0 2242 8347"/>
                <a:gd name="T199" fmla="*/ 2242 h 1014"/>
                <a:gd name="T200" fmla="+- 0 6520 -442"/>
                <a:gd name="T201" fmla="*/ T200 w 811"/>
                <a:gd name="T202" fmla="+- 0 2217 8347"/>
                <a:gd name="T203" fmla="*/ 2217 h 1014"/>
                <a:gd name="T204" fmla="+- 0 6495 -442"/>
                <a:gd name="T205" fmla="*/ T204 w 811"/>
                <a:gd name="T206" fmla="+- 0 2197 8347"/>
                <a:gd name="T207" fmla="*/ 2197 h 1014"/>
                <a:gd name="T208" fmla="+- 0 6462 -442"/>
                <a:gd name="T209" fmla="*/ T208 w 811"/>
                <a:gd name="T210" fmla="+- 0 2186 8347"/>
                <a:gd name="T211" fmla="*/ 2186 h 1014"/>
                <a:gd name="T212" fmla="+- 0 6421 -442"/>
                <a:gd name="T213" fmla="*/ T212 w 811"/>
                <a:gd name="T214" fmla="+- 0 2184 8347"/>
                <a:gd name="T215" fmla="*/ 2184 h 1014"/>
                <a:gd name="T216" fmla="+- 0 6420 -442"/>
                <a:gd name="T217" fmla="*/ T216 w 811"/>
                <a:gd name="T218" fmla="+- 0 2151 8347"/>
                <a:gd name="T219" fmla="*/ 2151 h 1014"/>
                <a:gd name="T220" fmla="+- 0 6417 -442"/>
                <a:gd name="T221" fmla="*/ T220 w 811"/>
                <a:gd name="T222" fmla="+- 0 2119 8347"/>
                <a:gd name="T223" fmla="*/ 2119 h 1014"/>
                <a:gd name="T224" fmla="+- 0 6410 -442"/>
                <a:gd name="T225" fmla="*/ T224 w 811"/>
                <a:gd name="T226" fmla="+- 0 2088 8347"/>
                <a:gd name="T227" fmla="*/ 2088 h 1014"/>
                <a:gd name="T228" fmla="+- 0 6398 -442"/>
                <a:gd name="T229" fmla="*/ T228 w 811"/>
                <a:gd name="T230" fmla="+- 0 2060 8347"/>
                <a:gd name="T231" fmla="*/ 2060 h 10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811" h="1014">
                  <a:moveTo>
                    <a:pt x="6840" y="-6287"/>
                  </a:moveTo>
                  <a:lnTo>
                    <a:pt x="6761" y="-6304"/>
                  </a:lnTo>
                  <a:lnTo>
                    <a:pt x="6682" y="-6313"/>
                  </a:lnTo>
                  <a:lnTo>
                    <a:pt x="6603" y="-6310"/>
                  </a:lnTo>
                  <a:lnTo>
                    <a:pt x="6524" y="-6293"/>
                  </a:lnTo>
                  <a:lnTo>
                    <a:pt x="6515" y="-6277"/>
                  </a:lnTo>
                  <a:lnTo>
                    <a:pt x="6510" y="-6257"/>
                  </a:lnTo>
                  <a:lnTo>
                    <a:pt x="6507" y="-6232"/>
                  </a:lnTo>
                  <a:lnTo>
                    <a:pt x="6507" y="-6203"/>
                  </a:lnTo>
                  <a:lnTo>
                    <a:pt x="6469" y="-6164"/>
                  </a:lnTo>
                  <a:lnTo>
                    <a:pt x="6439" y="-6114"/>
                  </a:lnTo>
                  <a:lnTo>
                    <a:pt x="6418" y="-6055"/>
                  </a:lnTo>
                  <a:lnTo>
                    <a:pt x="6404" y="-5985"/>
                  </a:lnTo>
                  <a:lnTo>
                    <a:pt x="6399" y="-5906"/>
                  </a:lnTo>
                  <a:lnTo>
                    <a:pt x="6401" y="-5817"/>
                  </a:lnTo>
                  <a:lnTo>
                    <a:pt x="6412" y="-5718"/>
                  </a:lnTo>
                  <a:lnTo>
                    <a:pt x="6431" y="-5610"/>
                  </a:lnTo>
                  <a:lnTo>
                    <a:pt x="6419" y="-5592"/>
                  </a:lnTo>
                  <a:lnTo>
                    <a:pt x="6425" y="-5579"/>
                  </a:lnTo>
                  <a:lnTo>
                    <a:pt x="6438" y="-5568"/>
                  </a:lnTo>
                  <a:lnTo>
                    <a:pt x="6448" y="-5557"/>
                  </a:lnTo>
                  <a:lnTo>
                    <a:pt x="6452" y="-5517"/>
                  </a:lnTo>
                  <a:lnTo>
                    <a:pt x="6456" y="-5457"/>
                  </a:lnTo>
                  <a:lnTo>
                    <a:pt x="6458" y="-5397"/>
                  </a:lnTo>
                  <a:lnTo>
                    <a:pt x="6461" y="-5355"/>
                  </a:lnTo>
                  <a:lnTo>
                    <a:pt x="6448" y="-5340"/>
                  </a:lnTo>
                  <a:lnTo>
                    <a:pt x="6444" y="-5318"/>
                  </a:lnTo>
                  <a:lnTo>
                    <a:pt x="6452" y="-5299"/>
                  </a:lnTo>
                  <a:moveTo>
                    <a:pt x="6991" y="-5299"/>
                  </a:moveTo>
                  <a:lnTo>
                    <a:pt x="7021" y="-5328"/>
                  </a:lnTo>
                  <a:lnTo>
                    <a:pt x="7026" y="-5359"/>
                  </a:lnTo>
                  <a:lnTo>
                    <a:pt x="7016" y="-5382"/>
                  </a:lnTo>
                  <a:lnTo>
                    <a:pt x="7004" y="-5393"/>
                  </a:lnTo>
                  <a:lnTo>
                    <a:pt x="7005" y="-5470"/>
                  </a:lnTo>
                  <a:lnTo>
                    <a:pt x="7002" y="-5557"/>
                  </a:lnTo>
                  <a:lnTo>
                    <a:pt x="6996" y="-5646"/>
                  </a:lnTo>
                  <a:lnTo>
                    <a:pt x="6985" y="-5729"/>
                  </a:lnTo>
                  <a:lnTo>
                    <a:pt x="6970" y="-5798"/>
                  </a:lnTo>
                  <a:lnTo>
                    <a:pt x="7001" y="-5779"/>
                  </a:lnTo>
                  <a:lnTo>
                    <a:pt x="7036" y="-5755"/>
                  </a:lnTo>
                  <a:lnTo>
                    <a:pt x="7076" y="-5724"/>
                  </a:lnTo>
                  <a:lnTo>
                    <a:pt x="7121" y="-5685"/>
                  </a:lnTo>
                  <a:lnTo>
                    <a:pt x="7152" y="-5736"/>
                  </a:lnTo>
                  <a:lnTo>
                    <a:pt x="7177" y="-5788"/>
                  </a:lnTo>
                  <a:lnTo>
                    <a:pt x="7197" y="-5842"/>
                  </a:lnTo>
                  <a:lnTo>
                    <a:pt x="7209" y="-5899"/>
                  </a:lnTo>
                  <a:lnTo>
                    <a:pt x="7147" y="-5963"/>
                  </a:lnTo>
                  <a:lnTo>
                    <a:pt x="7077" y="-6020"/>
                  </a:lnTo>
                  <a:lnTo>
                    <a:pt x="7015" y="-6068"/>
                  </a:lnTo>
                  <a:lnTo>
                    <a:pt x="6981" y="-6105"/>
                  </a:lnTo>
                  <a:lnTo>
                    <a:pt x="6962" y="-6130"/>
                  </a:lnTo>
                  <a:lnTo>
                    <a:pt x="6937" y="-6150"/>
                  </a:lnTo>
                  <a:lnTo>
                    <a:pt x="6904" y="-6161"/>
                  </a:lnTo>
                  <a:lnTo>
                    <a:pt x="6863" y="-6163"/>
                  </a:lnTo>
                  <a:lnTo>
                    <a:pt x="6862" y="-6196"/>
                  </a:lnTo>
                  <a:lnTo>
                    <a:pt x="6859" y="-6228"/>
                  </a:lnTo>
                  <a:lnTo>
                    <a:pt x="6852" y="-6259"/>
                  </a:lnTo>
                  <a:lnTo>
                    <a:pt x="6840" y="-6287"/>
                  </a:lnTo>
                </a:path>
              </a:pathLst>
            </a:custGeom>
            <a:noFill/>
            <a:ln w="10160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40" name="AutoShape 814">
              <a:extLst>
                <a:ext uri="{FF2B5EF4-FFF2-40B4-BE49-F238E27FC236}">
                  <a16:creationId xmlns:a16="http://schemas.microsoft.com/office/drawing/2014/main" id="{2C40F738-8680-466A-AC72-B63B9E12B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8" y="2036"/>
              <a:ext cx="802" cy="1012"/>
            </a:xfrm>
            <a:custGeom>
              <a:avLst/>
              <a:gdLst>
                <a:gd name="T0" fmla="+- 0 6185 5959"/>
                <a:gd name="T1" fmla="*/ T0 w 802"/>
                <a:gd name="T2" fmla="+- 0 2037 2037"/>
                <a:gd name="T3" fmla="*/ 2037 h 1012"/>
                <a:gd name="T4" fmla="+- 0 6109 5959"/>
                <a:gd name="T5" fmla="*/ T4 w 802"/>
                <a:gd name="T6" fmla="+- 0 2048 2037"/>
                <a:gd name="T7" fmla="*/ 2048 h 1012"/>
                <a:gd name="T8" fmla="+- 0 6069 5959"/>
                <a:gd name="T9" fmla="*/ T8 w 802"/>
                <a:gd name="T10" fmla="+- 0 2092 2037"/>
                <a:gd name="T11" fmla="*/ 2092 h 1012"/>
                <a:gd name="T12" fmla="+- 0 6028 5959"/>
                <a:gd name="T13" fmla="*/ T12 w 802"/>
                <a:gd name="T14" fmla="+- 0 2185 2037"/>
                <a:gd name="T15" fmla="*/ 2185 h 1012"/>
                <a:gd name="T16" fmla="+- 0 5964 5959"/>
                <a:gd name="T17" fmla="*/ T16 w 802"/>
                <a:gd name="T18" fmla="+- 0 2363 2037"/>
                <a:gd name="T19" fmla="*/ 2363 h 1012"/>
                <a:gd name="T20" fmla="+- 0 5973 5959"/>
                <a:gd name="T21" fmla="*/ T20 w 802"/>
                <a:gd name="T22" fmla="+- 0 2630 2037"/>
                <a:gd name="T23" fmla="*/ 2630 h 1012"/>
                <a:gd name="T24" fmla="+- 0 5986 5959"/>
                <a:gd name="T25" fmla="*/ T24 w 802"/>
                <a:gd name="T26" fmla="+- 0 2767 2037"/>
                <a:gd name="T27" fmla="*/ 2767 h 1012"/>
                <a:gd name="T28" fmla="+- 0 6013 5959"/>
                <a:gd name="T29" fmla="*/ T28 w 802"/>
                <a:gd name="T30" fmla="+- 0 2829 2037"/>
                <a:gd name="T31" fmla="*/ 2829 h 1012"/>
                <a:gd name="T32" fmla="+- 0 6022 5959"/>
                <a:gd name="T33" fmla="*/ T32 w 802"/>
                <a:gd name="T34" fmla="+- 0 2993 2037"/>
                <a:gd name="T35" fmla="*/ 2993 h 1012"/>
                <a:gd name="T36" fmla="+- 0 6012 5959"/>
                <a:gd name="T37" fmla="*/ T36 w 802"/>
                <a:gd name="T38" fmla="+- 0 3048 2037"/>
                <a:gd name="T39" fmla="*/ 3048 h 1012"/>
                <a:gd name="T40" fmla="+- 0 6071 5959"/>
                <a:gd name="T41" fmla="*/ T40 w 802"/>
                <a:gd name="T42" fmla="+- 0 3003 2037"/>
                <a:gd name="T43" fmla="*/ 3003 h 1012"/>
                <a:gd name="T44" fmla="+- 0 6054 5959"/>
                <a:gd name="T45" fmla="*/ T44 w 802"/>
                <a:gd name="T46" fmla="+- 0 2880 2037"/>
                <a:gd name="T47" fmla="*/ 2880 h 1012"/>
                <a:gd name="T48" fmla="+- 0 6078 5959"/>
                <a:gd name="T49" fmla="*/ T48 w 802"/>
                <a:gd name="T50" fmla="+- 0 2767 2037"/>
                <a:gd name="T51" fmla="*/ 2767 h 1012"/>
                <a:gd name="T52" fmla="+- 0 6015 5959"/>
                <a:gd name="T53" fmla="*/ T52 w 802"/>
                <a:gd name="T54" fmla="+- 0 2725 2037"/>
                <a:gd name="T55" fmla="*/ 2725 h 1012"/>
                <a:gd name="T56" fmla="+- 0 5992 5959"/>
                <a:gd name="T57" fmla="*/ T56 w 802"/>
                <a:gd name="T58" fmla="+- 0 2602 2037"/>
                <a:gd name="T59" fmla="*/ 2602 h 1012"/>
                <a:gd name="T60" fmla="+- 0 5976 5959"/>
                <a:gd name="T61" fmla="*/ T60 w 802"/>
                <a:gd name="T62" fmla="+- 0 2388 2037"/>
                <a:gd name="T63" fmla="*/ 2388 h 1012"/>
                <a:gd name="T64" fmla="+- 0 6013 5959"/>
                <a:gd name="T65" fmla="*/ T64 w 802"/>
                <a:gd name="T66" fmla="+- 0 2239 2037"/>
                <a:gd name="T67" fmla="*/ 2239 h 1012"/>
                <a:gd name="T68" fmla="+- 0 6066 5959"/>
                <a:gd name="T69" fmla="*/ T68 w 802"/>
                <a:gd name="T70" fmla="+- 0 2187 2037"/>
                <a:gd name="T71" fmla="*/ 2187 h 1012"/>
                <a:gd name="T72" fmla="+- 0 6115 5959"/>
                <a:gd name="T73" fmla="*/ T72 w 802"/>
                <a:gd name="T74" fmla="+- 0 2184 2037"/>
                <a:gd name="T75" fmla="*/ 2184 h 1012"/>
                <a:gd name="T76" fmla="+- 0 6106 5959"/>
                <a:gd name="T77" fmla="*/ T76 w 802"/>
                <a:gd name="T78" fmla="+- 0 2170 2037"/>
                <a:gd name="T79" fmla="*/ 2170 h 1012"/>
                <a:gd name="T80" fmla="+- 0 6083 5959"/>
                <a:gd name="T81" fmla="*/ T80 w 802"/>
                <a:gd name="T82" fmla="+- 0 2114 2037"/>
                <a:gd name="T83" fmla="*/ 2114 h 1012"/>
                <a:gd name="T84" fmla="+- 0 6110 5959"/>
                <a:gd name="T85" fmla="*/ T84 w 802"/>
                <a:gd name="T86" fmla="+- 0 2056 2037"/>
                <a:gd name="T87" fmla="*/ 2056 h 1012"/>
                <a:gd name="T88" fmla="+- 0 6199 5959"/>
                <a:gd name="T89" fmla="*/ T88 w 802"/>
                <a:gd name="T90" fmla="+- 0 2050 2037"/>
                <a:gd name="T91" fmla="*/ 2050 h 1012"/>
                <a:gd name="T92" fmla="+- 0 6573 5959"/>
                <a:gd name="T93" fmla="*/ T92 w 802"/>
                <a:gd name="T94" fmla="+- 0 2965 2037"/>
                <a:gd name="T95" fmla="*/ 2965 h 1012"/>
                <a:gd name="T96" fmla="+- 0 6561 5959"/>
                <a:gd name="T97" fmla="*/ T96 w 802"/>
                <a:gd name="T98" fmla="+- 0 2993 2037"/>
                <a:gd name="T99" fmla="*/ 2993 h 1012"/>
                <a:gd name="T100" fmla="+- 0 6518 5959"/>
                <a:gd name="T101" fmla="*/ T100 w 802"/>
                <a:gd name="T102" fmla="+- 0 3048 2037"/>
                <a:gd name="T103" fmla="*/ 3048 h 1012"/>
                <a:gd name="T104" fmla="+- 0 6576 5959"/>
                <a:gd name="T105" fmla="*/ T104 w 802"/>
                <a:gd name="T106" fmla="+- 0 3014 2037"/>
                <a:gd name="T107" fmla="*/ 3014 h 1012"/>
                <a:gd name="T108" fmla="+- 0 6698 5959"/>
                <a:gd name="T109" fmla="*/ T108 w 802"/>
                <a:gd name="T110" fmla="+- 0 2386 2037"/>
                <a:gd name="T111" fmla="*/ 2386 h 1012"/>
                <a:gd name="T112" fmla="+- 0 6535 5959"/>
                <a:gd name="T113" fmla="*/ T112 w 802"/>
                <a:gd name="T114" fmla="+- 0 2245 2037"/>
                <a:gd name="T115" fmla="*/ 2245 h 1012"/>
                <a:gd name="T116" fmla="+- 0 6457 5959"/>
                <a:gd name="T117" fmla="*/ T116 w 802"/>
                <a:gd name="T118" fmla="+- 0 2190 2037"/>
                <a:gd name="T119" fmla="*/ 2190 h 1012"/>
                <a:gd name="T120" fmla="+- 0 6413 5959"/>
                <a:gd name="T121" fmla="*/ T120 w 802"/>
                <a:gd name="T122" fmla="+- 0 2123 2037"/>
                <a:gd name="T123" fmla="*/ 2123 h 1012"/>
                <a:gd name="T124" fmla="+- 0 6361 5959"/>
                <a:gd name="T125" fmla="*/ T124 w 802"/>
                <a:gd name="T126" fmla="+- 0 2055 2037"/>
                <a:gd name="T127" fmla="*/ 2055 h 1012"/>
                <a:gd name="T128" fmla="+- 0 6261 5959"/>
                <a:gd name="T129" fmla="*/ T128 w 802"/>
                <a:gd name="T130" fmla="+- 0 2038 2037"/>
                <a:gd name="T131" fmla="*/ 2038 h 1012"/>
                <a:gd name="T132" fmla="+- 0 6321 5959"/>
                <a:gd name="T133" fmla="*/ T132 w 802"/>
                <a:gd name="T134" fmla="+- 0 2059 2037"/>
                <a:gd name="T135" fmla="*/ 2059 h 1012"/>
                <a:gd name="T136" fmla="+- 0 6388 5959"/>
                <a:gd name="T137" fmla="*/ T136 w 802"/>
                <a:gd name="T138" fmla="+- 0 2081 2037"/>
                <a:gd name="T139" fmla="*/ 2081 h 1012"/>
                <a:gd name="T140" fmla="+- 0 6409 5959"/>
                <a:gd name="T141" fmla="*/ T140 w 802"/>
                <a:gd name="T142" fmla="+- 0 2157 2037"/>
                <a:gd name="T143" fmla="*/ 2157 h 1012"/>
                <a:gd name="T144" fmla="+- 0 6415 5959"/>
                <a:gd name="T145" fmla="*/ T144 w 802"/>
                <a:gd name="T146" fmla="+- 0 2198 2037"/>
                <a:gd name="T147" fmla="*/ 2198 h 1012"/>
                <a:gd name="T148" fmla="+- 0 6488 5959"/>
                <a:gd name="T149" fmla="*/ T148 w 802"/>
                <a:gd name="T150" fmla="+- 0 2224 2037"/>
                <a:gd name="T151" fmla="*/ 2224 h 1012"/>
                <a:gd name="T152" fmla="+- 0 6526 5959"/>
                <a:gd name="T153" fmla="*/ T152 w 802"/>
                <a:gd name="T154" fmla="+- 0 2307 2037"/>
                <a:gd name="T155" fmla="*/ 2307 h 1012"/>
                <a:gd name="T156" fmla="+- 0 6592 5959"/>
                <a:gd name="T157" fmla="*/ T156 w 802"/>
                <a:gd name="T158" fmla="+- 0 2404 2037"/>
                <a:gd name="T159" fmla="*/ 2404 h 1012"/>
                <a:gd name="T160" fmla="+- 0 6709 5959"/>
                <a:gd name="T161" fmla="*/ T160 w 802"/>
                <a:gd name="T162" fmla="+- 0 2517 2037"/>
                <a:gd name="T163" fmla="*/ 2517 h 1012"/>
                <a:gd name="T164" fmla="+- 0 6732 5959"/>
                <a:gd name="T165" fmla="*/ T164 w 802"/>
                <a:gd name="T166" fmla="+- 0 2551 2037"/>
                <a:gd name="T167" fmla="*/ 2551 h 1012"/>
                <a:gd name="T168" fmla="+- 0 6756 5959"/>
                <a:gd name="T169" fmla="*/ T168 w 802"/>
                <a:gd name="T170" fmla="+- 0 2477 2037"/>
                <a:gd name="T171" fmla="*/ 2477 h 101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802" h="1012">
                  <a:moveTo>
                    <a:pt x="240" y="13"/>
                  </a:moveTo>
                  <a:lnTo>
                    <a:pt x="239" y="12"/>
                  </a:lnTo>
                  <a:lnTo>
                    <a:pt x="226" y="0"/>
                  </a:lnTo>
                  <a:lnTo>
                    <a:pt x="200" y="2"/>
                  </a:lnTo>
                  <a:lnTo>
                    <a:pt x="175" y="6"/>
                  </a:lnTo>
                  <a:lnTo>
                    <a:pt x="150" y="11"/>
                  </a:lnTo>
                  <a:lnTo>
                    <a:pt x="124" y="18"/>
                  </a:lnTo>
                  <a:lnTo>
                    <a:pt x="116" y="35"/>
                  </a:lnTo>
                  <a:lnTo>
                    <a:pt x="110" y="55"/>
                  </a:lnTo>
                  <a:lnTo>
                    <a:pt x="107" y="80"/>
                  </a:lnTo>
                  <a:lnTo>
                    <a:pt x="107" y="108"/>
                  </a:lnTo>
                  <a:lnTo>
                    <a:pt x="69" y="148"/>
                  </a:lnTo>
                  <a:lnTo>
                    <a:pt x="40" y="197"/>
                  </a:lnTo>
                  <a:lnTo>
                    <a:pt x="18" y="257"/>
                  </a:lnTo>
                  <a:lnTo>
                    <a:pt x="5" y="326"/>
                  </a:lnTo>
                  <a:lnTo>
                    <a:pt x="0" y="405"/>
                  </a:lnTo>
                  <a:lnTo>
                    <a:pt x="3" y="494"/>
                  </a:lnTo>
                  <a:lnTo>
                    <a:pt x="14" y="593"/>
                  </a:lnTo>
                  <a:lnTo>
                    <a:pt x="33" y="701"/>
                  </a:lnTo>
                  <a:lnTo>
                    <a:pt x="20" y="718"/>
                  </a:lnTo>
                  <a:lnTo>
                    <a:pt x="27" y="730"/>
                  </a:lnTo>
                  <a:lnTo>
                    <a:pt x="40" y="741"/>
                  </a:lnTo>
                  <a:lnTo>
                    <a:pt x="49" y="751"/>
                  </a:lnTo>
                  <a:lnTo>
                    <a:pt x="54" y="792"/>
                  </a:lnTo>
                  <a:lnTo>
                    <a:pt x="58" y="852"/>
                  </a:lnTo>
                  <a:lnTo>
                    <a:pt x="60" y="913"/>
                  </a:lnTo>
                  <a:lnTo>
                    <a:pt x="63" y="956"/>
                  </a:lnTo>
                  <a:lnTo>
                    <a:pt x="50" y="970"/>
                  </a:lnTo>
                  <a:lnTo>
                    <a:pt x="46" y="991"/>
                  </a:lnTo>
                  <a:lnTo>
                    <a:pt x="53" y="1011"/>
                  </a:lnTo>
                  <a:lnTo>
                    <a:pt x="173" y="1011"/>
                  </a:lnTo>
                  <a:lnTo>
                    <a:pt x="139" y="992"/>
                  </a:lnTo>
                  <a:lnTo>
                    <a:pt x="112" y="966"/>
                  </a:lnTo>
                  <a:lnTo>
                    <a:pt x="95" y="938"/>
                  </a:lnTo>
                  <a:lnTo>
                    <a:pt x="90" y="897"/>
                  </a:lnTo>
                  <a:lnTo>
                    <a:pt x="95" y="843"/>
                  </a:lnTo>
                  <a:lnTo>
                    <a:pt x="106" y="789"/>
                  </a:lnTo>
                  <a:lnTo>
                    <a:pt x="118" y="752"/>
                  </a:lnTo>
                  <a:lnTo>
                    <a:pt x="119" y="730"/>
                  </a:lnTo>
                  <a:lnTo>
                    <a:pt x="107" y="714"/>
                  </a:lnTo>
                  <a:lnTo>
                    <a:pt x="84" y="700"/>
                  </a:lnTo>
                  <a:lnTo>
                    <a:pt x="56" y="688"/>
                  </a:lnTo>
                  <a:lnTo>
                    <a:pt x="38" y="664"/>
                  </a:lnTo>
                  <a:lnTo>
                    <a:pt x="34" y="620"/>
                  </a:lnTo>
                  <a:lnTo>
                    <a:pt x="33" y="565"/>
                  </a:lnTo>
                  <a:lnTo>
                    <a:pt x="23" y="504"/>
                  </a:lnTo>
                  <a:lnTo>
                    <a:pt x="13" y="432"/>
                  </a:lnTo>
                  <a:lnTo>
                    <a:pt x="17" y="351"/>
                  </a:lnTo>
                  <a:lnTo>
                    <a:pt x="28" y="278"/>
                  </a:lnTo>
                  <a:lnTo>
                    <a:pt x="42" y="229"/>
                  </a:lnTo>
                  <a:lnTo>
                    <a:pt x="54" y="202"/>
                  </a:lnTo>
                  <a:lnTo>
                    <a:pt x="67" y="180"/>
                  </a:lnTo>
                  <a:lnTo>
                    <a:pt x="84" y="163"/>
                  </a:lnTo>
                  <a:lnTo>
                    <a:pt x="107" y="150"/>
                  </a:lnTo>
                  <a:lnTo>
                    <a:pt x="131" y="144"/>
                  </a:lnTo>
                  <a:lnTo>
                    <a:pt x="147" y="144"/>
                  </a:lnTo>
                  <a:lnTo>
                    <a:pt x="156" y="147"/>
                  </a:lnTo>
                  <a:lnTo>
                    <a:pt x="159" y="149"/>
                  </a:lnTo>
                  <a:lnTo>
                    <a:pt x="155" y="144"/>
                  </a:lnTo>
                  <a:lnTo>
                    <a:pt x="147" y="133"/>
                  </a:lnTo>
                  <a:lnTo>
                    <a:pt x="132" y="113"/>
                  </a:lnTo>
                  <a:lnTo>
                    <a:pt x="124" y="96"/>
                  </a:lnTo>
                  <a:lnTo>
                    <a:pt x="124" y="77"/>
                  </a:lnTo>
                  <a:lnTo>
                    <a:pt x="127" y="57"/>
                  </a:lnTo>
                  <a:lnTo>
                    <a:pt x="132" y="35"/>
                  </a:lnTo>
                  <a:lnTo>
                    <a:pt x="151" y="19"/>
                  </a:lnTo>
                  <a:lnTo>
                    <a:pt x="188" y="13"/>
                  </a:lnTo>
                  <a:lnTo>
                    <a:pt x="224" y="12"/>
                  </a:lnTo>
                  <a:lnTo>
                    <a:pt x="240" y="13"/>
                  </a:lnTo>
                  <a:moveTo>
                    <a:pt x="620" y="957"/>
                  </a:moveTo>
                  <a:lnTo>
                    <a:pt x="617" y="933"/>
                  </a:lnTo>
                  <a:lnTo>
                    <a:pt x="614" y="928"/>
                  </a:lnTo>
                  <a:lnTo>
                    <a:pt x="610" y="936"/>
                  </a:lnTo>
                  <a:lnTo>
                    <a:pt x="606" y="945"/>
                  </a:lnTo>
                  <a:lnTo>
                    <a:pt x="602" y="956"/>
                  </a:lnTo>
                  <a:lnTo>
                    <a:pt x="595" y="972"/>
                  </a:lnTo>
                  <a:lnTo>
                    <a:pt x="582" y="992"/>
                  </a:lnTo>
                  <a:lnTo>
                    <a:pt x="559" y="1011"/>
                  </a:lnTo>
                  <a:lnTo>
                    <a:pt x="586" y="1011"/>
                  </a:lnTo>
                  <a:lnTo>
                    <a:pt x="605" y="996"/>
                  </a:lnTo>
                  <a:lnTo>
                    <a:pt x="617" y="977"/>
                  </a:lnTo>
                  <a:lnTo>
                    <a:pt x="620" y="957"/>
                  </a:lnTo>
                  <a:moveTo>
                    <a:pt x="801" y="414"/>
                  </a:moveTo>
                  <a:lnTo>
                    <a:pt x="739" y="349"/>
                  </a:lnTo>
                  <a:lnTo>
                    <a:pt x="670" y="292"/>
                  </a:lnTo>
                  <a:lnTo>
                    <a:pt x="610" y="245"/>
                  </a:lnTo>
                  <a:lnTo>
                    <a:pt x="576" y="208"/>
                  </a:lnTo>
                  <a:lnTo>
                    <a:pt x="557" y="182"/>
                  </a:lnTo>
                  <a:lnTo>
                    <a:pt x="531" y="164"/>
                  </a:lnTo>
                  <a:lnTo>
                    <a:pt x="498" y="153"/>
                  </a:lnTo>
                  <a:lnTo>
                    <a:pt x="457" y="152"/>
                  </a:lnTo>
                  <a:lnTo>
                    <a:pt x="456" y="119"/>
                  </a:lnTo>
                  <a:lnTo>
                    <a:pt x="454" y="86"/>
                  </a:lnTo>
                  <a:lnTo>
                    <a:pt x="447" y="55"/>
                  </a:lnTo>
                  <a:lnTo>
                    <a:pt x="435" y="27"/>
                  </a:lnTo>
                  <a:lnTo>
                    <a:pt x="402" y="18"/>
                  </a:lnTo>
                  <a:lnTo>
                    <a:pt x="369" y="11"/>
                  </a:lnTo>
                  <a:lnTo>
                    <a:pt x="336" y="5"/>
                  </a:lnTo>
                  <a:lnTo>
                    <a:pt x="302" y="1"/>
                  </a:lnTo>
                  <a:lnTo>
                    <a:pt x="304" y="21"/>
                  </a:lnTo>
                  <a:lnTo>
                    <a:pt x="340" y="21"/>
                  </a:lnTo>
                  <a:lnTo>
                    <a:pt x="362" y="22"/>
                  </a:lnTo>
                  <a:lnTo>
                    <a:pt x="378" y="26"/>
                  </a:lnTo>
                  <a:lnTo>
                    <a:pt x="397" y="32"/>
                  </a:lnTo>
                  <a:lnTo>
                    <a:pt x="429" y="44"/>
                  </a:lnTo>
                  <a:lnTo>
                    <a:pt x="441" y="85"/>
                  </a:lnTo>
                  <a:lnTo>
                    <a:pt x="447" y="107"/>
                  </a:lnTo>
                  <a:lnTo>
                    <a:pt x="450" y="120"/>
                  </a:lnTo>
                  <a:lnTo>
                    <a:pt x="451" y="132"/>
                  </a:lnTo>
                  <a:lnTo>
                    <a:pt x="453" y="150"/>
                  </a:lnTo>
                  <a:lnTo>
                    <a:pt x="456" y="161"/>
                  </a:lnTo>
                  <a:lnTo>
                    <a:pt x="494" y="168"/>
                  </a:lnTo>
                  <a:lnTo>
                    <a:pt x="516" y="175"/>
                  </a:lnTo>
                  <a:lnTo>
                    <a:pt x="529" y="187"/>
                  </a:lnTo>
                  <a:lnTo>
                    <a:pt x="542" y="208"/>
                  </a:lnTo>
                  <a:lnTo>
                    <a:pt x="555" y="238"/>
                  </a:lnTo>
                  <a:lnTo>
                    <a:pt x="567" y="270"/>
                  </a:lnTo>
                  <a:lnTo>
                    <a:pt x="582" y="303"/>
                  </a:lnTo>
                  <a:lnTo>
                    <a:pt x="601" y="335"/>
                  </a:lnTo>
                  <a:lnTo>
                    <a:pt x="633" y="367"/>
                  </a:lnTo>
                  <a:lnTo>
                    <a:pt x="715" y="435"/>
                  </a:lnTo>
                  <a:lnTo>
                    <a:pt x="739" y="461"/>
                  </a:lnTo>
                  <a:lnTo>
                    <a:pt x="750" y="480"/>
                  </a:lnTo>
                  <a:lnTo>
                    <a:pt x="758" y="494"/>
                  </a:lnTo>
                  <a:lnTo>
                    <a:pt x="766" y="504"/>
                  </a:lnTo>
                  <a:lnTo>
                    <a:pt x="773" y="514"/>
                  </a:lnTo>
                  <a:lnTo>
                    <a:pt x="782" y="489"/>
                  </a:lnTo>
                  <a:lnTo>
                    <a:pt x="790" y="465"/>
                  </a:lnTo>
                  <a:lnTo>
                    <a:pt x="797" y="440"/>
                  </a:lnTo>
                  <a:lnTo>
                    <a:pt x="801" y="414"/>
                  </a:lnTo>
                </a:path>
              </a:pathLst>
            </a:custGeom>
            <a:solidFill>
              <a:srgbClr val="FFC4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41" name="AutoShape 813">
              <a:extLst>
                <a:ext uri="{FF2B5EF4-FFF2-40B4-BE49-F238E27FC236}">
                  <a16:creationId xmlns:a16="http://schemas.microsoft.com/office/drawing/2014/main" id="{D58D3BD1-A653-4D91-970F-131E59296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8" y="2284"/>
              <a:ext cx="625" cy="764"/>
            </a:xfrm>
            <a:custGeom>
              <a:avLst/>
              <a:gdLst>
                <a:gd name="T0" fmla="+- 0 5967 5959"/>
                <a:gd name="T1" fmla="*/ T0 w 625"/>
                <a:gd name="T2" fmla="+- 0 2342 2284"/>
                <a:gd name="T3" fmla="*/ 2342 h 764"/>
                <a:gd name="T4" fmla="+- 0 5959 5959"/>
                <a:gd name="T5" fmla="*/ T4 w 625"/>
                <a:gd name="T6" fmla="+- 0 2479 2284"/>
                <a:gd name="T7" fmla="*/ 2479 h 764"/>
                <a:gd name="T8" fmla="+- 0 5975 5959"/>
                <a:gd name="T9" fmla="*/ T8 w 625"/>
                <a:gd name="T10" fmla="+- 0 2644 2284"/>
                <a:gd name="T11" fmla="*/ 2644 h 764"/>
                <a:gd name="T12" fmla="+- 0 5991 5959"/>
                <a:gd name="T13" fmla="*/ T12 w 625"/>
                <a:gd name="T14" fmla="+- 0 2738 2284"/>
                <a:gd name="T15" fmla="*/ 2738 h 764"/>
                <a:gd name="T16" fmla="+- 0 5985 5959"/>
                <a:gd name="T17" fmla="*/ T16 w 625"/>
                <a:gd name="T18" fmla="+- 0 2768 2284"/>
                <a:gd name="T19" fmla="*/ 2768 h 764"/>
                <a:gd name="T20" fmla="+- 0 6007 5959"/>
                <a:gd name="T21" fmla="*/ T20 w 625"/>
                <a:gd name="T22" fmla="+- 0 2789 2284"/>
                <a:gd name="T23" fmla="*/ 2789 h 764"/>
                <a:gd name="T24" fmla="+- 0 6016 5959"/>
                <a:gd name="T25" fmla="*/ T24 w 625"/>
                <a:gd name="T26" fmla="+- 0 2890 2284"/>
                <a:gd name="T27" fmla="*/ 2890 h 764"/>
                <a:gd name="T28" fmla="+- 0 6021 5959"/>
                <a:gd name="T29" fmla="*/ T28 w 625"/>
                <a:gd name="T30" fmla="+- 0 2993 2284"/>
                <a:gd name="T31" fmla="*/ 2993 h 764"/>
                <a:gd name="T32" fmla="+- 0 6004 5959"/>
                <a:gd name="T33" fmla="*/ T32 w 625"/>
                <a:gd name="T34" fmla="+- 0 3027 2284"/>
                <a:gd name="T35" fmla="*/ 3027 h 764"/>
                <a:gd name="T36" fmla="+- 0 6548 5959"/>
                <a:gd name="T37" fmla="*/ T36 w 625"/>
                <a:gd name="T38" fmla="+- 0 3048 2284"/>
                <a:gd name="T39" fmla="*/ 3048 h 764"/>
                <a:gd name="T40" fmla="+- 0 6579 5959"/>
                <a:gd name="T41" fmla="*/ T40 w 625"/>
                <a:gd name="T42" fmla="+- 0 3015 2284"/>
                <a:gd name="T43" fmla="*/ 3015 h 764"/>
                <a:gd name="T44" fmla="+- 0 6576 5959"/>
                <a:gd name="T45" fmla="*/ T44 w 625"/>
                <a:gd name="T46" fmla="+- 0 2969 2284"/>
                <a:gd name="T47" fmla="*/ 2969 h 764"/>
                <a:gd name="T48" fmla="+- 0 6560 5959"/>
                <a:gd name="T49" fmla="*/ T48 w 625"/>
                <a:gd name="T50" fmla="+- 0 2847 2284"/>
                <a:gd name="T51" fmla="*/ 2847 h 764"/>
                <a:gd name="T52" fmla="+- 0 6556 5959"/>
                <a:gd name="T53" fmla="*/ T52 w 625"/>
                <a:gd name="T54" fmla="+- 0 2747 2284"/>
                <a:gd name="T55" fmla="*/ 2747 h 764"/>
                <a:gd name="T56" fmla="+- 0 6148 5959"/>
                <a:gd name="T57" fmla="*/ T56 w 625"/>
                <a:gd name="T58" fmla="+- 0 2737 2284"/>
                <a:gd name="T59" fmla="*/ 2737 h 764"/>
                <a:gd name="T60" fmla="+- 0 6122 5959"/>
                <a:gd name="T61" fmla="*/ T60 w 625"/>
                <a:gd name="T62" fmla="+- 0 2669 2284"/>
                <a:gd name="T63" fmla="*/ 2669 h 764"/>
                <a:gd name="T64" fmla="+- 0 6092 5959"/>
                <a:gd name="T65" fmla="*/ T64 w 625"/>
                <a:gd name="T66" fmla="+- 0 2607 2284"/>
                <a:gd name="T67" fmla="*/ 2607 h 764"/>
                <a:gd name="T68" fmla="+- 0 6047 5959"/>
                <a:gd name="T69" fmla="*/ T68 w 625"/>
                <a:gd name="T70" fmla="+- 0 2545 2284"/>
                <a:gd name="T71" fmla="*/ 2545 h 764"/>
                <a:gd name="T72" fmla="+- 0 6027 5959"/>
                <a:gd name="T73" fmla="*/ T72 w 625"/>
                <a:gd name="T74" fmla="+- 0 2502 2284"/>
                <a:gd name="T75" fmla="*/ 2502 h 764"/>
                <a:gd name="T76" fmla="+- 0 6018 5959"/>
                <a:gd name="T77" fmla="*/ T76 w 625"/>
                <a:gd name="T78" fmla="+- 0 2483 2284"/>
                <a:gd name="T79" fmla="*/ 2483 h 764"/>
                <a:gd name="T80" fmla="+- 0 6007 5959"/>
                <a:gd name="T81" fmla="*/ T80 w 625"/>
                <a:gd name="T82" fmla="+- 0 2460 2284"/>
                <a:gd name="T83" fmla="*/ 2460 h 764"/>
                <a:gd name="T84" fmla="+- 0 5992 5959"/>
                <a:gd name="T85" fmla="*/ T84 w 625"/>
                <a:gd name="T86" fmla="+- 0 2420 2284"/>
                <a:gd name="T87" fmla="*/ 2420 h 764"/>
                <a:gd name="T88" fmla="+- 0 5982 5959"/>
                <a:gd name="T89" fmla="*/ T88 w 625"/>
                <a:gd name="T90" fmla="+- 0 2369 2284"/>
                <a:gd name="T91" fmla="*/ 2369 h 764"/>
                <a:gd name="T92" fmla="+- 0 5979 5959"/>
                <a:gd name="T93" fmla="*/ T92 w 625"/>
                <a:gd name="T94" fmla="+- 0 2320 2284"/>
                <a:gd name="T95" fmla="*/ 2320 h 764"/>
                <a:gd name="T96" fmla="+- 0 5980 5959"/>
                <a:gd name="T97" fmla="*/ T96 w 625"/>
                <a:gd name="T98" fmla="+- 0 2284 2284"/>
                <a:gd name="T99" fmla="*/ 2284 h 764"/>
                <a:gd name="T100" fmla="+- 0 6388 5959"/>
                <a:gd name="T101" fmla="*/ T100 w 625"/>
                <a:gd name="T102" fmla="+- 0 2623 2284"/>
                <a:gd name="T103" fmla="*/ 2623 h 764"/>
                <a:gd name="T104" fmla="+- 0 6209 5959"/>
                <a:gd name="T105" fmla="*/ T104 w 625"/>
                <a:gd name="T106" fmla="+- 0 2728 2284"/>
                <a:gd name="T107" fmla="*/ 2728 h 764"/>
                <a:gd name="T108" fmla="+- 0 6165 5959"/>
                <a:gd name="T109" fmla="*/ T108 w 625"/>
                <a:gd name="T110" fmla="+- 0 2747 2284"/>
                <a:gd name="T111" fmla="*/ 2747 h 764"/>
                <a:gd name="T112" fmla="+- 0 6555 5959"/>
                <a:gd name="T113" fmla="*/ T112 w 625"/>
                <a:gd name="T114" fmla="+- 0 2737 2284"/>
                <a:gd name="T115" fmla="*/ 2737 h 764"/>
                <a:gd name="T116" fmla="+- 0 6548 5959"/>
                <a:gd name="T117" fmla="*/ T116 w 625"/>
                <a:gd name="T118" fmla="+- 0 2653 2284"/>
                <a:gd name="T119" fmla="*/ 2653 h 764"/>
                <a:gd name="T120" fmla="+- 0 6545 5959"/>
                <a:gd name="T121" fmla="*/ T120 w 625"/>
                <a:gd name="T122" fmla="+- 0 2629 2284"/>
                <a:gd name="T123" fmla="*/ 2629 h 764"/>
                <a:gd name="T124" fmla="+- 0 6541 5959"/>
                <a:gd name="T125" fmla="*/ T124 w 625"/>
                <a:gd name="T126" fmla="+- 0 2606 2284"/>
                <a:gd name="T127" fmla="*/ 2606 h 7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625" h="764">
                  <a:moveTo>
                    <a:pt x="21" y="0"/>
                  </a:moveTo>
                  <a:lnTo>
                    <a:pt x="8" y="58"/>
                  </a:lnTo>
                  <a:lnTo>
                    <a:pt x="1" y="123"/>
                  </a:lnTo>
                  <a:lnTo>
                    <a:pt x="0" y="195"/>
                  </a:lnTo>
                  <a:lnTo>
                    <a:pt x="5" y="274"/>
                  </a:lnTo>
                  <a:lnTo>
                    <a:pt x="16" y="360"/>
                  </a:lnTo>
                  <a:lnTo>
                    <a:pt x="32" y="453"/>
                  </a:lnTo>
                  <a:lnTo>
                    <a:pt x="32" y="454"/>
                  </a:lnTo>
                  <a:lnTo>
                    <a:pt x="20" y="471"/>
                  </a:lnTo>
                  <a:lnTo>
                    <a:pt x="26" y="484"/>
                  </a:lnTo>
                  <a:lnTo>
                    <a:pt x="39" y="494"/>
                  </a:lnTo>
                  <a:lnTo>
                    <a:pt x="48" y="505"/>
                  </a:lnTo>
                  <a:lnTo>
                    <a:pt x="53" y="546"/>
                  </a:lnTo>
                  <a:lnTo>
                    <a:pt x="57" y="606"/>
                  </a:lnTo>
                  <a:lnTo>
                    <a:pt x="60" y="666"/>
                  </a:lnTo>
                  <a:lnTo>
                    <a:pt x="62" y="709"/>
                  </a:lnTo>
                  <a:lnTo>
                    <a:pt x="49" y="723"/>
                  </a:lnTo>
                  <a:lnTo>
                    <a:pt x="45" y="743"/>
                  </a:lnTo>
                  <a:lnTo>
                    <a:pt x="52" y="764"/>
                  </a:lnTo>
                  <a:lnTo>
                    <a:pt x="589" y="764"/>
                  </a:lnTo>
                  <a:lnTo>
                    <a:pt x="602" y="755"/>
                  </a:lnTo>
                  <a:lnTo>
                    <a:pt x="620" y="731"/>
                  </a:lnTo>
                  <a:lnTo>
                    <a:pt x="624" y="706"/>
                  </a:lnTo>
                  <a:lnTo>
                    <a:pt x="617" y="685"/>
                  </a:lnTo>
                  <a:lnTo>
                    <a:pt x="601" y="672"/>
                  </a:lnTo>
                  <a:lnTo>
                    <a:pt x="601" y="563"/>
                  </a:lnTo>
                  <a:lnTo>
                    <a:pt x="599" y="495"/>
                  </a:lnTo>
                  <a:lnTo>
                    <a:pt x="597" y="463"/>
                  </a:lnTo>
                  <a:lnTo>
                    <a:pt x="206" y="463"/>
                  </a:lnTo>
                  <a:lnTo>
                    <a:pt x="189" y="453"/>
                  </a:lnTo>
                  <a:lnTo>
                    <a:pt x="176" y="428"/>
                  </a:lnTo>
                  <a:lnTo>
                    <a:pt x="163" y="385"/>
                  </a:lnTo>
                  <a:lnTo>
                    <a:pt x="148" y="343"/>
                  </a:lnTo>
                  <a:lnTo>
                    <a:pt x="133" y="323"/>
                  </a:lnTo>
                  <a:lnTo>
                    <a:pt x="115" y="301"/>
                  </a:lnTo>
                  <a:lnTo>
                    <a:pt x="88" y="261"/>
                  </a:lnTo>
                  <a:lnTo>
                    <a:pt x="80" y="246"/>
                  </a:lnTo>
                  <a:lnTo>
                    <a:pt x="68" y="218"/>
                  </a:lnTo>
                  <a:lnTo>
                    <a:pt x="62" y="207"/>
                  </a:lnTo>
                  <a:lnTo>
                    <a:pt x="59" y="199"/>
                  </a:lnTo>
                  <a:lnTo>
                    <a:pt x="54" y="190"/>
                  </a:lnTo>
                  <a:lnTo>
                    <a:pt x="48" y="176"/>
                  </a:lnTo>
                  <a:lnTo>
                    <a:pt x="40" y="157"/>
                  </a:lnTo>
                  <a:lnTo>
                    <a:pt x="33" y="136"/>
                  </a:lnTo>
                  <a:lnTo>
                    <a:pt x="28" y="111"/>
                  </a:lnTo>
                  <a:lnTo>
                    <a:pt x="23" y="85"/>
                  </a:lnTo>
                  <a:lnTo>
                    <a:pt x="21" y="59"/>
                  </a:lnTo>
                  <a:lnTo>
                    <a:pt x="20" y="36"/>
                  </a:lnTo>
                  <a:lnTo>
                    <a:pt x="21" y="16"/>
                  </a:lnTo>
                  <a:lnTo>
                    <a:pt x="21" y="0"/>
                  </a:lnTo>
                  <a:close/>
                  <a:moveTo>
                    <a:pt x="513" y="263"/>
                  </a:moveTo>
                  <a:lnTo>
                    <a:pt x="429" y="339"/>
                  </a:lnTo>
                  <a:lnTo>
                    <a:pt x="367" y="407"/>
                  </a:lnTo>
                  <a:lnTo>
                    <a:pt x="250" y="444"/>
                  </a:lnTo>
                  <a:lnTo>
                    <a:pt x="221" y="455"/>
                  </a:lnTo>
                  <a:lnTo>
                    <a:pt x="206" y="463"/>
                  </a:lnTo>
                  <a:lnTo>
                    <a:pt x="597" y="463"/>
                  </a:lnTo>
                  <a:lnTo>
                    <a:pt x="596" y="453"/>
                  </a:lnTo>
                  <a:lnTo>
                    <a:pt x="595" y="427"/>
                  </a:lnTo>
                  <a:lnTo>
                    <a:pt x="589" y="369"/>
                  </a:lnTo>
                  <a:lnTo>
                    <a:pt x="588" y="357"/>
                  </a:lnTo>
                  <a:lnTo>
                    <a:pt x="586" y="345"/>
                  </a:lnTo>
                  <a:lnTo>
                    <a:pt x="584" y="333"/>
                  </a:lnTo>
                  <a:lnTo>
                    <a:pt x="582" y="322"/>
                  </a:lnTo>
                  <a:lnTo>
                    <a:pt x="513" y="263"/>
                  </a:lnTo>
                  <a:close/>
                </a:path>
              </a:pathLst>
            </a:custGeom>
            <a:solidFill>
              <a:srgbClr val="005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42" name="AutoShape 812">
              <a:extLst>
                <a:ext uri="{FF2B5EF4-FFF2-40B4-BE49-F238E27FC236}">
                  <a16:creationId xmlns:a16="http://schemas.microsoft.com/office/drawing/2014/main" id="{031AFDE2-4E78-44EC-B866-81B80BEE0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8" y="2284"/>
              <a:ext cx="625" cy="764"/>
            </a:xfrm>
            <a:custGeom>
              <a:avLst/>
              <a:gdLst>
                <a:gd name="T0" fmla="+- 0 5980 5959"/>
                <a:gd name="T1" fmla="*/ T0 w 625"/>
                <a:gd name="T2" fmla="+- 0 2284 2284"/>
                <a:gd name="T3" fmla="*/ 2284 h 764"/>
                <a:gd name="T4" fmla="+- 0 5967 5959"/>
                <a:gd name="T5" fmla="*/ T4 w 625"/>
                <a:gd name="T6" fmla="+- 0 2342 2284"/>
                <a:gd name="T7" fmla="*/ 2342 h 764"/>
                <a:gd name="T8" fmla="+- 0 5960 5959"/>
                <a:gd name="T9" fmla="*/ T8 w 625"/>
                <a:gd name="T10" fmla="+- 0 2407 2284"/>
                <a:gd name="T11" fmla="*/ 2407 h 764"/>
                <a:gd name="T12" fmla="+- 0 5959 5959"/>
                <a:gd name="T13" fmla="*/ T12 w 625"/>
                <a:gd name="T14" fmla="+- 0 2479 2284"/>
                <a:gd name="T15" fmla="*/ 2479 h 764"/>
                <a:gd name="T16" fmla="+- 0 5964 5959"/>
                <a:gd name="T17" fmla="*/ T16 w 625"/>
                <a:gd name="T18" fmla="+- 0 2558 2284"/>
                <a:gd name="T19" fmla="*/ 2558 h 764"/>
                <a:gd name="T20" fmla="+- 0 5975 5959"/>
                <a:gd name="T21" fmla="*/ T20 w 625"/>
                <a:gd name="T22" fmla="+- 0 2644 2284"/>
                <a:gd name="T23" fmla="*/ 2644 h 764"/>
                <a:gd name="T24" fmla="+- 0 5991 5959"/>
                <a:gd name="T25" fmla="*/ T24 w 625"/>
                <a:gd name="T26" fmla="+- 0 2738 2284"/>
                <a:gd name="T27" fmla="*/ 2738 h 764"/>
                <a:gd name="T28" fmla="+- 0 5979 5959"/>
                <a:gd name="T29" fmla="*/ T28 w 625"/>
                <a:gd name="T30" fmla="+- 0 2755 2284"/>
                <a:gd name="T31" fmla="*/ 2755 h 764"/>
                <a:gd name="T32" fmla="+- 0 5985 5959"/>
                <a:gd name="T33" fmla="*/ T32 w 625"/>
                <a:gd name="T34" fmla="+- 0 2768 2284"/>
                <a:gd name="T35" fmla="*/ 2768 h 764"/>
                <a:gd name="T36" fmla="+- 0 5998 5959"/>
                <a:gd name="T37" fmla="*/ T36 w 625"/>
                <a:gd name="T38" fmla="+- 0 2778 2284"/>
                <a:gd name="T39" fmla="*/ 2778 h 764"/>
                <a:gd name="T40" fmla="+- 0 6007 5959"/>
                <a:gd name="T41" fmla="*/ T40 w 625"/>
                <a:gd name="T42" fmla="+- 0 2789 2284"/>
                <a:gd name="T43" fmla="*/ 2789 h 764"/>
                <a:gd name="T44" fmla="+- 0 6012 5959"/>
                <a:gd name="T45" fmla="*/ T44 w 625"/>
                <a:gd name="T46" fmla="+- 0 2830 2284"/>
                <a:gd name="T47" fmla="*/ 2830 h 764"/>
                <a:gd name="T48" fmla="+- 0 6016 5959"/>
                <a:gd name="T49" fmla="*/ T48 w 625"/>
                <a:gd name="T50" fmla="+- 0 2890 2284"/>
                <a:gd name="T51" fmla="*/ 2890 h 764"/>
                <a:gd name="T52" fmla="+- 0 6019 5959"/>
                <a:gd name="T53" fmla="*/ T52 w 625"/>
                <a:gd name="T54" fmla="+- 0 2950 2284"/>
                <a:gd name="T55" fmla="*/ 2950 h 764"/>
                <a:gd name="T56" fmla="+- 0 6021 5959"/>
                <a:gd name="T57" fmla="*/ T56 w 625"/>
                <a:gd name="T58" fmla="+- 0 2993 2284"/>
                <a:gd name="T59" fmla="*/ 2993 h 764"/>
                <a:gd name="T60" fmla="+- 0 6008 5959"/>
                <a:gd name="T61" fmla="*/ T60 w 625"/>
                <a:gd name="T62" fmla="+- 0 3007 2284"/>
                <a:gd name="T63" fmla="*/ 3007 h 764"/>
                <a:gd name="T64" fmla="+- 0 6004 5959"/>
                <a:gd name="T65" fmla="*/ T64 w 625"/>
                <a:gd name="T66" fmla="+- 0 3027 2284"/>
                <a:gd name="T67" fmla="*/ 3027 h 764"/>
                <a:gd name="T68" fmla="+- 0 6011 5959"/>
                <a:gd name="T69" fmla="*/ T68 w 625"/>
                <a:gd name="T70" fmla="+- 0 3048 2284"/>
                <a:gd name="T71" fmla="*/ 3048 h 764"/>
                <a:gd name="T72" fmla="+- 0 6132 5959"/>
                <a:gd name="T73" fmla="*/ T72 w 625"/>
                <a:gd name="T74" fmla="+- 0 3048 2284"/>
                <a:gd name="T75" fmla="*/ 3048 h 764"/>
                <a:gd name="T76" fmla="+- 0 6098 5959"/>
                <a:gd name="T77" fmla="*/ T76 w 625"/>
                <a:gd name="T78" fmla="+- 0 3029 2284"/>
                <a:gd name="T79" fmla="*/ 3029 h 764"/>
                <a:gd name="T80" fmla="+- 0 6071 5959"/>
                <a:gd name="T81" fmla="*/ T80 w 625"/>
                <a:gd name="T82" fmla="+- 0 3003 2284"/>
                <a:gd name="T83" fmla="*/ 3003 h 764"/>
                <a:gd name="T84" fmla="+- 0 6054 5959"/>
                <a:gd name="T85" fmla="*/ T84 w 625"/>
                <a:gd name="T86" fmla="+- 0 2975 2284"/>
                <a:gd name="T87" fmla="*/ 2975 h 764"/>
                <a:gd name="T88" fmla="+- 0 6049 5959"/>
                <a:gd name="T89" fmla="*/ T88 w 625"/>
                <a:gd name="T90" fmla="+- 0 2934 2284"/>
                <a:gd name="T91" fmla="*/ 2934 h 764"/>
                <a:gd name="T92" fmla="+- 0 6054 5959"/>
                <a:gd name="T93" fmla="*/ T92 w 625"/>
                <a:gd name="T94" fmla="+- 0 2880 2284"/>
                <a:gd name="T95" fmla="*/ 2880 h 764"/>
                <a:gd name="T96" fmla="+- 0 6065 5959"/>
                <a:gd name="T97" fmla="*/ T96 w 625"/>
                <a:gd name="T98" fmla="+- 0 2826 2284"/>
                <a:gd name="T99" fmla="*/ 2826 h 764"/>
                <a:gd name="T100" fmla="+- 0 6077 5959"/>
                <a:gd name="T101" fmla="*/ T100 w 625"/>
                <a:gd name="T102" fmla="+- 0 2789 2284"/>
                <a:gd name="T103" fmla="*/ 2789 h 764"/>
                <a:gd name="T104" fmla="+- 0 6078 5959"/>
                <a:gd name="T105" fmla="*/ T104 w 625"/>
                <a:gd name="T106" fmla="+- 0 2767 2284"/>
                <a:gd name="T107" fmla="*/ 2767 h 764"/>
                <a:gd name="T108" fmla="+- 0 6066 5959"/>
                <a:gd name="T109" fmla="*/ T108 w 625"/>
                <a:gd name="T110" fmla="+- 0 2751 2284"/>
                <a:gd name="T111" fmla="*/ 2751 h 764"/>
                <a:gd name="T112" fmla="+- 0 6043 5959"/>
                <a:gd name="T113" fmla="*/ T112 w 625"/>
                <a:gd name="T114" fmla="+- 0 2737 2284"/>
                <a:gd name="T115" fmla="*/ 2737 h 764"/>
                <a:gd name="T116" fmla="+- 0 6015 5959"/>
                <a:gd name="T117" fmla="*/ T116 w 625"/>
                <a:gd name="T118" fmla="+- 0 2725 2284"/>
                <a:gd name="T119" fmla="*/ 2725 h 764"/>
                <a:gd name="T120" fmla="+- 0 5997 5959"/>
                <a:gd name="T121" fmla="*/ T120 w 625"/>
                <a:gd name="T122" fmla="+- 0 2701 2284"/>
                <a:gd name="T123" fmla="*/ 2701 h 764"/>
                <a:gd name="T124" fmla="+- 0 5993 5959"/>
                <a:gd name="T125" fmla="*/ T124 w 625"/>
                <a:gd name="T126" fmla="+- 0 2658 2284"/>
                <a:gd name="T127" fmla="*/ 2658 h 764"/>
                <a:gd name="T128" fmla="+- 0 5992 5959"/>
                <a:gd name="T129" fmla="*/ T128 w 625"/>
                <a:gd name="T130" fmla="+- 0 2602 2284"/>
                <a:gd name="T131" fmla="*/ 2602 h 764"/>
                <a:gd name="T132" fmla="+- 0 5982 5959"/>
                <a:gd name="T133" fmla="*/ T132 w 625"/>
                <a:gd name="T134" fmla="+- 0 2541 2284"/>
                <a:gd name="T135" fmla="*/ 2541 h 764"/>
                <a:gd name="T136" fmla="+- 0 5974 5959"/>
                <a:gd name="T137" fmla="*/ T136 w 625"/>
                <a:gd name="T138" fmla="+- 0 2499 2284"/>
                <a:gd name="T139" fmla="*/ 2499 h 764"/>
                <a:gd name="T140" fmla="+- 0 5972 5959"/>
                <a:gd name="T141" fmla="*/ T140 w 625"/>
                <a:gd name="T142" fmla="+- 0 2450 2284"/>
                <a:gd name="T143" fmla="*/ 2450 h 764"/>
                <a:gd name="T144" fmla="+- 0 5974 5959"/>
                <a:gd name="T145" fmla="*/ T144 w 625"/>
                <a:gd name="T146" fmla="+- 0 2400 2284"/>
                <a:gd name="T147" fmla="*/ 2400 h 764"/>
                <a:gd name="T148" fmla="+- 0 5981 5959"/>
                <a:gd name="T149" fmla="*/ T148 w 625"/>
                <a:gd name="T150" fmla="+- 0 2351 2284"/>
                <a:gd name="T151" fmla="*/ 2351 h 764"/>
                <a:gd name="T152" fmla="+- 0 5980 5959"/>
                <a:gd name="T153" fmla="*/ T152 w 625"/>
                <a:gd name="T154" fmla="+- 0 2331 2284"/>
                <a:gd name="T155" fmla="*/ 2331 h 764"/>
                <a:gd name="T156" fmla="+- 0 5979 5959"/>
                <a:gd name="T157" fmla="*/ T156 w 625"/>
                <a:gd name="T158" fmla="+- 0 2313 2284"/>
                <a:gd name="T159" fmla="*/ 2313 h 764"/>
                <a:gd name="T160" fmla="+- 0 5980 5959"/>
                <a:gd name="T161" fmla="*/ T160 w 625"/>
                <a:gd name="T162" fmla="+- 0 2284 2284"/>
                <a:gd name="T163" fmla="*/ 2284 h 764"/>
                <a:gd name="T164" fmla="+- 0 6573 5959"/>
                <a:gd name="T165" fmla="*/ T164 w 625"/>
                <a:gd name="T166" fmla="+- 0 2965 2284"/>
                <a:gd name="T167" fmla="*/ 2965 h 764"/>
                <a:gd name="T168" fmla="+- 0 6569 5959"/>
                <a:gd name="T169" fmla="*/ T168 w 625"/>
                <a:gd name="T170" fmla="+- 0 2974 2284"/>
                <a:gd name="T171" fmla="*/ 2974 h 764"/>
                <a:gd name="T172" fmla="+- 0 6564 5959"/>
                <a:gd name="T173" fmla="*/ T172 w 625"/>
                <a:gd name="T174" fmla="+- 0 2985 2284"/>
                <a:gd name="T175" fmla="*/ 2985 h 764"/>
                <a:gd name="T176" fmla="+- 0 6559 5959"/>
                <a:gd name="T177" fmla="*/ T176 w 625"/>
                <a:gd name="T178" fmla="+- 0 2997 2284"/>
                <a:gd name="T179" fmla="*/ 2997 h 764"/>
                <a:gd name="T180" fmla="+- 0 6554 5959"/>
                <a:gd name="T181" fmla="*/ T180 w 625"/>
                <a:gd name="T182" fmla="+- 0 3009 2284"/>
                <a:gd name="T183" fmla="*/ 3009 h 764"/>
                <a:gd name="T184" fmla="+- 0 6540 5959"/>
                <a:gd name="T185" fmla="*/ T184 w 625"/>
                <a:gd name="T186" fmla="+- 0 3033 2284"/>
                <a:gd name="T187" fmla="*/ 3033 h 764"/>
                <a:gd name="T188" fmla="+- 0 6521 5959"/>
                <a:gd name="T189" fmla="*/ T188 w 625"/>
                <a:gd name="T190" fmla="+- 0 3048 2284"/>
                <a:gd name="T191" fmla="*/ 3048 h 764"/>
                <a:gd name="T192" fmla="+- 0 6548 5959"/>
                <a:gd name="T193" fmla="*/ T192 w 625"/>
                <a:gd name="T194" fmla="+- 0 3048 2284"/>
                <a:gd name="T195" fmla="*/ 3048 h 764"/>
                <a:gd name="T196" fmla="+- 0 6555 5959"/>
                <a:gd name="T197" fmla="*/ T196 w 625"/>
                <a:gd name="T198" fmla="+- 0 3044 2284"/>
                <a:gd name="T199" fmla="*/ 3044 h 764"/>
                <a:gd name="T200" fmla="+- 0 6575 5959"/>
                <a:gd name="T201" fmla="*/ T200 w 625"/>
                <a:gd name="T202" fmla="+- 0 3023 2284"/>
                <a:gd name="T203" fmla="*/ 3023 h 764"/>
                <a:gd name="T204" fmla="+- 0 6583 5959"/>
                <a:gd name="T205" fmla="*/ T204 w 625"/>
                <a:gd name="T206" fmla="+- 0 3003 2284"/>
                <a:gd name="T207" fmla="*/ 3003 h 764"/>
                <a:gd name="T208" fmla="+- 0 6583 5959"/>
                <a:gd name="T209" fmla="*/ T208 w 625"/>
                <a:gd name="T210" fmla="+- 0 2984 2284"/>
                <a:gd name="T211" fmla="*/ 2984 h 764"/>
                <a:gd name="T212" fmla="+- 0 6575 5959"/>
                <a:gd name="T213" fmla="*/ T212 w 625"/>
                <a:gd name="T214" fmla="+- 0 2969 2284"/>
                <a:gd name="T215" fmla="*/ 2969 h 764"/>
                <a:gd name="T216" fmla="+- 0 6573 5959"/>
                <a:gd name="T217" fmla="*/ T216 w 625"/>
                <a:gd name="T218" fmla="+- 0 2965 2284"/>
                <a:gd name="T219" fmla="*/ 2965 h 7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625" h="764">
                  <a:moveTo>
                    <a:pt x="21" y="0"/>
                  </a:moveTo>
                  <a:lnTo>
                    <a:pt x="8" y="58"/>
                  </a:lnTo>
                  <a:lnTo>
                    <a:pt x="1" y="123"/>
                  </a:lnTo>
                  <a:lnTo>
                    <a:pt x="0" y="195"/>
                  </a:lnTo>
                  <a:lnTo>
                    <a:pt x="5" y="274"/>
                  </a:lnTo>
                  <a:lnTo>
                    <a:pt x="16" y="360"/>
                  </a:lnTo>
                  <a:lnTo>
                    <a:pt x="32" y="454"/>
                  </a:lnTo>
                  <a:lnTo>
                    <a:pt x="20" y="471"/>
                  </a:lnTo>
                  <a:lnTo>
                    <a:pt x="26" y="484"/>
                  </a:lnTo>
                  <a:lnTo>
                    <a:pt x="39" y="494"/>
                  </a:lnTo>
                  <a:lnTo>
                    <a:pt x="48" y="505"/>
                  </a:lnTo>
                  <a:lnTo>
                    <a:pt x="53" y="546"/>
                  </a:lnTo>
                  <a:lnTo>
                    <a:pt x="57" y="606"/>
                  </a:lnTo>
                  <a:lnTo>
                    <a:pt x="60" y="666"/>
                  </a:lnTo>
                  <a:lnTo>
                    <a:pt x="62" y="709"/>
                  </a:lnTo>
                  <a:lnTo>
                    <a:pt x="49" y="723"/>
                  </a:lnTo>
                  <a:lnTo>
                    <a:pt x="45" y="743"/>
                  </a:lnTo>
                  <a:lnTo>
                    <a:pt x="52" y="764"/>
                  </a:lnTo>
                  <a:lnTo>
                    <a:pt x="173" y="764"/>
                  </a:lnTo>
                  <a:lnTo>
                    <a:pt x="139" y="745"/>
                  </a:lnTo>
                  <a:lnTo>
                    <a:pt x="112" y="719"/>
                  </a:lnTo>
                  <a:lnTo>
                    <a:pt x="95" y="691"/>
                  </a:lnTo>
                  <a:lnTo>
                    <a:pt x="90" y="650"/>
                  </a:lnTo>
                  <a:lnTo>
                    <a:pt x="95" y="596"/>
                  </a:lnTo>
                  <a:lnTo>
                    <a:pt x="106" y="542"/>
                  </a:lnTo>
                  <a:lnTo>
                    <a:pt x="118" y="505"/>
                  </a:lnTo>
                  <a:lnTo>
                    <a:pt x="119" y="483"/>
                  </a:lnTo>
                  <a:lnTo>
                    <a:pt x="107" y="467"/>
                  </a:lnTo>
                  <a:lnTo>
                    <a:pt x="84" y="453"/>
                  </a:lnTo>
                  <a:lnTo>
                    <a:pt x="56" y="441"/>
                  </a:lnTo>
                  <a:lnTo>
                    <a:pt x="38" y="417"/>
                  </a:lnTo>
                  <a:lnTo>
                    <a:pt x="34" y="374"/>
                  </a:lnTo>
                  <a:lnTo>
                    <a:pt x="33" y="318"/>
                  </a:lnTo>
                  <a:lnTo>
                    <a:pt x="23" y="257"/>
                  </a:lnTo>
                  <a:lnTo>
                    <a:pt x="15" y="215"/>
                  </a:lnTo>
                  <a:lnTo>
                    <a:pt x="13" y="166"/>
                  </a:lnTo>
                  <a:lnTo>
                    <a:pt x="15" y="116"/>
                  </a:lnTo>
                  <a:lnTo>
                    <a:pt x="22" y="67"/>
                  </a:lnTo>
                  <a:lnTo>
                    <a:pt x="21" y="47"/>
                  </a:lnTo>
                  <a:lnTo>
                    <a:pt x="20" y="29"/>
                  </a:lnTo>
                  <a:lnTo>
                    <a:pt x="21" y="0"/>
                  </a:lnTo>
                  <a:close/>
                  <a:moveTo>
                    <a:pt x="614" y="681"/>
                  </a:moveTo>
                  <a:lnTo>
                    <a:pt x="610" y="690"/>
                  </a:lnTo>
                  <a:lnTo>
                    <a:pt x="605" y="701"/>
                  </a:lnTo>
                  <a:lnTo>
                    <a:pt x="600" y="713"/>
                  </a:lnTo>
                  <a:lnTo>
                    <a:pt x="595" y="725"/>
                  </a:lnTo>
                  <a:lnTo>
                    <a:pt x="581" y="749"/>
                  </a:lnTo>
                  <a:lnTo>
                    <a:pt x="562" y="764"/>
                  </a:lnTo>
                  <a:lnTo>
                    <a:pt x="589" y="764"/>
                  </a:lnTo>
                  <a:lnTo>
                    <a:pt x="596" y="760"/>
                  </a:lnTo>
                  <a:lnTo>
                    <a:pt x="616" y="739"/>
                  </a:lnTo>
                  <a:lnTo>
                    <a:pt x="624" y="719"/>
                  </a:lnTo>
                  <a:lnTo>
                    <a:pt x="624" y="700"/>
                  </a:lnTo>
                  <a:lnTo>
                    <a:pt x="616" y="685"/>
                  </a:lnTo>
                  <a:lnTo>
                    <a:pt x="614" y="681"/>
                  </a:lnTo>
                  <a:close/>
                </a:path>
              </a:pathLst>
            </a:custGeom>
            <a:solidFill>
              <a:srgbClr val="234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43" name="AutoShape 811">
              <a:extLst>
                <a:ext uri="{FF2B5EF4-FFF2-40B4-BE49-F238E27FC236}">
                  <a16:creationId xmlns:a16="http://schemas.microsoft.com/office/drawing/2014/main" id="{7C1E9451-699F-4C04-8F6D-D9B71A8E3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" y="2116"/>
              <a:ext cx="516" cy="551"/>
            </a:xfrm>
            <a:custGeom>
              <a:avLst/>
              <a:gdLst>
                <a:gd name="T0" fmla="+- 0 6048 6010"/>
                <a:gd name="T1" fmla="*/ T0 w 516"/>
                <a:gd name="T2" fmla="+- 0 2210 2116"/>
                <a:gd name="T3" fmla="*/ 2210 h 551"/>
                <a:gd name="T4" fmla="+- 0 6103 6010"/>
                <a:gd name="T5" fmla="*/ T4 w 516"/>
                <a:gd name="T6" fmla="+- 0 2224 2116"/>
                <a:gd name="T7" fmla="*/ 2224 h 551"/>
                <a:gd name="T8" fmla="+- 0 6131 6010"/>
                <a:gd name="T9" fmla="*/ T8 w 516"/>
                <a:gd name="T10" fmla="+- 0 2247 2116"/>
                <a:gd name="T11" fmla="*/ 2247 h 551"/>
                <a:gd name="T12" fmla="+- 0 6138 6010"/>
                <a:gd name="T13" fmla="*/ T12 w 516"/>
                <a:gd name="T14" fmla="+- 0 2255 2116"/>
                <a:gd name="T15" fmla="*/ 2255 h 551"/>
                <a:gd name="T16" fmla="+- 0 6182 6010"/>
                <a:gd name="T17" fmla="*/ T16 w 516"/>
                <a:gd name="T18" fmla="+- 0 2333 2116"/>
                <a:gd name="T19" fmla="*/ 2333 h 551"/>
                <a:gd name="T20" fmla="+- 0 6228 6010"/>
                <a:gd name="T21" fmla="*/ T20 w 516"/>
                <a:gd name="T22" fmla="+- 0 2419 2116"/>
                <a:gd name="T23" fmla="*/ 2419 h 551"/>
                <a:gd name="T24" fmla="+- 0 6287 6010"/>
                <a:gd name="T25" fmla="*/ T24 w 516"/>
                <a:gd name="T26" fmla="+- 0 2493 2116"/>
                <a:gd name="T27" fmla="*/ 2493 h 551"/>
                <a:gd name="T28" fmla="+- 0 6328 6010"/>
                <a:gd name="T29" fmla="*/ T28 w 516"/>
                <a:gd name="T30" fmla="+- 0 2559 2116"/>
                <a:gd name="T31" fmla="*/ 2559 h 551"/>
                <a:gd name="T32" fmla="+- 0 6347 6010"/>
                <a:gd name="T33" fmla="*/ T32 w 516"/>
                <a:gd name="T34" fmla="+- 0 2615 2116"/>
                <a:gd name="T35" fmla="*/ 2615 h 551"/>
                <a:gd name="T36" fmla="+- 0 6391 6010"/>
                <a:gd name="T37" fmla="*/ T36 w 516"/>
                <a:gd name="T38" fmla="+- 0 2667 2116"/>
                <a:gd name="T39" fmla="*/ 2667 h 551"/>
                <a:gd name="T40" fmla="+- 0 6432 6010"/>
                <a:gd name="T41" fmla="*/ T40 w 516"/>
                <a:gd name="T42" fmla="+- 0 2617 2116"/>
                <a:gd name="T43" fmla="*/ 2617 h 551"/>
                <a:gd name="T44" fmla="+- 0 6501 6010"/>
                <a:gd name="T45" fmla="*/ T44 w 516"/>
                <a:gd name="T46" fmla="+- 0 2557 2116"/>
                <a:gd name="T47" fmla="*/ 2557 h 551"/>
                <a:gd name="T48" fmla="+- 0 6526 6010"/>
                <a:gd name="T49" fmla="*/ T48 w 516"/>
                <a:gd name="T50" fmla="+- 0 2535 2116"/>
                <a:gd name="T51" fmla="*/ 2535 h 551"/>
                <a:gd name="T52" fmla="+- 0 6512 6010"/>
                <a:gd name="T53" fmla="*/ T52 w 516"/>
                <a:gd name="T54" fmla="+- 0 2482 2116"/>
                <a:gd name="T55" fmla="*/ 2482 h 551"/>
                <a:gd name="T56" fmla="+- 0 6496 6010"/>
                <a:gd name="T57" fmla="*/ T56 w 516"/>
                <a:gd name="T58" fmla="+- 0 2441 2116"/>
                <a:gd name="T59" fmla="*/ 2441 h 551"/>
                <a:gd name="T60" fmla="+- 0 6461 6010"/>
                <a:gd name="T61" fmla="*/ T60 w 516"/>
                <a:gd name="T62" fmla="+- 0 2355 2116"/>
                <a:gd name="T63" fmla="*/ 2355 h 551"/>
                <a:gd name="T64" fmla="+- 0 6442 6010"/>
                <a:gd name="T65" fmla="*/ T64 w 516"/>
                <a:gd name="T66" fmla="+- 0 2319 2116"/>
                <a:gd name="T67" fmla="*/ 2319 h 551"/>
                <a:gd name="T68" fmla="+- 0 6311 6010"/>
                <a:gd name="T69" fmla="*/ T68 w 516"/>
                <a:gd name="T70" fmla="+- 0 2286 2116"/>
                <a:gd name="T71" fmla="*/ 2286 h 551"/>
                <a:gd name="T72" fmla="+- 0 6302 6010"/>
                <a:gd name="T73" fmla="*/ T72 w 516"/>
                <a:gd name="T74" fmla="+- 0 2229 2116"/>
                <a:gd name="T75" fmla="*/ 2229 h 551"/>
                <a:gd name="T76" fmla="+- 0 6181 6010"/>
                <a:gd name="T77" fmla="*/ T76 w 516"/>
                <a:gd name="T78" fmla="+- 0 2219 2116"/>
                <a:gd name="T79" fmla="*/ 2219 h 551"/>
                <a:gd name="T80" fmla="+- 0 6363 6010"/>
                <a:gd name="T81" fmla="*/ T80 w 516"/>
                <a:gd name="T82" fmla="+- 0 2116 2116"/>
                <a:gd name="T83" fmla="*/ 2116 h 551"/>
                <a:gd name="T84" fmla="+- 0 6347 6010"/>
                <a:gd name="T85" fmla="*/ T84 w 516"/>
                <a:gd name="T86" fmla="+- 0 2162 2116"/>
                <a:gd name="T87" fmla="*/ 2162 h 551"/>
                <a:gd name="T88" fmla="+- 0 6348 6010"/>
                <a:gd name="T89" fmla="*/ T88 w 516"/>
                <a:gd name="T90" fmla="+- 0 2201 2116"/>
                <a:gd name="T91" fmla="*/ 2201 h 551"/>
                <a:gd name="T92" fmla="+- 0 6365 6010"/>
                <a:gd name="T93" fmla="*/ T92 w 516"/>
                <a:gd name="T94" fmla="+- 0 2258 2116"/>
                <a:gd name="T95" fmla="*/ 2258 h 551"/>
                <a:gd name="T96" fmla="+- 0 6315 6010"/>
                <a:gd name="T97" fmla="*/ T96 w 516"/>
                <a:gd name="T98" fmla="+- 0 2319 2116"/>
                <a:gd name="T99" fmla="*/ 2319 h 551"/>
                <a:gd name="T100" fmla="+- 0 6432 6010"/>
                <a:gd name="T101" fmla="*/ T100 w 516"/>
                <a:gd name="T102" fmla="+- 0 2301 2116"/>
                <a:gd name="T103" fmla="*/ 2301 h 551"/>
                <a:gd name="T104" fmla="+- 0 6420 6010"/>
                <a:gd name="T105" fmla="*/ T104 w 516"/>
                <a:gd name="T106" fmla="+- 0 2277 2116"/>
                <a:gd name="T107" fmla="*/ 2277 h 551"/>
                <a:gd name="T108" fmla="+- 0 6414 6010"/>
                <a:gd name="T109" fmla="*/ T108 w 516"/>
                <a:gd name="T110" fmla="+- 0 2249 2116"/>
                <a:gd name="T111" fmla="*/ 2249 h 551"/>
                <a:gd name="T112" fmla="+- 0 6418 6010"/>
                <a:gd name="T113" fmla="*/ T112 w 516"/>
                <a:gd name="T114" fmla="+- 0 2217 2116"/>
                <a:gd name="T115" fmla="*/ 2217 h 551"/>
                <a:gd name="T116" fmla="+- 0 6407 6010"/>
                <a:gd name="T117" fmla="*/ T116 w 516"/>
                <a:gd name="T118" fmla="+- 0 2183 2116"/>
                <a:gd name="T119" fmla="*/ 2183 h 551"/>
                <a:gd name="T120" fmla="+- 0 6379 6010"/>
                <a:gd name="T121" fmla="*/ T120 w 516"/>
                <a:gd name="T122" fmla="+- 0 2127 2116"/>
                <a:gd name="T123" fmla="*/ 2127 h 551"/>
                <a:gd name="T124" fmla="+- 0 6262 6010"/>
                <a:gd name="T125" fmla="*/ T124 w 516"/>
                <a:gd name="T126" fmla="+- 0 2163 2116"/>
                <a:gd name="T127" fmla="*/ 2163 h 551"/>
                <a:gd name="T128" fmla="+- 0 6234 6010"/>
                <a:gd name="T129" fmla="*/ T128 w 516"/>
                <a:gd name="T130" fmla="+- 0 2182 2116"/>
                <a:gd name="T131" fmla="*/ 2182 h 551"/>
                <a:gd name="T132" fmla="+- 0 6213 6010"/>
                <a:gd name="T133" fmla="*/ T132 w 516"/>
                <a:gd name="T134" fmla="+- 0 2229 2116"/>
                <a:gd name="T135" fmla="*/ 2229 h 551"/>
                <a:gd name="T136" fmla="+- 0 6299 6010"/>
                <a:gd name="T137" fmla="*/ T136 w 516"/>
                <a:gd name="T138" fmla="+- 0 2213 2116"/>
                <a:gd name="T139" fmla="*/ 2213 h 551"/>
                <a:gd name="T140" fmla="+- 0 6262 6010"/>
                <a:gd name="T141" fmla="*/ T140 w 516"/>
                <a:gd name="T142" fmla="+- 0 2163 2116"/>
                <a:gd name="T143" fmla="*/ 2163 h 551"/>
                <a:gd name="T144" fmla="+- 0 6050 6010"/>
                <a:gd name="T145" fmla="*/ T144 w 516"/>
                <a:gd name="T146" fmla="+- 0 2160 2116"/>
                <a:gd name="T147" fmla="*/ 2160 h 551"/>
                <a:gd name="T148" fmla="+- 0 6023 6010"/>
                <a:gd name="T149" fmla="*/ T148 w 516"/>
                <a:gd name="T150" fmla="+- 0 2193 2116"/>
                <a:gd name="T151" fmla="*/ 2193 h 551"/>
                <a:gd name="T152" fmla="+- 0 6023 6010"/>
                <a:gd name="T153" fmla="*/ T152 w 516"/>
                <a:gd name="T154" fmla="+- 0 2210 2116"/>
                <a:gd name="T155" fmla="*/ 2210 h 551"/>
                <a:gd name="T156" fmla="+- 0 6161 6010"/>
                <a:gd name="T157" fmla="*/ T156 w 516"/>
                <a:gd name="T158" fmla="+- 0 2210 2116"/>
                <a:gd name="T159" fmla="*/ 2210 h 551"/>
                <a:gd name="T160" fmla="+- 0 6123 6010"/>
                <a:gd name="T161" fmla="*/ T160 w 516"/>
                <a:gd name="T162" fmla="+- 0 2188 2116"/>
                <a:gd name="T163" fmla="*/ 2188 h 551"/>
                <a:gd name="T164" fmla="+- 0 6078 6010"/>
                <a:gd name="T165" fmla="*/ T164 w 516"/>
                <a:gd name="T166" fmla="+- 0 2155 2116"/>
                <a:gd name="T167" fmla="*/ 2155 h 5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</a:cxnLst>
              <a:rect l="0" t="0" r="r" b="b"/>
              <a:pathLst>
                <a:path w="516" h="551">
                  <a:moveTo>
                    <a:pt x="151" y="94"/>
                  </a:moveTo>
                  <a:lnTo>
                    <a:pt x="38" y="94"/>
                  </a:lnTo>
                  <a:lnTo>
                    <a:pt x="68" y="97"/>
                  </a:lnTo>
                  <a:lnTo>
                    <a:pt x="93" y="108"/>
                  </a:lnTo>
                  <a:lnTo>
                    <a:pt x="110" y="121"/>
                  </a:lnTo>
                  <a:lnTo>
                    <a:pt x="121" y="131"/>
                  </a:lnTo>
                  <a:lnTo>
                    <a:pt x="126" y="137"/>
                  </a:lnTo>
                  <a:lnTo>
                    <a:pt x="128" y="139"/>
                  </a:lnTo>
                  <a:lnTo>
                    <a:pt x="152" y="170"/>
                  </a:lnTo>
                  <a:lnTo>
                    <a:pt x="172" y="217"/>
                  </a:lnTo>
                  <a:lnTo>
                    <a:pt x="194" y="263"/>
                  </a:lnTo>
                  <a:lnTo>
                    <a:pt x="218" y="303"/>
                  </a:lnTo>
                  <a:lnTo>
                    <a:pt x="246" y="339"/>
                  </a:lnTo>
                  <a:lnTo>
                    <a:pt x="277" y="377"/>
                  </a:lnTo>
                  <a:lnTo>
                    <a:pt x="297" y="405"/>
                  </a:lnTo>
                  <a:lnTo>
                    <a:pt x="318" y="443"/>
                  </a:lnTo>
                  <a:lnTo>
                    <a:pt x="317" y="476"/>
                  </a:lnTo>
                  <a:lnTo>
                    <a:pt x="337" y="499"/>
                  </a:lnTo>
                  <a:lnTo>
                    <a:pt x="359" y="522"/>
                  </a:lnTo>
                  <a:lnTo>
                    <a:pt x="381" y="551"/>
                  </a:lnTo>
                  <a:lnTo>
                    <a:pt x="396" y="530"/>
                  </a:lnTo>
                  <a:lnTo>
                    <a:pt x="422" y="501"/>
                  </a:lnTo>
                  <a:lnTo>
                    <a:pt x="454" y="471"/>
                  </a:lnTo>
                  <a:lnTo>
                    <a:pt x="491" y="441"/>
                  </a:lnTo>
                  <a:lnTo>
                    <a:pt x="515" y="420"/>
                  </a:lnTo>
                  <a:lnTo>
                    <a:pt x="516" y="419"/>
                  </a:lnTo>
                  <a:lnTo>
                    <a:pt x="510" y="394"/>
                  </a:lnTo>
                  <a:lnTo>
                    <a:pt x="502" y="366"/>
                  </a:lnTo>
                  <a:lnTo>
                    <a:pt x="498" y="354"/>
                  </a:lnTo>
                  <a:lnTo>
                    <a:pt x="486" y="325"/>
                  </a:lnTo>
                  <a:lnTo>
                    <a:pt x="468" y="279"/>
                  </a:lnTo>
                  <a:lnTo>
                    <a:pt x="451" y="239"/>
                  </a:lnTo>
                  <a:lnTo>
                    <a:pt x="433" y="205"/>
                  </a:lnTo>
                  <a:lnTo>
                    <a:pt x="432" y="203"/>
                  </a:lnTo>
                  <a:lnTo>
                    <a:pt x="305" y="203"/>
                  </a:lnTo>
                  <a:lnTo>
                    <a:pt x="301" y="170"/>
                  </a:lnTo>
                  <a:lnTo>
                    <a:pt x="296" y="132"/>
                  </a:lnTo>
                  <a:lnTo>
                    <a:pt x="292" y="113"/>
                  </a:lnTo>
                  <a:lnTo>
                    <a:pt x="203" y="113"/>
                  </a:lnTo>
                  <a:lnTo>
                    <a:pt x="171" y="103"/>
                  </a:lnTo>
                  <a:lnTo>
                    <a:pt x="151" y="94"/>
                  </a:lnTo>
                  <a:close/>
                  <a:moveTo>
                    <a:pt x="353" y="0"/>
                  </a:moveTo>
                  <a:lnTo>
                    <a:pt x="344" y="22"/>
                  </a:lnTo>
                  <a:lnTo>
                    <a:pt x="337" y="46"/>
                  </a:lnTo>
                  <a:lnTo>
                    <a:pt x="332" y="70"/>
                  </a:lnTo>
                  <a:lnTo>
                    <a:pt x="338" y="85"/>
                  </a:lnTo>
                  <a:lnTo>
                    <a:pt x="346" y="108"/>
                  </a:lnTo>
                  <a:lnTo>
                    <a:pt x="355" y="142"/>
                  </a:lnTo>
                  <a:lnTo>
                    <a:pt x="365" y="188"/>
                  </a:lnTo>
                  <a:lnTo>
                    <a:pt x="305" y="203"/>
                  </a:lnTo>
                  <a:lnTo>
                    <a:pt x="432" y="203"/>
                  </a:lnTo>
                  <a:lnTo>
                    <a:pt x="422" y="185"/>
                  </a:lnTo>
                  <a:lnTo>
                    <a:pt x="413" y="169"/>
                  </a:lnTo>
                  <a:lnTo>
                    <a:pt x="410" y="161"/>
                  </a:lnTo>
                  <a:lnTo>
                    <a:pt x="406" y="148"/>
                  </a:lnTo>
                  <a:lnTo>
                    <a:pt x="404" y="133"/>
                  </a:lnTo>
                  <a:lnTo>
                    <a:pt x="408" y="120"/>
                  </a:lnTo>
                  <a:lnTo>
                    <a:pt x="408" y="101"/>
                  </a:lnTo>
                  <a:lnTo>
                    <a:pt x="403" y="82"/>
                  </a:lnTo>
                  <a:lnTo>
                    <a:pt x="397" y="67"/>
                  </a:lnTo>
                  <a:lnTo>
                    <a:pt x="393" y="59"/>
                  </a:lnTo>
                  <a:lnTo>
                    <a:pt x="369" y="11"/>
                  </a:lnTo>
                  <a:lnTo>
                    <a:pt x="353" y="0"/>
                  </a:lnTo>
                  <a:close/>
                  <a:moveTo>
                    <a:pt x="252" y="47"/>
                  </a:moveTo>
                  <a:lnTo>
                    <a:pt x="244" y="47"/>
                  </a:lnTo>
                  <a:lnTo>
                    <a:pt x="224" y="66"/>
                  </a:lnTo>
                  <a:lnTo>
                    <a:pt x="212" y="92"/>
                  </a:lnTo>
                  <a:lnTo>
                    <a:pt x="203" y="113"/>
                  </a:lnTo>
                  <a:lnTo>
                    <a:pt x="292" y="113"/>
                  </a:lnTo>
                  <a:lnTo>
                    <a:pt x="289" y="97"/>
                  </a:lnTo>
                  <a:lnTo>
                    <a:pt x="277" y="73"/>
                  </a:lnTo>
                  <a:lnTo>
                    <a:pt x="252" y="47"/>
                  </a:lnTo>
                  <a:close/>
                  <a:moveTo>
                    <a:pt x="56" y="30"/>
                  </a:moveTo>
                  <a:lnTo>
                    <a:pt x="40" y="44"/>
                  </a:lnTo>
                  <a:lnTo>
                    <a:pt x="26" y="59"/>
                  </a:lnTo>
                  <a:lnTo>
                    <a:pt x="13" y="77"/>
                  </a:lnTo>
                  <a:lnTo>
                    <a:pt x="0" y="96"/>
                  </a:lnTo>
                  <a:lnTo>
                    <a:pt x="13" y="94"/>
                  </a:lnTo>
                  <a:lnTo>
                    <a:pt x="38" y="94"/>
                  </a:lnTo>
                  <a:lnTo>
                    <a:pt x="151" y="94"/>
                  </a:lnTo>
                  <a:lnTo>
                    <a:pt x="139" y="88"/>
                  </a:lnTo>
                  <a:lnTo>
                    <a:pt x="113" y="72"/>
                  </a:lnTo>
                  <a:lnTo>
                    <a:pt x="84" y="52"/>
                  </a:lnTo>
                  <a:lnTo>
                    <a:pt x="68" y="39"/>
                  </a:lnTo>
                  <a:lnTo>
                    <a:pt x="56" y="30"/>
                  </a:lnTo>
                  <a:close/>
                </a:path>
              </a:pathLst>
            </a:custGeom>
            <a:solidFill>
              <a:srgbClr val="005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44" name="AutoShape 810">
              <a:extLst>
                <a:ext uri="{FF2B5EF4-FFF2-40B4-BE49-F238E27FC236}">
                  <a16:creationId xmlns:a16="http://schemas.microsoft.com/office/drawing/2014/main" id="{8986C94A-1F2E-4FB6-87C0-2104E152D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" y="2145"/>
              <a:ext cx="108" cy="67"/>
            </a:xfrm>
            <a:custGeom>
              <a:avLst/>
              <a:gdLst>
                <a:gd name="T0" fmla="+- 0 6066 6010"/>
                <a:gd name="T1" fmla="*/ T0 w 108"/>
                <a:gd name="T2" fmla="+- 0 2146 2146"/>
                <a:gd name="T3" fmla="*/ 2146 h 67"/>
                <a:gd name="T4" fmla="+- 0 6050 6010"/>
                <a:gd name="T5" fmla="*/ T4 w 108"/>
                <a:gd name="T6" fmla="+- 0 2160 2146"/>
                <a:gd name="T7" fmla="*/ 2160 h 67"/>
                <a:gd name="T8" fmla="+- 0 6036 6010"/>
                <a:gd name="T9" fmla="*/ T8 w 108"/>
                <a:gd name="T10" fmla="+- 0 2175 2146"/>
                <a:gd name="T11" fmla="*/ 2175 h 67"/>
                <a:gd name="T12" fmla="+- 0 6023 6010"/>
                <a:gd name="T13" fmla="*/ T12 w 108"/>
                <a:gd name="T14" fmla="+- 0 2193 2146"/>
                <a:gd name="T15" fmla="*/ 2193 h 67"/>
                <a:gd name="T16" fmla="+- 0 6010 6010"/>
                <a:gd name="T17" fmla="*/ T16 w 108"/>
                <a:gd name="T18" fmla="+- 0 2212 2146"/>
                <a:gd name="T19" fmla="*/ 2212 h 67"/>
                <a:gd name="T20" fmla="+- 0 6012 6010"/>
                <a:gd name="T21" fmla="*/ T20 w 108"/>
                <a:gd name="T22" fmla="+- 0 2211 2146"/>
                <a:gd name="T23" fmla="*/ 2211 h 67"/>
                <a:gd name="T24" fmla="+- 0 6020 6010"/>
                <a:gd name="T25" fmla="*/ T24 w 108"/>
                <a:gd name="T26" fmla="+- 0 2210 2146"/>
                <a:gd name="T27" fmla="*/ 2210 h 67"/>
                <a:gd name="T28" fmla="+- 0 6032 6010"/>
                <a:gd name="T29" fmla="*/ T28 w 108"/>
                <a:gd name="T30" fmla="+- 0 2210 2146"/>
                <a:gd name="T31" fmla="*/ 2210 h 67"/>
                <a:gd name="T32" fmla="+- 0 6039 6010"/>
                <a:gd name="T33" fmla="*/ T32 w 108"/>
                <a:gd name="T34" fmla="+- 0 2203 2146"/>
                <a:gd name="T35" fmla="*/ 2203 h 67"/>
                <a:gd name="T36" fmla="+- 0 6047 6010"/>
                <a:gd name="T37" fmla="*/ T36 w 108"/>
                <a:gd name="T38" fmla="+- 0 2197 2146"/>
                <a:gd name="T39" fmla="*/ 2197 h 67"/>
                <a:gd name="T40" fmla="+- 0 6056 6010"/>
                <a:gd name="T41" fmla="*/ T40 w 108"/>
                <a:gd name="T42" fmla="+- 0 2192 2146"/>
                <a:gd name="T43" fmla="*/ 2192 h 67"/>
                <a:gd name="T44" fmla="+- 0 6066 6010"/>
                <a:gd name="T45" fmla="*/ T44 w 108"/>
                <a:gd name="T46" fmla="+- 0 2187 2146"/>
                <a:gd name="T47" fmla="*/ 2187 h 67"/>
                <a:gd name="T48" fmla="+- 0 6090 6010"/>
                <a:gd name="T49" fmla="*/ T48 w 108"/>
                <a:gd name="T50" fmla="+- 0 2181 2146"/>
                <a:gd name="T51" fmla="*/ 2181 h 67"/>
                <a:gd name="T52" fmla="+- 0 6112 6010"/>
                <a:gd name="T53" fmla="*/ T52 w 108"/>
                <a:gd name="T54" fmla="+- 0 2181 2146"/>
                <a:gd name="T55" fmla="*/ 2181 h 67"/>
                <a:gd name="T56" fmla="+- 0 6094 6010"/>
                <a:gd name="T57" fmla="*/ T56 w 108"/>
                <a:gd name="T58" fmla="+- 0 2168 2146"/>
                <a:gd name="T59" fmla="*/ 2168 h 67"/>
                <a:gd name="T60" fmla="+- 0 6078 6010"/>
                <a:gd name="T61" fmla="*/ T60 w 108"/>
                <a:gd name="T62" fmla="+- 0 2155 2146"/>
                <a:gd name="T63" fmla="*/ 2155 h 67"/>
                <a:gd name="T64" fmla="+- 0 6066 6010"/>
                <a:gd name="T65" fmla="*/ T64 w 108"/>
                <a:gd name="T66" fmla="+- 0 2146 2146"/>
                <a:gd name="T67" fmla="*/ 2146 h 67"/>
                <a:gd name="T68" fmla="+- 0 6112 6010"/>
                <a:gd name="T69" fmla="*/ T68 w 108"/>
                <a:gd name="T70" fmla="+- 0 2181 2146"/>
                <a:gd name="T71" fmla="*/ 2181 h 67"/>
                <a:gd name="T72" fmla="+- 0 6090 6010"/>
                <a:gd name="T73" fmla="*/ T72 w 108"/>
                <a:gd name="T74" fmla="+- 0 2181 2146"/>
                <a:gd name="T75" fmla="*/ 2181 h 67"/>
                <a:gd name="T76" fmla="+- 0 6106 6010"/>
                <a:gd name="T77" fmla="*/ T76 w 108"/>
                <a:gd name="T78" fmla="+- 0 2181 2146"/>
                <a:gd name="T79" fmla="*/ 2181 h 67"/>
                <a:gd name="T80" fmla="+- 0 6115 6010"/>
                <a:gd name="T81" fmla="*/ T80 w 108"/>
                <a:gd name="T82" fmla="+- 0 2184 2146"/>
                <a:gd name="T83" fmla="*/ 2184 h 67"/>
                <a:gd name="T84" fmla="+- 0 6118 6010"/>
                <a:gd name="T85" fmla="*/ T84 w 108"/>
                <a:gd name="T86" fmla="+- 0 2186 2146"/>
                <a:gd name="T87" fmla="*/ 2186 h 67"/>
                <a:gd name="T88" fmla="+- 0 6116 6010"/>
                <a:gd name="T89" fmla="*/ T88 w 108"/>
                <a:gd name="T90" fmla="+- 0 2184 2146"/>
                <a:gd name="T91" fmla="*/ 2184 h 67"/>
                <a:gd name="T92" fmla="+- 0 6112 6010"/>
                <a:gd name="T93" fmla="*/ T92 w 108"/>
                <a:gd name="T94" fmla="+- 0 2181 2146"/>
                <a:gd name="T95" fmla="*/ 2181 h 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108" h="67">
                  <a:moveTo>
                    <a:pt x="56" y="0"/>
                  </a:moveTo>
                  <a:lnTo>
                    <a:pt x="40" y="14"/>
                  </a:lnTo>
                  <a:lnTo>
                    <a:pt x="26" y="29"/>
                  </a:lnTo>
                  <a:lnTo>
                    <a:pt x="13" y="47"/>
                  </a:lnTo>
                  <a:lnTo>
                    <a:pt x="0" y="66"/>
                  </a:lnTo>
                  <a:lnTo>
                    <a:pt x="2" y="65"/>
                  </a:lnTo>
                  <a:lnTo>
                    <a:pt x="10" y="64"/>
                  </a:lnTo>
                  <a:lnTo>
                    <a:pt x="22" y="64"/>
                  </a:lnTo>
                  <a:lnTo>
                    <a:pt x="29" y="57"/>
                  </a:lnTo>
                  <a:lnTo>
                    <a:pt x="37" y="51"/>
                  </a:lnTo>
                  <a:lnTo>
                    <a:pt x="46" y="46"/>
                  </a:lnTo>
                  <a:lnTo>
                    <a:pt x="56" y="41"/>
                  </a:lnTo>
                  <a:lnTo>
                    <a:pt x="80" y="35"/>
                  </a:lnTo>
                  <a:lnTo>
                    <a:pt x="102" y="35"/>
                  </a:lnTo>
                  <a:lnTo>
                    <a:pt x="84" y="22"/>
                  </a:lnTo>
                  <a:lnTo>
                    <a:pt x="68" y="9"/>
                  </a:lnTo>
                  <a:lnTo>
                    <a:pt x="56" y="0"/>
                  </a:lnTo>
                  <a:close/>
                  <a:moveTo>
                    <a:pt x="102" y="35"/>
                  </a:moveTo>
                  <a:lnTo>
                    <a:pt x="80" y="35"/>
                  </a:lnTo>
                  <a:lnTo>
                    <a:pt x="96" y="35"/>
                  </a:lnTo>
                  <a:lnTo>
                    <a:pt x="105" y="38"/>
                  </a:lnTo>
                  <a:lnTo>
                    <a:pt x="108" y="40"/>
                  </a:lnTo>
                  <a:lnTo>
                    <a:pt x="106" y="38"/>
                  </a:lnTo>
                  <a:lnTo>
                    <a:pt x="102" y="35"/>
                  </a:lnTo>
                  <a:close/>
                </a:path>
              </a:pathLst>
            </a:custGeom>
            <a:solidFill>
              <a:srgbClr val="234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45" name="AutoShape 809">
              <a:extLst>
                <a:ext uri="{FF2B5EF4-FFF2-40B4-BE49-F238E27FC236}">
                  <a16:creationId xmlns:a16="http://schemas.microsoft.com/office/drawing/2014/main" id="{8CC3FCFB-CB2D-4A3F-BC65-DC42734F4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" y="2143"/>
              <a:ext cx="547" cy="843"/>
            </a:xfrm>
            <a:custGeom>
              <a:avLst/>
              <a:gdLst>
                <a:gd name="T0" fmla="+- 0 6015 6014"/>
                <a:gd name="T1" fmla="*/ T0 w 547"/>
                <a:gd name="T2" fmla="+- 0 2872 2143"/>
                <a:gd name="T3" fmla="*/ 2872 h 843"/>
                <a:gd name="T4" fmla="+- 0 6017 6014"/>
                <a:gd name="T5" fmla="*/ T4 w 547"/>
                <a:gd name="T6" fmla="+- 0 2925 2143"/>
                <a:gd name="T7" fmla="*/ 2925 h 843"/>
                <a:gd name="T8" fmla="+- 0 6126 6014"/>
                <a:gd name="T9" fmla="*/ T8 w 547"/>
                <a:gd name="T10" fmla="+- 0 2974 2143"/>
                <a:gd name="T11" fmla="*/ 2974 h 843"/>
                <a:gd name="T12" fmla="+- 0 6340 6014"/>
                <a:gd name="T13" fmla="*/ T12 w 547"/>
                <a:gd name="T14" fmla="+- 0 2977 2143"/>
                <a:gd name="T15" fmla="*/ 2977 h 843"/>
                <a:gd name="T16" fmla="+- 0 6479 6014"/>
                <a:gd name="T17" fmla="*/ T16 w 547"/>
                <a:gd name="T18" fmla="+- 0 2938 2143"/>
                <a:gd name="T19" fmla="*/ 2938 h 843"/>
                <a:gd name="T20" fmla="+- 0 6261 6014"/>
                <a:gd name="T21" fmla="*/ T20 w 547"/>
                <a:gd name="T22" fmla="+- 0 2920 2143"/>
                <a:gd name="T23" fmla="*/ 2920 h 843"/>
                <a:gd name="T24" fmla="+- 0 6130 6014"/>
                <a:gd name="T25" fmla="*/ T24 w 547"/>
                <a:gd name="T26" fmla="+- 0 2908 2143"/>
                <a:gd name="T27" fmla="*/ 2908 h 843"/>
                <a:gd name="T28" fmla="+- 0 6014 6014"/>
                <a:gd name="T29" fmla="*/ T28 w 547"/>
                <a:gd name="T30" fmla="+- 0 2855 2143"/>
                <a:gd name="T31" fmla="*/ 2855 h 843"/>
                <a:gd name="T32" fmla="+- 0 6326 6014"/>
                <a:gd name="T33" fmla="*/ T32 w 547"/>
                <a:gd name="T34" fmla="+- 0 2691 2143"/>
                <a:gd name="T35" fmla="*/ 2691 h 843"/>
                <a:gd name="T36" fmla="+- 0 6271 6014"/>
                <a:gd name="T37" fmla="*/ T36 w 547"/>
                <a:gd name="T38" fmla="+- 0 2769 2143"/>
                <a:gd name="T39" fmla="*/ 2769 h 843"/>
                <a:gd name="T40" fmla="+- 0 6265 6014"/>
                <a:gd name="T41" fmla="*/ T40 w 547"/>
                <a:gd name="T42" fmla="+- 0 2879 2143"/>
                <a:gd name="T43" fmla="*/ 2879 h 843"/>
                <a:gd name="T44" fmla="+- 0 6515 6014"/>
                <a:gd name="T45" fmla="*/ T44 w 547"/>
                <a:gd name="T46" fmla="+- 0 2920 2143"/>
                <a:gd name="T47" fmla="*/ 2920 h 843"/>
                <a:gd name="T48" fmla="+- 0 6526 6014"/>
                <a:gd name="T49" fmla="*/ T48 w 547"/>
                <a:gd name="T50" fmla="+- 0 2914 2143"/>
                <a:gd name="T51" fmla="*/ 2914 h 843"/>
                <a:gd name="T52" fmla="+- 0 6330 6014"/>
                <a:gd name="T53" fmla="*/ T52 w 547"/>
                <a:gd name="T54" fmla="+- 0 2802 2143"/>
                <a:gd name="T55" fmla="*/ 2802 h 843"/>
                <a:gd name="T56" fmla="+- 0 6330 6014"/>
                <a:gd name="T57" fmla="*/ T56 w 547"/>
                <a:gd name="T58" fmla="+- 0 2748 2143"/>
                <a:gd name="T59" fmla="*/ 2748 h 843"/>
                <a:gd name="T60" fmla="+- 0 6329 6014"/>
                <a:gd name="T61" fmla="*/ T60 w 547"/>
                <a:gd name="T62" fmla="+- 0 2688 2143"/>
                <a:gd name="T63" fmla="*/ 2688 h 843"/>
                <a:gd name="T64" fmla="+- 0 6347 6014"/>
                <a:gd name="T65" fmla="*/ T64 w 547"/>
                <a:gd name="T66" fmla="+- 0 2162 2143"/>
                <a:gd name="T67" fmla="*/ 2162 h 843"/>
                <a:gd name="T68" fmla="+- 0 6346 6014"/>
                <a:gd name="T69" fmla="*/ T68 w 547"/>
                <a:gd name="T70" fmla="+- 0 2193 2143"/>
                <a:gd name="T71" fmla="*/ 2193 h 843"/>
                <a:gd name="T72" fmla="+- 0 6354 6014"/>
                <a:gd name="T73" fmla="*/ T72 w 547"/>
                <a:gd name="T74" fmla="+- 0 2218 2143"/>
                <a:gd name="T75" fmla="*/ 2218 h 843"/>
                <a:gd name="T76" fmla="+- 0 6375 6014"/>
                <a:gd name="T77" fmla="*/ T76 w 547"/>
                <a:gd name="T78" fmla="+- 0 2276 2143"/>
                <a:gd name="T79" fmla="*/ 2276 h 843"/>
                <a:gd name="T80" fmla="+- 0 6406 6014"/>
                <a:gd name="T81" fmla="*/ T80 w 547"/>
                <a:gd name="T82" fmla="+- 0 2379 2143"/>
                <a:gd name="T83" fmla="*/ 2379 h 843"/>
                <a:gd name="T84" fmla="+- 0 6427 6014"/>
                <a:gd name="T85" fmla="*/ T84 w 547"/>
                <a:gd name="T86" fmla="+- 0 2475 2143"/>
                <a:gd name="T87" fmla="*/ 2475 h 843"/>
                <a:gd name="T88" fmla="+- 0 6441 6014"/>
                <a:gd name="T89" fmla="*/ T88 w 547"/>
                <a:gd name="T90" fmla="+- 0 2559 2143"/>
                <a:gd name="T91" fmla="*/ 2559 h 843"/>
                <a:gd name="T92" fmla="+- 0 6454 6014"/>
                <a:gd name="T93" fmla="*/ T92 w 547"/>
                <a:gd name="T94" fmla="+- 0 2679 2143"/>
                <a:gd name="T95" fmla="*/ 2679 h 843"/>
                <a:gd name="T96" fmla="+- 0 6463 6014"/>
                <a:gd name="T97" fmla="*/ T96 w 547"/>
                <a:gd name="T98" fmla="+- 0 2822 2143"/>
                <a:gd name="T99" fmla="*/ 2822 h 843"/>
                <a:gd name="T100" fmla="+- 0 6458 6014"/>
                <a:gd name="T101" fmla="*/ T100 w 547"/>
                <a:gd name="T102" fmla="+- 0 2884 2143"/>
                <a:gd name="T103" fmla="*/ 2884 h 843"/>
                <a:gd name="T104" fmla="+- 0 6448 6014"/>
                <a:gd name="T105" fmla="*/ T104 w 547"/>
                <a:gd name="T106" fmla="+- 0 2887 2143"/>
                <a:gd name="T107" fmla="*/ 2887 h 843"/>
                <a:gd name="T108" fmla="+- 0 6389 6014"/>
                <a:gd name="T109" fmla="*/ T108 w 547"/>
                <a:gd name="T110" fmla="+- 0 2903 2143"/>
                <a:gd name="T111" fmla="*/ 2903 h 843"/>
                <a:gd name="T112" fmla="+- 0 6327 6014"/>
                <a:gd name="T113" fmla="*/ T112 w 547"/>
                <a:gd name="T114" fmla="+- 0 2914 2143"/>
                <a:gd name="T115" fmla="*/ 2914 h 843"/>
                <a:gd name="T116" fmla="+- 0 6561 6014"/>
                <a:gd name="T117" fmla="*/ T116 w 547"/>
                <a:gd name="T118" fmla="+- 0 2890 2143"/>
                <a:gd name="T119" fmla="*/ 2890 h 843"/>
                <a:gd name="T120" fmla="+- 0 6560 6014"/>
                <a:gd name="T121" fmla="*/ T120 w 547"/>
                <a:gd name="T122" fmla="+- 0 2855 2143"/>
                <a:gd name="T123" fmla="*/ 2855 h 843"/>
                <a:gd name="T124" fmla="+- 0 6516 6014"/>
                <a:gd name="T125" fmla="*/ T124 w 547"/>
                <a:gd name="T126" fmla="+- 0 2795 2143"/>
                <a:gd name="T127" fmla="*/ 2795 h 843"/>
                <a:gd name="T128" fmla="+- 0 6499 6014"/>
                <a:gd name="T129" fmla="*/ T128 w 547"/>
                <a:gd name="T130" fmla="+- 0 2653 2143"/>
                <a:gd name="T131" fmla="*/ 2653 h 843"/>
                <a:gd name="T132" fmla="+- 0 6482 6014"/>
                <a:gd name="T133" fmla="*/ T132 w 547"/>
                <a:gd name="T134" fmla="+- 0 2555 2143"/>
                <a:gd name="T135" fmla="*/ 2555 h 843"/>
                <a:gd name="T136" fmla="+- 0 6474 6014"/>
                <a:gd name="T137" fmla="*/ T136 w 547"/>
                <a:gd name="T138" fmla="+- 0 2514 2143"/>
                <a:gd name="T139" fmla="*/ 2514 h 843"/>
                <a:gd name="T140" fmla="+- 0 6449 6014"/>
                <a:gd name="T141" fmla="*/ T140 w 547"/>
                <a:gd name="T142" fmla="+- 0 2415 2143"/>
                <a:gd name="T143" fmla="*/ 2415 h 843"/>
                <a:gd name="T144" fmla="+- 0 6395 6014"/>
                <a:gd name="T145" fmla="*/ T144 w 547"/>
                <a:gd name="T146" fmla="+- 0 2253 2143"/>
                <a:gd name="T147" fmla="*/ 2253 h 843"/>
                <a:gd name="T148" fmla="+- 0 6352 6014"/>
                <a:gd name="T149" fmla="*/ T148 w 547"/>
                <a:gd name="T150" fmla="+- 0 2143 2143"/>
                <a:gd name="T151" fmla="*/ 2143 h 843"/>
                <a:gd name="T152" fmla="+- 0 6551 6014"/>
                <a:gd name="T153" fmla="*/ T152 w 547"/>
                <a:gd name="T154" fmla="+- 0 2831 2143"/>
                <a:gd name="T155" fmla="*/ 2831 h 843"/>
                <a:gd name="T156" fmla="+- 0 6531 6014"/>
                <a:gd name="T157" fmla="*/ T156 w 547"/>
                <a:gd name="T158" fmla="+- 0 2847 2143"/>
                <a:gd name="T159" fmla="*/ 2847 h 843"/>
                <a:gd name="T160" fmla="+- 0 6560 6014"/>
                <a:gd name="T161" fmla="*/ T160 w 547"/>
                <a:gd name="T162" fmla="+- 0 2855 2143"/>
                <a:gd name="T163" fmla="*/ 2855 h 843"/>
                <a:gd name="T164" fmla="+- 0 6559 6014"/>
                <a:gd name="T165" fmla="*/ T164 w 547"/>
                <a:gd name="T166" fmla="+- 0 2822 2143"/>
                <a:gd name="T167" fmla="*/ 2822 h 843"/>
                <a:gd name="T168" fmla="+- 0 6041 6014"/>
                <a:gd name="T169" fmla="*/ T168 w 547"/>
                <a:gd name="T170" fmla="+- 0 2198 2143"/>
                <a:gd name="T171" fmla="*/ 2198 h 843"/>
                <a:gd name="T172" fmla="+- 0 6103 6014"/>
                <a:gd name="T173" fmla="*/ T172 w 547"/>
                <a:gd name="T174" fmla="+- 0 2204 2143"/>
                <a:gd name="T175" fmla="*/ 2204 h 843"/>
                <a:gd name="T176" fmla="+- 0 6195 6014"/>
                <a:gd name="T177" fmla="*/ T176 w 547"/>
                <a:gd name="T178" fmla="+- 0 2251 2143"/>
                <a:gd name="T179" fmla="*/ 2251 h 843"/>
                <a:gd name="T180" fmla="+- 0 6248 6014"/>
                <a:gd name="T181" fmla="*/ T180 w 547"/>
                <a:gd name="T182" fmla="+- 0 2373 2143"/>
                <a:gd name="T183" fmla="*/ 2373 h 843"/>
                <a:gd name="T184" fmla="+- 0 6287 6014"/>
                <a:gd name="T185" fmla="*/ T184 w 547"/>
                <a:gd name="T186" fmla="+- 0 2493 2143"/>
                <a:gd name="T187" fmla="*/ 2493 h 843"/>
                <a:gd name="T188" fmla="+- 0 6317 6014"/>
                <a:gd name="T189" fmla="*/ T188 w 547"/>
                <a:gd name="T190" fmla="+- 0 2540 2143"/>
                <a:gd name="T191" fmla="*/ 2540 h 843"/>
                <a:gd name="T192" fmla="+- 0 6285 6014"/>
                <a:gd name="T193" fmla="*/ T192 w 547"/>
                <a:gd name="T194" fmla="+- 0 2361 2143"/>
                <a:gd name="T195" fmla="*/ 2361 h 843"/>
                <a:gd name="T196" fmla="+- 0 6228 6014"/>
                <a:gd name="T197" fmla="*/ T196 w 547"/>
                <a:gd name="T198" fmla="+- 0 2230 2143"/>
                <a:gd name="T199" fmla="*/ 2230 h 843"/>
                <a:gd name="T200" fmla="+- 0 6213 6014"/>
                <a:gd name="T201" fmla="*/ T200 w 547"/>
                <a:gd name="T202" fmla="+- 0 2229 2143"/>
                <a:gd name="T203" fmla="*/ 2229 h 843"/>
                <a:gd name="T204" fmla="+- 0 6149 6014"/>
                <a:gd name="T205" fmla="*/ T204 w 547"/>
                <a:gd name="T206" fmla="+- 0 2204 2143"/>
                <a:gd name="T207" fmla="*/ 2204 h 843"/>
                <a:gd name="T208" fmla="+- 0 6218 6014"/>
                <a:gd name="T209" fmla="*/ T208 w 547"/>
                <a:gd name="T210" fmla="+- 0 2218 2143"/>
                <a:gd name="T211" fmla="*/ 2218 h 843"/>
                <a:gd name="T212" fmla="+- 0 6228 6014"/>
                <a:gd name="T213" fmla="*/ T212 w 547"/>
                <a:gd name="T214" fmla="+- 0 2229 2143"/>
                <a:gd name="T215" fmla="*/ 2229 h 843"/>
                <a:gd name="T216" fmla="+- 0 6221 6014"/>
                <a:gd name="T217" fmla="*/ T216 w 547"/>
                <a:gd name="T218" fmla="+- 0 2222 2143"/>
                <a:gd name="T219" fmla="*/ 2222 h 843"/>
                <a:gd name="T220" fmla="+- 0 6079 6014"/>
                <a:gd name="T221" fmla="*/ T220 w 547"/>
                <a:gd name="T222" fmla="+- 0 2167 2143"/>
                <a:gd name="T223" fmla="*/ 2167 h 843"/>
                <a:gd name="T224" fmla="+- 0 6053 6014"/>
                <a:gd name="T225" fmla="*/ T224 w 547"/>
                <a:gd name="T226" fmla="+- 0 2169 2143"/>
                <a:gd name="T227" fmla="*/ 2169 h 843"/>
                <a:gd name="T228" fmla="+- 0 6032 6014"/>
                <a:gd name="T229" fmla="*/ T228 w 547"/>
                <a:gd name="T230" fmla="+- 0 2179 2143"/>
                <a:gd name="T231" fmla="*/ 2179 h 843"/>
                <a:gd name="T232" fmla="+- 0 6017 6014"/>
                <a:gd name="T233" fmla="*/ T232 w 547"/>
                <a:gd name="T234" fmla="+- 0 2201 2143"/>
                <a:gd name="T235" fmla="*/ 2201 h 843"/>
                <a:gd name="T236" fmla="+- 0 6139 6014"/>
                <a:gd name="T237" fmla="*/ T236 w 547"/>
                <a:gd name="T238" fmla="+- 0 2198 2143"/>
                <a:gd name="T239" fmla="*/ 2198 h 843"/>
                <a:gd name="T240" fmla="+- 0 6094 6014"/>
                <a:gd name="T241" fmla="*/ T240 w 547"/>
                <a:gd name="T242" fmla="+- 0 2168 2143"/>
                <a:gd name="T243" fmla="*/ 2168 h 843"/>
                <a:gd name="T244" fmla="+- 0 6079 6014"/>
                <a:gd name="T245" fmla="*/ T244 w 547"/>
                <a:gd name="T246" fmla="+- 0 2167 2143"/>
                <a:gd name="T247" fmla="*/ 2167 h 8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547" h="843">
                  <a:moveTo>
                    <a:pt x="0" y="712"/>
                  </a:moveTo>
                  <a:lnTo>
                    <a:pt x="1" y="729"/>
                  </a:lnTo>
                  <a:lnTo>
                    <a:pt x="2" y="747"/>
                  </a:lnTo>
                  <a:lnTo>
                    <a:pt x="3" y="782"/>
                  </a:lnTo>
                  <a:lnTo>
                    <a:pt x="46" y="807"/>
                  </a:lnTo>
                  <a:lnTo>
                    <a:pt x="112" y="831"/>
                  </a:lnTo>
                  <a:lnTo>
                    <a:pt x="205" y="843"/>
                  </a:lnTo>
                  <a:lnTo>
                    <a:pt x="326" y="834"/>
                  </a:lnTo>
                  <a:lnTo>
                    <a:pt x="403" y="817"/>
                  </a:lnTo>
                  <a:lnTo>
                    <a:pt x="465" y="795"/>
                  </a:lnTo>
                  <a:lnTo>
                    <a:pt x="501" y="777"/>
                  </a:lnTo>
                  <a:lnTo>
                    <a:pt x="247" y="777"/>
                  </a:lnTo>
                  <a:lnTo>
                    <a:pt x="181" y="776"/>
                  </a:lnTo>
                  <a:lnTo>
                    <a:pt x="116" y="765"/>
                  </a:lnTo>
                  <a:lnTo>
                    <a:pt x="55" y="745"/>
                  </a:lnTo>
                  <a:lnTo>
                    <a:pt x="0" y="712"/>
                  </a:lnTo>
                  <a:close/>
                  <a:moveTo>
                    <a:pt x="315" y="545"/>
                  </a:moveTo>
                  <a:lnTo>
                    <a:pt x="312" y="548"/>
                  </a:lnTo>
                  <a:lnTo>
                    <a:pt x="259" y="565"/>
                  </a:lnTo>
                  <a:lnTo>
                    <a:pt x="257" y="626"/>
                  </a:lnTo>
                  <a:lnTo>
                    <a:pt x="254" y="684"/>
                  </a:lnTo>
                  <a:lnTo>
                    <a:pt x="251" y="736"/>
                  </a:lnTo>
                  <a:lnTo>
                    <a:pt x="247" y="777"/>
                  </a:lnTo>
                  <a:lnTo>
                    <a:pt x="501" y="777"/>
                  </a:lnTo>
                  <a:lnTo>
                    <a:pt x="512" y="772"/>
                  </a:lnTo>
                  <a:lnTo>
                    <a:pt x="512" y="771"/>
                  </a:lnTo>
                  <a:lnTo>
                    <a:pt x="313" y="771"/>
                  </a:lnTo>
                  <a:lnTo>
                    <a:pt x="316" y="659"/>
                  </a:lnTo>
                  <a:lnTo>
                    <a:pt x="316" y="633"/>
                  </a:lnTo>
                  <a:lnTo>
                    <a:pt x="316" y="605"/>
                  </a:lnTo>
                  <a:lnTo>
                    <a:pt x="316" y="576"/>
                  </a:lnTo>
                  <a:lnTo>
                    <a:pt x="315" y="545"/>
                  </a:lnTo>
                  <a:close/>
                  <a:moveTo>
                    <a:pt x="338" y="0"/>
                  </a:moveTo>
                  <a:lnTo>
                    <a:pt x="333" y="19"/>
                  </a:lnTo>
                  <a:lnTo>
                    <a:pt x="328" y="43"/>
                  </a:lnTo>
                  <a:lnTo>
                    <a:pt x="332" y="50"/>
                  </a:lnTo>
                  <a:lnTo>
                    <a:pt x="336" y="61"/>
                  </a:lnTo>
                  <a:lnTo>
                    <a:pt x="340" y="75"/>
                  </a:lnTo>
                  <a:lnTo>
                    <a:pt x="345" y="92"/>
                  </a:lnTo>
                  <a:lnTo>
                    <a:pt x="361" y="133"/>
                  </a:lnTo>
                  <a:lnTo>
                    <a:pt x="377" y="182"/>
                  </a:lnTo>
                  <a:lnTo>
                    <a:pt x="392" y="236"/>
                  </a:lnTo>
                  <a:lnTo>
                    <a:pt x="406" y="294"/>
                  </a:lnTo>
                  <a:lnTo>
                    <a:pt x="413" y="332"/>
                  </a:lnTo>
                  <a:lnTo>
                    <a:pt x="420" y="373"/>
                  </a:lnTo>
                  <a:lnTo>
                    <a:pt x="427" y="416"/>
                  </a:lnTo>
                  <a:lnTo>
                    <a:pt x="432" y="459"/>
                  </a:lnTo>
                  <a:lnTo>
                    <a:pt x="440" y="536"/>
                  </a:lnTo>
                  <a:lnTo>
                    <a:pt x="446" y="611"/>
                  </a:lnTo>
                  <a:lnTo>
                    <a:pt x="449" y="679"/>
                  </a:lnTo>
                  <a:lnTo>
                    <a:pt x="449" y="739"/>
                  </a:lnTo>
                  <a:lnTo>
                    <a:pt x="444" y="741"/>
                  </a:lnTo>
                  <a:lnTo>
                    <a:pt x="439" y="743"/>
                  </a:lnTo>
                  <a:lnTo>
                    <a:pt x="434" y="744"/>
                  </a:lnTo>
                  <a:lnTo>
                    <a:pt x="405" y="753"/>
                  </a:lnTo>
                  <a:lnTo>
                    <a:pt x="375" y="760"/>
                  </a:lnTo>
                  <a:lnTo>
                    <a:pt x="345" y="766"/>
                  </a:lnTo>
                  <a:lnTo>
                    <a:pt x="313" y="771"/>
                  </a:lnTo>
                  <a:lnTo>
                    <a:pt x="512" y="771"/>
                  </a:lnTo>
                  <a:lnTo>
                    <a:pt x="547" y="747"/>
                  </a:lnTo>
                  <a:lnTo>
                    <a:pt x="546" y="728"/>
                  </a:lnTo>
                  <a:lnTo>
                    <a:pt x="546" y="712"/>
                  </a:lnTo>
                  <a:lnTo>
                    <a:pt x="505" y="712"/>
                  </a:lnTo>
                  <a:lnTo>
                    <a:pt x="502" y="652"/>
                  </a:lnTo>
                  <a:lnTo>
                    <a:pt x="496" y="585"/>
                  </a:lnTo>
                  <a:lnTo>
                    <a:pt x="485" y="510"/>
                  </a:lnTo>
                  <a:lnTo>
                    <a:pt x="471" y="426"/>
                  </a:lnTo>
                  <a:lnTo>
                    <a:pt x="468" y="412"/>
                  </a:lnTo>
                  <a:lnTo>
                    <a:pt x="463" y="385"/>
                  </a:lnTo>
                  <a:lnTo>
                    <a:pt x="460" y="371"/>
                  </a:lnTo>
                  <a:lnTo>
                    <a:pt x="457" y="356"/>
                  </a:lnTo>
                  <a:lnTo>
                    <a:pt x="435" y="272"/>
                  </a:lnTo>
                  <a:lnTo>
                    <a:pt x="409" y="188"/>
                  </a:lnTo>
                  <a:lnTo>
                    <a:pt x="381" y="110"/>
                  </a:lnTo>
                  <a:lnTo>
                    <a:pt x="357" y="45"/>
                  </a:lnTo>
                  <a:lnTo>
                    <a:pt x="338" y="0"/>
                  </a:lnTo>
                  <a:close/>
                  <a:moveTo>
                    <a:pt x="545" y="679"/>
                  </a:moveTo>
                  <a:lnTo>
                    <a:pt x="537" y="688"/>
                  </a:lnTo>
                  <a:lnTo>
                    <a:pt x="527" y="696"/>
                  </a:lnTo>
                  <a:lnTo>
                    <a:pt x="517" y="704"/>
                  </a:lnTo>
                  <a:lnTo>
                    <a:pt x="505" y="712"/>
                  </a:lnTo>
                  <a:lnTo>
                    <a:pt x="546" y="712"/>
                  </a:lnTo>
                  <a:lnTo>
                    <a:pt x="546" y="694"/>
                  </a:lnTo>
                  <a:lnTo>
                    <a:pt x="545" y="679"/>
                  </a:lnTo>
                  <a:close/>
                  <a:moveTo>
                    <a:pt x="125" y="55"/>
                  </a:moveTo>
                  <a:lnTo>
                    <a:pt x="27" y="55"/>
                  </a:lnTo>
                  <a:lnTo>
                    <a:pt x="56" y="56"/>
                  </a:lnTo>
                  <a:lnTo>
                    <a:pt x="89" y="61"/>
                  </a:lnTo>
                  <a:lnTo>
                    <a:pt x="126" y="73"/>
                  </a:lnTo>
                  <a:lnTo>
                    <a:pt x="181" y="108"/>
                  </a:lnTo>
                  <a:lnTo>
                    <a:pt x="214" y="161"/>
                  </a:lnTo>
                  <a:lnTo>
                    <a:pt x="234" y="230"/>
                  </a:lnTo>
                  <a:lnTo>
                    <a:pt x="245" y="316"/>
                  </a:lnTo>
                  <a:lnTo>
                    <a:pt x="273" y="350"/>
                  </a:lnTo>
                  <a:lnTo>
                    <a:pt x="293" y="378"/>
                  </a:lnTo>
                  <a:lnTo>
                    <a:pt x="303" y="397"/>
                  </a:lnTo>
                  <a:lnTo>
                    <a:pt x="290" y="304"/>
                  </a:lnTo>
                  <a:lnTo>
                    <a:pt x="271" y="218"/>
                  </a:lnTo>
                  <a:lnTo>
                    <a:pt x="246" y="144"/>
                  </a:lnTo>
                  <a:lnTo>
                    <a:pt x="214" y="87"/>
                  </a:lnTo>
                  <a:lnTo>
                    <a:pt x="214" y="86"/>
                  </a:lnTo>
                  <a:lnTo>
                    <a:pt x="199" y="86"/>
                  </a:lnTo>
                  <a:lnTo>
                    <a:pt x="167" y="76"/>
                  </a:lnTo>
                  <a:lnTo>
                    <a:pt x="135" y="61"/>
                  </a:lnTo>
                  <a:lnTo>
                    <a:pt x="125" y="55"/>
                  </a:lnTo>
                  <a:close/>
                  <a:moveTo>
                    <a:pt x="204" y="75"/>
                  </a:moveTo>
                  <a:lnTo>
                    <a:pt x="199" y="86"/>
                  </a:lnTo>
                  <a:lnTo>
                    <a:pt x="214" y="86"/>
                  </a:lnTo>
                  <a:lnTo>
                    <a:pt x="211" y="83"/>
                  </a:lnTo>
                  <a:lnTo>
                    <a:pt x="207" y="79"/>
                  </a:lnTo>
                  <a:lnTo>
                    <a:pt x="204" y="75"/>
                  </a:lnTo>
                  <a:close/>
                  <a:moveTo>
                    <a:pt x="65" y="24"/>
                  </a:moveTo>
                  <a:lnTo>
                    <a:pt x="52" y="25"/>
                  </a:lnTo>
                  <a:lnTo>
                    <a:pt x="39" y="26"/>
                  </a:lnTo>
                  <a:lnTo>
                    <a:pt x="27" y="27"/>
                  </a:lnTo>
                  <a:lnTo>
                    <a:pt x="18" y="36"/>
                  </a:lnTo>
                  <a:lnTo>
                    <a:pt x="11" y="47"/>
                  </a:lnTo>
                  <a:lnTo>
                    <a:pt x="3" y="58"/>
                  </a:lnTo>
                  <a:lnTo>
                    <a:pt x="27" y="55"/>
                  </a:lnTo>
                  <a:lnTo>
                    <a:pt x="125" y="55"/>
                  </a:lnTo>
                  <a:lnTo>
                    <a:pt x="109" y="45"/>
                  </a:lnTo>
                  <a:lnTo>
                    <a:pt x="80" y="25"/>
                  </a:lnTo>
                  <a:lnTo>
                    <a:pt x="79" y="24"/>
                  </a:lnTo>
                  <a:lnTo>
                    <a:pt x="65" y="24"/>
                  </a:lnTo>
                  <a:close/>
                </a:path>
              </a:pathLst>
            </a:custGeom>
            <a:solidFill>
              <a:srgbClr val="EBE7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46" name="AutoShape 808">
              <a:extLst>
                <a:ext uri="{FF2B5EF4-FFF2-40B4-BE49-F238E27FC236}">
                  <a16:creationId xmlns:a16="http://schemas.microsoft.com/office/drawing/2014/main" id="{5193EBC3-D316-4E8E-BE5B-C873043AD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" y="2167"/>
              <a:ext cx="105" cy="778"/>
            </a:xfrm>
            <a:custGeom>
              <a:avLst/>
              <a:gdLst>
                <a:gd name="T0" fmla="+- 0 6079 6014"/>
                <a:gd name="T1" fmla="*/ T0 w 105"/>
                <a:gd name="T2" fmla="+- 0 2167 2167"/>
                <a:gd name="T3" fmla="*/ 2167 h 778"/>
                <a:gd name="T4" fmla="+- 0 6066 6014"/>
                <a:gd name="T5" fmla="*/ T4 w 105"/>
                <a:gd name="T6" fmla="+- 0 2168 2167"/>
                <a:gd name="T7" fmla="*/ 2168 h 778"/>
                <a:gd name="T8" fmla="+- 0 6053 6014"/>
                <a:gd name="T9" fmla="*/ T8 w 105"/>
                <a:gd name="T10" fmla="+- 0 2169 2167"/>
                <a:gd name="T11" fmla="*/ 2169 h 778"/>
                <a:gd name="T12" fmla="+- 0 6041 6014"/>
                <a:gd name="T13" fmla="*/ T12 w 105"/>
                <a:gd name="T14" fmla="+- 0 2170 2167"/>
                <a:gd name="T15" fmla="*/ 2170 h 778"/>
                <a:gd name="T16" fmla="+- 0 6032 6014"/>
                <a:gd name="T17" fmla="*/ T16 w 105"/>
                <a:gd name="T18" fmla="+- 0 2179 2167"/>
                <a:gd name="T19" fmla="*/ 2179 h 778"/>
                <a:gd name="T20" fmla="+- 0 6025 6014"/>
                <a:gd name="T21" fmla="*/ T20 w 105"/>
                <a:gd name="T22" fmla="+- 0 2190 2167"/>
                <a:gd name="T23" fmla="*/ 2190 h 778"/>
                <a:gd name="T24" fmla="+- 0 6017 6014"/>
                <a:gd name="T25" fmla="*/ T24 w 105"/>
                <a:gd name="T26" fmla="+- 0 2201 2167"/>
                <a:gd name="T27" fmla="*/ 2201 h 778"/>
                <a:gd name="T28" fmla="+- 0 6026 6014"/>
                <a:gd name="T29" fmla="*/ T28 w 105"/>
                <a:gd name="T30" fmla="+- 0 2199 2167"/>
                <a:gd name="T31" fmla="*/ 2199 h 778"/>
                <a:gd name="T32" fmla="+- 0 6035 6014"/>
                <a:gd name="T33" fmla="*/ T32 w 105"/>
                <a:gd name="T34" fmla="+- 0 2198 2167"/>
                <a:gd name="T35" fmla="*/ 2198 h 778"/>
                <a:gd name="T36" fmla="+- 0 6045 6014"/>
                <a:gd name="T37" fmla="*/ T36 w 105"/>
                <a:gd name="T38" fmla="+- 0 2198 2167"/>
                <a:gd name="T39" fmla="*/ 2198 h 778"/>
                <a:gd name="T40" fmla="+- 0 6052 6014"/>
                <a:gd name="T41" fmla="*/ T40 w 105"/>
                <a:gd name="T42" fmla="+- 0 2194 2167"/>
                <a:gd name="T43" fmla="*/ 2194 h 778"/>
                <a:gd name="T44" fmla="+- 0 6058 6014"/>
                <a:gd name="T45" fmla="*/ T44 w 105"/>
                <a:gd name="T46" fmla="+- 0 2190 2167"/>
                <a:gd name="T47" fmla="*/ 2190 h 778"/>
                <a:gd name="T48" fmla="+- 0 6066 6014"/>
                <a:gd name="T49" fmla="*/ T48 w 105"/>
                <a:gd name="T50" fmla="+- 0 2187 2167"/>
                <a:gd name="T51" fmla="*/ 2187 h 778"/>
                <a:gd name="T52" fmla="+- 0 6090 6014"/>
                <a:gd name="T53" fmla="*/ T52 w 105"/>
                <a:gd name="T54" fmla="+- 0 2181 2167"/>
                <a:gd name="T55" fmla="*/ 2181 h 778"/>
                <a:gd name="T56" fmla="+- 0 6112 6014"/>
                <a:gd name="T57" fmla="*/ T56 w 105"/>
                <a:gd name="T58" fmla="+- 0 2181 2167"/>
                <a:gd name="T59" fmla="*/ 2181 h 778"/>
                <a:gd name="T60" fmla="+- 0 6094 6014"/>
                <a:gd name="T61" fmla="*/ T60 w 105"/>
                <a:gd name="T62" fmla="+- 0 2168 2167"/>
                <a:gd name="T63" fmla="*/ 2168 h 778"/>
                <a:gd name="T64" fmla="+- 0 6093 6014"/>
                <a:gd name="T65" fmla="*/ T64 w 105"/>
                <a:gd name="T66" fmla="+- 0 2167 2167"/>
                <a:gd name="T67" fmla="*/ 2167 h 778"/>
                <a:gd name="T68" fmla="+- 0 6079 6014"/>
                <a:gd name="T69" fmla="*/ T68 w 105"/>
                <a:gd name="T70" fmla="+- 0 2167 2167"/>
                <a:gd name="T71" fmla="*/ 2167 h 778"/>
                <a:gd name="T72" fmla="+- 0 6112 6014"/>
                <a:gd name="T73" fmla="*/ T72 w 105"/>
                <a:gd name="T74" fmla="+- 0 2181 2167"/>
                <a:gd name="T75" fmla="*/ 2181 h 778"/>
                <a:gd name="T76" fmla="+- 0 6090 6014"/>
                <a:gd name="T77" fmla="*/ T76 w 105"/>
                <a:gd name="T78" fmla="+- 0 2181 2167"/>
                <a:gd name="T79" fmla="*/ 2181 h 778"/>
                <a:gd name="T80" fmla="+- 0 6106 6014"/>
                <a:gd name="T81" fmla="*/ T80 w 105"/>
                <a:gd name="T82" fmla="+- 0 2181 2167"/>
                <a:gd name="T83" fmla="*/ 2181 h 778"/>
                <a:gd name="T84" fmla="+- 0 6115 6014"/>
                <a:gd name="T85" fmla="*/ T84 w 105"/>
                <a:gd name="T86" fmla="+- 0 2184 2167"/>
                <a:gd name="T87" fmla="*/ 2184 h 778"/>
                <a:gd name="T88" fmla="+- 0 6118 6014"/>
                <a:gd name="T89" fmla="*/ T88 w 105"/>
                <a:gd name="T90" fmla="+- 0 2186 2167"/>
                <a:gd name="T91" fmla="*/ 2186 h 778"/>
                <a:gd name="T92" fmla="+- 0 6116 6014"/>
                <a:gd name="T93" fmla="*/ T92 w 105"/>
                <a:gd name="T94" fmla="+- 0 2184 2167"/>
                <a:gd name="T95" fmla="*/ 2184 h 778"/>
                <a:gd name="T96" fmla="+- 0 6112 6014"/>
                <a:gd name="T97" fmla="*/ T96 w 105"/>
                <a:gd name="T98" fmla="+- 0 2181 2167"/>
                <a:gd name="T99" fmla="*/ 2181 h 778"/>
                <a:gd name="T100" fmla="+- 0 6014 6014"/>
                <a:gd name="T101" fmla="*/ T100 w 105"/>
                <a:gd name="T102" fmla="+- 0 2855 2167"/>
                <a:gd name="T103" fmla="*/ 2855 h 778"/>
                <a:gd name="T104" fmla="+- 0 6015 6014"/>
                <a:gd name="T105" fmla="*/ T104 w 105"/>
                <a:gd name="T106" fmla="+- 0 2875 2167"/>
                <a:gd name="T107" fmla="*/ 2875 h 778"/>
                <a:gd name="T108" fmla="+- 0 6016 6014"/>
                <a:gd name="T109" fmla="*/ T108 w 105"/>
                <a:gd name="T110" fmla="+- 0 2890 2167"/>
                <a:gd name="T111" fmla="*/ 2890 h 778"/>
                <a:gd name="T112" fmla="+- 0 6017 6014"/>
                <a:gd name="T113" fmla="*/ T112 w 105"/>
                <a:gd name="T114" fmla="+- 0 2925 2167"/>
                <a:gd name="T115" fmla="*/ 2925 h 778"/>
                <a:gd name="T116" fmla="+- 0 6025 6014"/>
                <a:gd name="T117" fmla="*/ T116 w 105"/>
                <a:gd name="T118" fmla="+- 0 2931 2167"/>
                <a:gd name="T119" fmla="*/ 2931 h 778"/>
                <a:gd name="T120" fmla="+- 0 6036 6014"/>
                <a:gd name="T121" fmla="*/ T120 w 105"/>
                <a:gd name="T122" fmla="+- 0 2938 2167"/>
                <a:gd name="T123" fmla="*/ 2938 h 778"/>
                <a:gd name="T124" fmla="+- 0 6049 6014"/>
                <a:gd name="T125" fmla="*/ T124 w 105"/>
                <a:gd name="T126" fmla="+- 0 2944 2167"/>
                <a:gd name="T127" fmla="*/ 2944 h 778"/>
                <a:gd name="T128" fmla="+- 0 6049 6014"/>
                <a:gd name="T129" fmla="*/ T128 w 105"/>
                <a:gd name="T130" fmla="+- 0 2930 2167"/>
                <a:gd name="T131" fmla="*/ 2930 h 778"/>
                <a:gd name="T132" fmla="+- 0 6050 6014"/>
                <a:gd name="T133" fmla="*/ T132 w 105"/>
                <a:gd name="T134" fmla="+- 0 2914 2167"/>
                <a:gd name="T135" fmla="*/ 2914 h 778"/>
                <a:gd name="T136" fmla="+- 0 6051 6014"/>
                <a:gd name="T137" fmla="*/ T136 w 105"/>
                <a:gd name="T138" fmla="+- 0 2897 2167"/>
                <a:gd name="T139" fmla="*/ 2897 h 778"/>
                <a:gd name="T140" fmla="+- 0 6054 6014"/>
                <a:gd name="T141" fmla="*/ T140 w 105"/>
                <a:gd name="T142" fmla="+- 0 2880 2167"/>
                <a:gd name="T143" fmla="*/ 2880 h 778"/>
                <a:gd name="T144" fmla="+- 0 6044 6014"/>
                <a:gd name="T145" fmla="*/ T144 w 105"/>
                <a:gd name="T146" fmla="+- 0 2875 2167"/>
                <a:gd name="T147" fmla="*/ 2875 h 778"/>
                <a:gd name="T148" fmla="+- 0 6033 6014"/>
                <a:gd name="T149" fmla="*/ T148 w 105"/>
                <a:gd name="T150" fmla="+- 0 2869 2167"/>
                <a:gd name="T151" fmla="*/ 2869 h 778"/>
                <a:gd name="T152" fmla="+- 0 6024 6014"/>
                <a:gd name="T153" fmla="*/ T152 w 105"/>
                <a:gd name="T154" fmla="+- 0 2862 2167"/>
                <a:gd name="T155" fmla="*/ 2862 h 778"/>
                <a:gd name="T156" fmla="+- 0 6014 6014"/>
                <a:gd name="T157" fmla="*/ T156 w 105"/>
                <a:gd name="T158" fmla="+- 0 2855 2167"/>
                <a:gd name="T159" fmla="*/ 2855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</a:cxnLst>
              <a:rect l="0" t="0" r="r" b="b"/>
              <a:pathLst>
                <a:path w="105" h="778">
                  <a:moveTo>
                    <a:pt x="65" y="0"/>
                  </a:moveTo>
                  <a:lnTo>
                    <a:pt x="52" y="1"/>
                  </a:lnTo>
                  <a:lnTo>
                    <a:pt x="39" y="2"/>
                  </a:lnTo>
                  <a:lnTo>
                    <a:pt x="27" y="3"/>
                  </a:lnTo>
                  <a:lnTo>
                    <a:pt x="18" y="12"/>
                  </a:lnTo>
                  <a:lnTo>
                    <a:pt x="11" y="23"/>
                  </a:lnTo>
                  <a:lnTo>
                    <a:pt x="3" y="34"/>
                  </a:lnTo>
                  <a:lnTo>
                    <a:pt x="12" y="32"/>
                  </a:lnTo>
                  <a:lnTo>
                    <a:pt x="21" y="31"/>
                  </a:lnTo>
                  <a:lnTo>
                    <a:pt x="31" y="31"/>
                  </a:lnTo>
                  <a:lnTo>
                    <a:pt x="38" y="27"/>
                  </a:lnTo>
                  <a:lnTo>
                    <a:pt x="44" y="23"/>
                  </a:lnTo>
                  <a:lnTo>
                    <a:pt x="52" y="20"/>
                  </a:lnTo>
                  <a:lnTo>
                    <a:pt x="76" y="14"/>
                  </a:lnTo>
                  <a:lnTo>
                    <a:pt x="98" y="14"/>
                  </a:lnTo>
                  <a:lnTo>
                    <a:pt x="80" y="1"/>
                  </a:lnTo>
                  <a:lnTo>
                    <a:pt x="79" y="0"/>
                  </a:lnTo>
                  <a:lnTo>
                    <a:pt x="65" y="0"/>
                  </a:lnTo>
                  <a:close/>
                  <a:moveTo>
                    <a:pt x="98" y="14"/>
                  </a:moveTo>
                  <a:lnTo>
                    <a:pt x="76" y="14"/>
                  </a:lnTo>
                  <a:lnTo>
                    <a:pt x="92" y="14"/>
                  </a:lnTo>
                  <a:lnTo>
                    <a:pt x="101" y="17"/>
                  </a:lnTo>
                  <a:lnTo>
                    <a:pt x="104" y="19"/>
                  </a:lnTo>
                  <a:lnTo>
                    <a:pt x="102" y="17"/>
                  </a:lnTo>
                  <a:lnTo>
                    <a:pt x="98" y="14"/>
                  </a:lnTo>
                  <a:close/>
                  <a:moveTo>
                    <a:pt x="0" y="688"/>
                  </a:moveTo>
                  <a:lnTo>
                    <a:pt x="1" y="708"/>
                  </a:lnTo>
                  <a:lnTo>
                    <a:pt x="2" y="723"/>
                  </a:lnTo>
                  <a:lnTo>
                    <a:pt x="3" y="758"/>
                  </a:lnTo>
                  <a:lnTo>
                    <a:pt x="11" y="764"/>
                  </a:lnTo>
                  <a:lnTo>
                    <a:pt x="22" y="771"/>
                  </a:lnTo>
                  <a:lnTo>
                    <a:pt x="35" y="777"/>
                  </a:lnTo>
                  <a:lnTo>
                    <a:pt x="35" y="763"/>
                  </a:lnTo>
                  <a:lnTo>
                    <a:pt x="36" y="747"/>
                  </a:lnTo>
                  <a:lnTo>
                    <a:pt x="37" y="730"/>
                  </a:lnTo>
                  <a:lnTo>
                    <a:pt x="40" y="713"/>
                  </a:lnTo>
                  <a:lnTo>
                    <a:pt x="30" y="708"/>
                  </a:lnTo>
                  <a:lnTo>
                    <a:pt x="19" y="702"/>
                  </a:lnTo>
                  <a:lnTo>
                    <a:pt x="10" y="695"/>
                  </a:lnTo>
                  <a:lnTo>
                    <a:pt x="0" y="688"/>
                  </a:lnTo>
                  <a:close/>
                </a:path>
              </a:pathLst>
            </a:custGeom>
            <a:solidFill>
              <a:srgbClr val="B0D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pic>
          <p:nvPicPr>
            <p:cNvPr id="247" name="Picture 807">
              <a:extLst>
                <a:ext uri="{FF2B5EF4-FFF2-40B4-BE49-F238E27FC236}">
                  <a16:creationId xmlns:a16="http://schemas.microsoft.com/office/drawing/2014/main" id="{47279E4C-716C-4BA5-BE0C-D71EF426D7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2" y="2401"/>
              <a:ext cx="12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8" name="AutoShape 806">
              <a:extLst>
                <a:ext uri="{FF2B5EF4-FFF2-40B4-BE49-F238E27FC236}">
                  <a16:creationId xmlns:a16="http://schemas.microsoft.com/office/drawing/2014/main" id="{74D5DD3F-C0AC-4948-B738-5B12200CB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" y="2104"/>
              <a:ext cx="335" cy="133"/>
            </a:xfrm>
            <a:custGeom>
              <a:avLst/>
              <a:gdLst>
                <a:gd name="T0" fmla="+- 0 6296 6076"/>
                <a:gd name="T1" fmla="*/ T0 w 335"/>
                <a:gd name="T2" fmla="+- 0 2203 2105"/>
                <a:gd name="T3" fmla="*/ 2203 h 133"/>
                <a:gd name="T4" fmla="+- 0 6288 6076"/>
                <a:gd name="T5" fmla="*/ T4 w 335"/>
                <a:gd name="T6" fmla="+- 0 2189 2105"/>
                <a:gd name="T7" fmla="*/ 2189 h 133"/>
                <a:gd name="T8" fmla="+- 0 6278 6076"/>
                <a:gd name="T9" fmla="*/ T8 w 335"/>
                <a:gd name="T10" fmla="+- 0 2176 2105"/>
                <a:gd name="T11" fmla="*/ 2176 h 133"/>
                <a:gd name="T12" fmla="+- 0 6268 6076"/>
                <a:gd name="T13" fmla="*/ T12 w 335"/>
                <a:gd name="T14" fmla="+- 0 2166 2105"/>
                <a:gd name="T15" fmla="*/ 2166 h 133"/>
                <a:gd name="T16" fmla="+- 0 6266 6076"/>
                <a:gd name="T17" fmla="*/ T16 w 335"/>
                <a:gd name="T18" fmla="+- 0 2165 2105"/>
                <a:gd name="T19" fmla="*/ 2165 h 133"/>
                <a:gd name="T20" fmla="+- 0 6253 6076"/>
                <a:gd name="T21" fmla="*/ T20 w 335"/>
                <a:gd name="T22" fmla="+- 0 2155 2105"/>
                <a:gd name="T23" fmla="*/ 2155 h 133"/>
                <a:gd name="T24" fmla="+- 0 6242 6076"/>
                <a:gd name="T25" fmla="*/ T24 w 335"/>
                <a:gd name="T26" fmla="+- 0 2168 2105"/>
                <a:gd name="T27" fmla="*/ 2168 h 133"/>
                <a:gd name="T28" fmla="+- 0 6231 6076"/>
                <a:gd name="T29" fmla="*/ T28 w 335"/>
                <a:gd name="T30" fmla="+- 0 2184 2105"/>
                <a:gd name="T31" fmla="*/ 2184 h 133"/>
                <a:gd name="T32" fmla="+- 0 6221 6076"/>
                <a:gd name="T33" fmla="*/ T32 w 335"/>
                <a:gd name="T34" fmla="+- 0 2203 2105"/>
                <a:gd name="T35" fmla="*/ 2203 h 133"/>
                <a:gd name="T36" fmla="+- 0 6213 6076"/>
                <a:gd name="T37" fmla="*/ T36 w 335"/>
                <a:gd name="T38" fmla="+- 0 2226 2105"/>
                <a:gd name="T39" fmla="*/ 2226 h 133"/>
                <a:gd name="T40" fmla="+- 0 6177 6076"/>
                <a:gd name="T41" fmla="*/ T40 w 335"/>
                <a:gd name="T42" fmla="+- 0 2214 2105"/>
                <a:gd name="T43" fmla="*/ 2214 h 133"/>
                <a:gd name="T44" fmla="+- 0 6142 6076"/>
                <a:gd name="T45" fmla="*/ T44 w 335"/>
                <a:gd name="T46" fmla="+- 0 2198 2105"/>
                <a:gd name="T47" fmla="*/ 2198 h 133"/>
                <a:gd name="T48" fmla="+- 0 6108 6076"/>
                <a:gd name="T49" fmla="*/ T48 w 335"/>
                <a:gd name="T50" fmla="+- 0 2177 2105"/>
                <a:gd name="T51" fmla="*/ 2177 h 133"/>
                <a:gd name="T52" fmla="+- 0 6076 6076"/>
                <a:gd name="T53" fmla="*/ T52 w 335"/>
                <a:gd name="T54" fmla="+- 0 2153 2105"/>
                <a:gd name="T55" fmla="*/ 2153 h 133"/>
                <a:gd name="T56" fmla="+- 0 6106 6076"/>
                <a:gd name="T57" fmla="*/ T56 w 335"/>
                <a:gd name="T58" fmla="+- 0 2178 2105"/>
                <a:gd name="T59" fmla="*/ 2178 h 133"/>
                <a:gd name="T60" fmla="+- 0 6139 6076"/>
                <a:gd name="T61" fmla="*/ T60 w 335"/>
                <a:gd name="T62" fmla="+- 0 2201 2105"/>
                <a:gd name="T63" fmla="*/ 2201 h 133"/>
                <a:gd name="T64" fmla="+- 0 6176 6076"/>
                <a:gd name="T65" fmla="*/ T64 w 335"/>
                <a:gd name="T66" fmla="+- 0 2221 2105"/>
                <a:gd name="T67" fmla="*/ 2221 h 133"/>
                <a:gd name="T68" fmla="+- 0 6215 6076"/>
                <a:gd name="T69" fmla="*/ T68 w 335"/>
                <a:gd name="T70" fmla="+- 0 2237 2105"/>
                <a:gd name="T71" fmla="*/ 2237 h 133"/>
                <a:gd name="T72" fmla="+- 0 6220 6076"/>
                <a:gd name="T73" fmla="*/ T72 w 335"/>
                <a:gd name="T74" fmla="+- 0 2226 2105"/>
                <a:gd name="T75" fmla="*/ 2226 h 133"/>
                <a:gd name="T76" fmla="+- 0 6225 6076"/>
                <a:gd name="T77" fmla="*/ T76 w 335"/>
                <a:gd name="T78" fmla="+- 0 2213 2105"/>
                <a:gd name="T79" fmla="*/ 2213 h 133"/>
                <a:gd name="T80" fmla="+- 0 6234 6076"/>
                <a:gd name="T81" fmla="*/ T80 w 335"/>
                <a:gd name="T82" fmla="+- 0 2193 2105"/>
                <a:gd name="T83" fmla="*/ 2193 h 133"/>
                <a:gd name="T84" fmla="+- 0 6244 6076"/>
                <a:gd name="T85" fmla="*/ T84 w 335"/>
                <a:gd name="T86" fmla="+- 0 2177 2105"/>
                <a:gd name="T87" fmla="*/ 2177 h 133"/>
                <a:gd name="T88" fmla="+- 0 6254 6076"/>
                <a:gd name="T89" fmla="*/ T88 w 335"/>
                <a:gd name="T90" fmla="+- 0 2166 2105"/>
                <a:gd name="T91" fmla="*/ 2166 h 133"/>
                <a:gd name="T92" fmla="+- 0 6267 6076"/>
                <a:gd name="T93" fmla="*/ T92 w 335"/>
                <a:gd name="T94" fmla="+- 0 2172 2105"/>
                <a:gd name="T95" fmla="*/ 2172 h 133"/>
                <a:gd name="T96" fmla="+- 0 6278 6076"/>
                <a:gd name="T97" fmla="*/ T96 w 335"/>
                <a:gd name="T98" fmla="+- 0 2181 2105"/>
                <a:gd name="T99" fmla="*/ 2181 h 133"/>
                <a:gd name="T100" fmla="+- 0 6287 6076"/>
                <a:gd name="T101" fmla="*/ T100 w 335"/>
                <a:gd name="T102" fmla="+- 0 2192 2105"/>
                <a:gd name="T103" fmla="*/ 2192 h 133"/>
                <a:gd name="T104" fmla="+- 0 6296 6076"/>
                <a:gd name="T105" fmla="*/ T104 w 335"/>
                <a:gd name="T106" fmla="+- 0 2203 2105"/>
                <a:gd name="T107" fmla="*/ 2203 h 133"/>
                <a:gd name="T108" fmla="+- 0 6410 6076"/>
                <a:gd name="T109" fmla="*/ T108 w 335"/>
                <a:gd name="T110" fmla="+- 0 2191 2105"/>
                <a:gd name="T111" fmla="*/ 2191 h 133"/>
                <a:gd name="T112" fmla="+- 0 6400 6076"/>
                <a:gd name="T113" fmla="*/ T112 w 335"/>
                <a:gd name="T114" fmla="+- 0 2166 2105"/>
                <a:gd name="T115" fmla="*/ 2166 h 133"/>
                <a:gd name="T116" fmla="+- 0 6389 6076"/>
                <a:gd name="T117" fmla="*/ T116 w 335"/>
                <a:gd name="T118" fmla="+- 0 2141 2105"/>
                <a:gd name="T119" fmla="*/ 2141 h 133"/>
                <a:gd name="T120" fmla="+- 0 6378 6076"/>
                <a:gd name="T121" fmla="*/ T120 w 335"/>
                <a:gd name="T122" fmla="+- 0 2121 2105"/>
                <a:gd name="T123" fmla="*/ 2121 h 133"/>
                <a:gd name="T124" fmla="+- 0 6378 6076"/>
                <a:gd name="T125" fmla="*/ T124 w 335"/>
                <a:gd name="T126" fmla="+- 0 2120 2105"/>
                <a:gd name="T127" fmla="*/ 2120 h 133"/>
                <a:gd name="T128" fmla="+- 0 6365 6076"/>
                <a:gd name="T129" fmla="*/ T128 w 335"/>
                <a:gd name="T130" fmla="+- 0 2105 2105"/>
                <a:gd name="T131" fmla="*/ 2105 h 133"/>
                <a:gd name="T132" fmla="+- 0 6356 6076"/>
                <a:gd name="T133" fmla="*/ T132 w 335"/>
                <a:gd name="T134" fmla="+- 0 2122 2105"/>
                <a:gd name="T135" fmla="*/ 2122 h 133"/>
                <a:gd name="T136" fmla="+- 0 6350 6076"/>
                <a:gd name="T137" fmla="*/ T136 w 335"/>
                <a:gd name="T138" fmla="+- 0 2146 2105"/>
                <a:gd name="T139" fmla="*/ 2146 h 133"/>
                <a:gd name="T140" fmla="+- 0 6344 6076"/>
                <a:gd name="T141" fmla="*/ T140 w 335"/>
                <a:gd name="T142" fmla="+- 0 2175 2105"/>
                <a:gd name="T143" fmla="*/ 2175 h 133"/>
                <a:gd name="T144" fmla="+- 0 6338 6076"/>
                <a:gd name="T145" fmla="*/ T144 w 335"/>
                <a:gd name="T146" fmla="+- 0 2206 2105"/>
                <a:gd name="T147" fmla="*/ 2206 h 133"/>
                <a:gd name="T148" fmla="+- 0 6344 6076"/>
                <a:gd name="T149" fmla="*/ T148 w 335"/>
                <a:gd name="T150" fmla="+- 0 2182 2105"/>
                <a:gd name="T151" fmla="*/ 2182 h 133"/>
                <a:gd name="T152" fmla="+- 0 6349 6076"/>
                <a:gd name="T153" fmla="*/ T152 w 335"/>
                <a:gd name="T154" fmla="+- 0 2159 2105"/>
                <a:gd name="T155" fmla="*/ 2159 h 133"/>
                <a:gd name="T156" fmla="+- 0 6356 6076"/>
                <a:gd name="T157" fmla="*/ T156 w 335"/>
                <a:gd name="T158" fmla="+- 0 2138 2105"/>
                <a:gd name="T159" fmla="*/ 2138 h 133"/>
                <a:gd name="T160" fmla="+- 0 6366 6076"/>
                <a:gd name="T161" fmla="*/ T160 w 335"/>
                <a:gd name="T162" fmla="+- 0 2121 2105"/>
                <a:gd name="T163" fmla="*/ 2121 h 133"/>
                <a:gd name="T164" fmla="+- 0 6379 6076"/>
                <a:gd name="T165" fmla="*/ T164 w 335"/>
                <a:gd name="T166" fmla="+- 0 2133 2105"/>
                <a:gd name="T167" fmla="*/ 2133 h 133"/>
                <a:gd name="T168" fmla="+- 0 6390 6076"/>
                <a:gd name="T169" fmla="*/ T168 w 335"/>
                <a:gd name="T170" fmla="+- 0 2151 2105"/>
                <a:gd name="T171" fmla="*/ 2151 h 133"/>
                <a:gd name="T172" fmla="+- 0 6400 6076"/>
                <a:gd name="T173" fmla="*/ T172 w 335"/>
                <a:gd name="T174" fmla="+- 0 2171 2105"/>
                <a:gd name="T175" fmla="*/ 2171 h 133"/>
                <a:gd name="T176" fmla="+- 0 6410 6076"/>
                <a:gd name="T177" fmla="*/ T176 w 335"/>
                <a:gd name="T178" fmla="+- 0 2191 2105"/>
                <a:gd name="T179" fmla="*/ 2191 h 13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</a:cxnLst>
              <a:rect l="0" t="0" r="r" b="b"/>
              <a:pathLst>
                <a:path w="335" h="133">
                  <a:moveTo>
                    <a:pt x="220" y="98"/>
                  </a:moveTo>
                  <a:lnTo>
                    <a:pt x="212" y="84"/>
                  </a:lnTo>
                  <a:lnTo>
                    <a:pt x="202" y="71"/>
                  </a:lnTo>
                  <a:lnTo>
                    <a:pt x="192" y="61"/>
                  </a:lnTo>
                  <a:lnTo>
                    <a:pt x="190" y="60"/>
                  </a:lnTo>
                  <a:lnTo>
                    <a:pt x="177" y="50"/>
                  </a:lnTo>
                  <a:lnTo>
                    <a:pt x="166" y="63"/>
                  </a:lnTo>
                  <a:lnTo>
                    <a:pt x="155" y="79"/>
                  </a:lnTo>
                  <a:lnTo>
                    <a:pt x="145" y="98"/>
                  </a:lnTo>
                  <a:lnTo>
                    <a:pt x="137" y="121"/>
                  </a:lnTo>
                  <a:lnTo>
                    <a:pt x="101" y="109"/>
                  </a:lnTo>
                  <a:lnTo>
                    <a:pt x="66" y="93"/>
                  </a:lnTo>
                  <a:lnTo>
                    <a:pt x="32" y="72"/>
                  </a:lnTo>
                  <a:lnTo>
                    <a:pt x="0" y="48"/>
                  </a:lnTo>
                  <a:lnTo>
                    <a:pt x="30" y="73"/>
                  </a:lnTo>
                  <a:lnTo>
                    <a:pt x="63" y="96"/>
                  </a:lnTo>
                  <a:lnTo>
                    <a:pt x="100" y="116"/>
                  </a:lnTo>
                  <a:lnTo>
                    <a:pt x="139" y="132"/>
                  </a:lnTo>
                  <a:lnTo>
                    <a:pt x="144" y="121"/>
                  </a:lnTo>
                  <a:lnTo>
                    <a:pt x="149" y="108"/>
                  </a:lnTo>
                  <a:lnTo>
                    <a:pt x="158" y="88"/>
                  </a:lnTo>
                  <a:lnTo>
                    <a:pt x="168" y="72"/>
                  </a:lnTo>
                  <a:lnTo>
                    <a:pt x="178" y="61"/>
                  </a:lnTo>
                  <a:lnTo>
                    <a:pt x="191" y="67"/>
                  </a:lnTo>
                  <a:lnTo>
                    <a:pt x="202" y="76"/>
                  </a:lnTo>
                  <a:lnTo>
                    <a:pt x="211" y="87"/>
                  </a:lnTo>
                  <a:lnTo>
                    <a:pt x="220" y="98"/>
                  </a:lnTo>
                  <a:moveTo>
                    <a:pt x="334" y="86"/>
                  </a:moveTo>
                  <a:lnTo>
                    <a:pt x="324" y="61"/>
                  </a:lnTo>
                  <a:lnTo>
                    <a:pt x="313" y="36"/>
                  </a:lnTo>
                  <a:lnTo>
                    <a:pt x="302" y="16"/>
                  </a:lnTo>
                  <a:lnTo>
                    <a:pt x="302" y="15"/>
                  </a:lnTo>
                  <a:lnTo>
                    <a:pt x="289" y="0"/>
                  </a:lnTo>
                  <a:lnTo>
                    <a:pt x="280" y="17"/>
                  </a:lnTo>
                  <a:lnTo>
                    <a:pt x="274" y="41"/>
                  </a:lnTo>
                  <a:lnTo>
                    <a:pt x="268" y="70"/>
                  </a:lnTo>
                  <a:lnTo>
                    <a:pt x="262" y="101"/>
                  </a:lnTo>
                  <a:lnTo>
                    <a:pt x="268" y="77"/>
                  </a:lnTo>
                  <a:lnTo>
                    <a:pt x="273" y="54"/>
                  </a:lnTo>
                  <a:lnTo>
                    <a:pt x="280" y="33"/>
                  </a:lnTo>
                  <a:lnTo>
                    <a:pt x="290" y="16"/>
                  </a:lnTo>
                  <a:lnTo>
                    <a:pt x="303" y="28"/>
                  </a:lnTo>
                  <a:lnTo>
                    <a:pt x="314" y="46"/>
                  </a:lnTo>
                  <a:lnTo>
                    <a:pt x="324" y="66"/>
                  </a:lnTo>
                  <a:lnTo>
                    <a:pt x="334" y="86"/>
                  </a:ln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pic>
          <p:nvPicPr>
            <p:cNvPr id="249" name="Picture 805">
              <a:extLst>
                <a:ext uri="{FF2B5EF4-FFF2-40B4-BE49-F238E27FC236}">
                  <a16:creationId xmlns:a16="http://schemas.microsoft.com/office/drawing/2014/main" id="{0F74A404-6D2E-48A0-A2F5-FE6276109B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2" y="2284"/>
              <a:ext cx="105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0" name="AutoShape 804">
              <a:extLst>
                <a:ext uri="{FF2B5EF4-FFF2-40B4-BE49-F238E27FC236}">
                  <a16:creationId xmlns:a16="http://schemas.microsoft.com/office/drawing/2014/main" id="{E2E66FE2-3C8D-49FD-97F0-DA7DAD597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" y="2752"/>
              <a:ext cx="65" cy="15"/>
            </a:xfrm>
            <a:custGeom>
              <a:avLst/>
              <a:gdLst>
                <a:gd name="T0" fmla="+- 0 6000 6000"/>
                <a:gd name="T1" fmla="*/ T0 w 65"/>
                <a:gd name="T2" fmla="+- 0 2752 2752"/>
                <a:gd name="T3" fmla="*/ 2752 h 15"/>
                <a:gd name="T4" fmla="+- 0 6001 6000"/>
                <a:gd name="T5" fmla="*/ T4 w 65"/>
                <a:gd name="T6" fmla="+- 0 2762 2752"/>
                <a:gd name="T7" fmla="*/ 2762 h 15"/>
                <a:gd name="T8" fmla="+- 0 6016 6000"/>
                <a:gd name="T9" fmla="*/ T8 w 65"/>
                <a:gd name="T10" fmla="+- 0 2767 2752"/>
                <a:gd name="T11" fmla="*/ 2767 h 15"/>
                <a:gd name="T12" fmla="+- 0 6040 6000"/>
                <a:gd name="T13" fmla="*/ T12 w 65"/>
                <a:gd name="T14" fmla="+- 0 2767 2752"/>
                <a:gd name="T15" fmla="*/ 2767 h 15"/>
                <a:gd name="T16" fmla="+- 0 6053 6000"/>
                <a:gd name="T17" fmla="*/ T16 w 65"/>
                <a:gd name="T18" fmla="+- 0 2764 2752"/>
                <a:gd name="T19" fmla="*/ 2764 h 15"/>
                <a:gd name="T20" fmla="+- 0 6017 6000"/>
                <a:gd name="T21" fmla="*/ T20 w 65"/>
                <a:gd name="T22" fmla="+- 0 2764 2752"/>
                <a:gd name="T23" fmla="*/ 2764 h 15"/>
                <a:gd name="T24" fmla="+- 0 6005 6000"/>
                <a:gd name="T25" fmla="*/ T24 w 65"/>
                <a:gd name="T26" fmla="+- 0 2760 2752"/>
                <a:gd name="T27" fmla="*/ 2760 h 15"/>
                <a:gd name="T28" fmla="+- 0 6000 6000"/>
                <a:gd name="T29" fmla="*/ T28 w 65"/>
                <a:gd name="T30" fmla="+- 0 2752 2752"/>
                <a:gd name="T31" fmla="*/ 2752 h 15"/>
                <a:gd name="T32" fmla="+- 0 6065 6000"/>
                <a:gd name="T33" fmla="*/ T32 w 65"/>
                <a:gd name="T34" fmla="+- 0 2760 2752"/>
                <a:gd name="T35" fmla="*/ 2760 h 15"/>
                <a:gd name="T36" fmla="+- 0 6037 6000"/>
                <a:gd name="T37" fmla="*/ T36 w 65"/>
                <a:gd name="T38" fmla="+- 0 2763 2752"/>
                <a:gd name="T39" fmla="*/ 2763 h 15"/>
                <a:gd name="T40" fmla="+- 0 6017 6000"/>
                <a:gd name="T41" fmla="*/ T40 w 65"/>
                <a:gd name="T42" fmla="+- 0 2764 2752"/>
                <a:gd name="T43" fmla="*/ 2764 h 15"/>
                <a:gd name="T44" fmla="+- 0 6053 6000"/>
                <a:gd name="T45" fmla="*/ T44 w 65"/>
                <a:gd name="T46" fmla="+- 0 2764 2752"/>
                <a:gd name="T47" fmla="*/ 2764 h 15"/>
                <a:gd name="T48" fmla="+- 0 6065 6000"/>
                <a:gd name="T49" fmla="*/ T48 w 65"/>
                <a:gd name="T50" fmla="+- 0 2760 2752"/>
                <a:gd name="T51" fmla="*/ 2760 h 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65" h="15">
                  <a:moveTo>
                    <a:pt x="0" y="0"/>
                  </a:moveTo>
                  <a:lnTo>
                    <a:pt x="1" y="10"/>
                  </a:lnTo>
                  <a:lnTo>
                    <a:pt x="16" y="15"/>
                  </a:lnTo>
                  <a:lnTo>
                    <a:pt x="40" y="15"/>
                  </a:lnTo>
                  <a:lnTo>
                    <a:pt x="53" y="12"/>
                  </a:lnTo>
                  <a:lnTo>
                    <a:pt x="17" y="12"/>
                  </a:lnTo>
                  <a:lnTo>
                    <a:pt x="5" y="8"/>
                  </a:lnTo>
                  <a:lnTo>
                    <a:pt x="0" y="0"/>
                  </a:lnTo>
                  <a:close/>
                  <a:moveTo>
                    <a:pt x="65" y="8"/>
                  </a:moveTo>
                  <a:lnTo>
                    <a:pt x="37" y="11"/>
                  </a:lnTo>
                  <a:lnTo>
                    <a:pt x="17" y="12"/>
                  </a:lnTo>
                  <a:lnTo>
                    <a:pt x="53" y="12"/>
                  </a:lnTo>
                  <a:lnTo>
                    <a:pt x="65" y="8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pic>
          <p:nvPicPr>
            <p:cNvPr id="251" name="Picture 803">
              <a:extLst>
                <a:ext uri="{FF2B5EF4-FFF2-40B4-BE49-F238E27FC236}">
                  <a16:creationId xmlns:a16="http://schemas.microsoft.com/office/drawing/2014/main" id="{1D51B8AB-5039-4156-98B5-E55A88A875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" y="2502"/>
              <a:ext cx="206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2" name="AutoShape 802">
              <a:extLst>
                <a:ext uri="{FF2B5EF4-FFF2-40B4-BE49-F238E27FC236}">
                  <a16:creationId xmlns:a16="http://schemas.microsoft.com/office/drawing/2014/main" id="{ADFF7809-2382-43EB-98D1-0331460ED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" y="2252"/>
              <a:ext cx="329" cy="496"/>
            </a:xfrm>
            <a:custGeom>
              <a:avLst/>
              <a:gdLst>
                <a:gd name="T0" fmla="+- 0 6002 6002"/>
                <a:gd name="T1" fmla="*/ T0 w 329"/>
                <a:gd name="T2" fmla="+- 0 2449 2252"/>
                <a:gd name="T3" fmla="*/ 2449 h 496"/>
                <a:gd name="T4" fmla="+- 0 6020 6002"/>
                <a:gd name="T5" fmla="*/ T4 w 329"/>
                <a:gd name="T6" fmla="+- 0 2493 2252"/>
                <a:gd name="T7" fmla="*/ 2493 h 496"/>
                <a:gd name="T8" fmla="+- 0 6041 6002"/>
                <a:gd name="T9" fmla="*/ T8 w 329"/>
                <a:gd name="T10" fmla="+- 0 2536 2252"/>
                <a:gd name="T11" fmla="*/ 2536 h 496"/>
                <a:gd name="T12" fmla="+- 0 6065 6002"/>
                <a:gd name="T13" fmla="*/ T12 w 329"/>
                <a:gd name="T14" fmla="+- 0 2577 2252"/>
                <a:gd name="T15" fmla="*/ 2577 h 496"/>
                <a:gd name="T16" fmla="+- 0 6096 6002"/>
                <a:gd name="T17" fmla="*/ T16 w 329"/>
                <a:gd name="T18" fmla="+- 0 2616 2252"/>
                <a:gd name="T19" fmla="*/ 2616 h 496"/>
                <a:gd name="T20" fmla="+- 0 6112 6002"/>
                <a:gd name="T21" fmla="*/ T20 w 329"/>
                <a:gd name="T22" fmla="+- 0 2646 2252"/>
                <a:gd name="T23" fmla="*/ 2646 h 496"/>
                <a:gd name="T24" fmla="+- 0 6125 6002"/>
                <a:gd name="T25" fmla="*/ T24 w 329"/>
                <a:gd name="T26" fmla="+- 0 2693 2252"/>
                <a:gd name="T27" fmla="*/ 2693 h 496"/>
                <a:gd name="T28" fmla="+- 0 6144 6002"/>
                <a:gd name="T29" fmla="*/ T28 w 329"/>
                <a:gd name="T30" fmla="+- 0 2735 2252"/>
                <a:gd name="T31" fmla="*/ 2735 h 496"/>
                <a:gd name="T32" fmla="+- 0 6172 6002"/>
                <a:gd name="T33" fmla="*/ T32 w 329"/>
                <a:gd name="T34" fmla="+- 0 2748 2252"/>
                <a:gd name="T35" fmla="*/ 2748 h 496"/>
                <a:gd name="T36" fmla="+- 0 6187 6002"/>
                <a:gd name="T37" fmla="*/ T36 w 329"/>
                <a:gd name="T38" fmla="+- 0 2739 2252"/>
                <a:gd name="T39" fmla="*/ 2739 h 496"/>
                <a:gd name="T40" fmla="+- 0 6171 6002"/>
                <a:gd name="T41" fmla="*/ T40 w 329"/>
                <a:gd name="T42" fmla="+- 0 2739 2252"/>
                <a:gd name="T43" fmla="*/ 2739 h 496"/>
                <a:gd name="T44" fmla="+- 0 6147 6002"/>
                <a:gd name="T45" fmla="*/ T44 w 329"/>
                <a:gd name="T46" fmla="+- 0 2728 2252"/>
                <a:gd name="T47" fmla="*/ 2728 h 496"/>
                <a:gd name="T48" fmla="+- 0 6132 6002"/>
                <a:gd name="T49" fmla="*/ T48 w 329"/>
                <a:gd name="T50" fmla="+- 0 2690 2252"/>
                <a:gd name="T51" fmla="*/ 2690 h 496"/>
                <a:gd name="T52" fmla="+- 0 6117 6002"/>
                <a:gd name="T53" fmla="*/ T52 w 329"/>
                <a:gd name="T54" fmla="+- 0 2643 2252"/>
                <a:gd name="T55" fmla="*/ 2643 h 496"/>
                <a:gd name="T56" fmla="+- 0 6098 6002"/>
                <a:gd name="T57" fmla="*/ T56 w 329"/>
                <a:gd name="T58" fmla="+- 0 2607 2252"/>
                <a:gd name="T59" fmla="*/ 2607 h 496"/>
                <a:gd name="T60" fmla="+- 0 6067 6002"/>
                <a:gd name="T61" fmla="*/ T60 w 329"/>
                <a:gd name="T62" fmla="+- 0 2573 2252"/>
                <a:gd name="T63" fmla="*/ 2573 h 496"/>
                <a:gd name="T64" fmla="+- 0 6043 6002"/>
                <a:gd name="T65" fmla="*/ T64 w 329"/>
                <a:gd name="T66" fmla="+- 0 2535 2252"/>
                <a:gd name="T67" fmla="*/ 2535 h 496"/>
                <a:gd name="T68" fmla="+- 0 6023 6002"/>
                <a:gd name="T69" fmla="*/ T68 w 329"/>
                <a:gd name="T70" fmla="+- 0 2493 2252"/>
                <a:gd name="T71" fmla="*/ 2493 h 496"/>
                <a:gd name="T72" fmla="+- 0 6002 6002"/>
                <a:gd name="T73" fmla="*/ T72 w 329"/>
                <a:gd name="T74" fmla="+- 0 2449 2252"/>
                <a:gd name="T75" fmla="*/ 2449 h 496"/>
                <a:gd name="T76" fmla="+- 0 6135 6002"/>
                <a:gd name="T77" fmla="*/ T76 w 329"/>
                <a:gd name="T78" fmla="+- 0 2252 2252"/>
                <a:gd name="T79" fmla="*/ 2252 h 496"/>
                <a:gd name="T80" fmla="+- 0 6152 6002"/>
                <a:gd name="T81" fmla="*/ T80 w 329"/>
                <a:gd name="T82" fmla="+- 0 2275 2252"/>
                <a:gd name="T83" fmla="*/ 2275 h 496"/>
                <a:gd name="T84" fmla="+- 0 6165 6002"/>
                <a:gd name="T85" fmla="*/ T84 w 329"/>
                <a:gd name="T86" fmla="+- 0 2301 2252"/>
                <a:gd name="T87" fmla="*/ 2301 h 496"/>
                <a:gd name="T88" fmla="+- 0 6178 6002"/>
                <a:gd name="T89" fmla="*/ T88 w 329"/>
                <a:gd name="T90" fmla="+- 0 2332 2252"/>
                <a:gd name="T91" fmla="*/ 2332 h 496"/>
                <a:gd name="T92" fmla="+- 0 6195 6002"/>
                <a:gd name="T93" fmla="*/ T92 w 329"/>
                <a:gd name="T94" fmla="+- 0 2368 2252"/>
                <a:gd name="T95" fmla="*/ 2368 h 496"/>
                <a:gd name="T96" fmla="+- 0 6232 6002"/>
                <a:gd name="T97" fmla="*/ T96 w 329"/>
                <a:gd name="T98" fmla="+- 0 2427 2252"/>
                <a:gd name="T99" fmla="*/ 2427 h 496"/>
                <a:gd name="T100" fmla="+- 0 6281 6002"/>
                <a:gd name="T101" fmla="*/ T100 w 329"/>
                <a:gd name="T102" fmla="+- 0 2490 2252"/>
                <a:gd name="T103" fmla="*/ 2490 h 496"/>
                <a:gd name="T104" fmla="+- 0 6319 6002"/>
                <a:gd name="T105" fmla="*/ T104 w 329"/>
                <a:gd name="T106" fmla="+- 0 2551 2252"/>
                <a:gd name="T107" fmla="*/ 2551 h 496"/>
                <a:gd name="T108" fmla="+- 0 6319 6002"/>
                <a:gd name="T109" fmla="*/ T108 w 329"/>
                <a:gd name="T110" fmla="+- 0 2602 2252"/>
                <a:gd name="T111" fmla="*/ 2602 h 496"/>
                <a:gd name="T112" fmla="+- 0 6306 6002"/>
                <a:gd name="T113" fmla="*/ T112 w 329"/>
                <a:gd name="T114" fmla="+- 0 2627 2252"/>
                <a:gd name="T115" fmla="*/ 2627 h 496"/>
                <a:gd name="T116" fmla="+- 0 6282 6002"/>
                <a:gd name="T117" fmla="*/ T116 w 329"/>
                <a:gd name="T118" fmla="+- 0 2664 2252"/>
                <a:gd name="T119" fmla="*/ 2664 h 496"/>
                <a:gd name="T120" fmla="+- 0 6240 6002"/>
                <a:gd name="T121" fmla="*/ T120 w 329"/>
                <a:gd name="T122" fmla="+- 0 2704 2252"/>
                <a:gd name="T123" fmla="*/ 2704 h 496"/>
                <a:gd name="T124" fmla="+- 0 6171 6002"/>
                <a:gd name="T125" fmla="*/ T124 w 329"/>
                <a:gd name="T126" fmla="+- 0 2739 2252"/>
                <a:gd name="T127" fmla="*/ 2739 h 496"/>
                <a:gd name="T128" fmla="+- 0 6187 6002"/>
                <a:gd name="T129" fmla="*/ T128 w 329"/>
                <a:gd name="T130" fmla="+- 0 2739 2252"/>
                <a:gd name="T131" fmla="*/ 2739 h 496"/>
                <a:gd name="T132" fmla="+- 0 6239 6002"/>
                <a:gd name="T133" fmla="*/ T132 w 329"/>
                <a:gd name="T134" fmla="+- 0 2710 2252"/>
                <a:gd name="T135" fmla="*/ 2710 h 496"/>
                <a:gd name="T136" fmla="+- 0 6284 6002"/>
                <a:gd name="T137" fmla="*/ T136 w 329"/>
                <a:gd name="T138" fmla="+- 0 2666 2252"/>
                <a:gd name="T139" fmla="*/ 2666 h 496"/>
                <a:gd name="T140" fmla="+- 0 6311 6002"/>
                <a:gd name="T141" fmla="*/ T140 w 329"/>
                <a:gd name="T142" fmla="+- 0 2628 2252"/>
                <a:gd name="T143" fmla="*/ 2628 h 496"/>
                <a:gd name="T144" fmla="+- 0 6323 6002"/>
                <a:gd name="T145" fmla="*/ T144 w 329"/>
                <a:gd name="T146" fmla="+- 0 2608 2252"/>
                <a:gd name="T147" fmla="*/ 2608 h 496"/>
                <a:gd name="T148" fmla="+- 0 6330 6002"/>
                <a:gd name="T149" fmla="*/ T148 w 329"/>
                <a:gd name="T150" fmla="+- 0 2555 2252"/>
                <a:gd name="T151" fmla="*/ 2555 h 496"/>
                <a:gd name="T152" fmla="+- 0 6297 6002"/>
                <a:gd name="T153" fmla="*/ T152 w 329"/>
                <a:gd name="T154" fmla="+- 0 2501 2252"/>
                <a:gd name="T155" fmla="*/ 2501 h 496"/>
                <a:gd name="T156" fmla="+- 0 6246 6002"/>
                <a:gd name="T157" fmla="*/ T156 w 329"/>
                <a:gd name="T158" fmla="+- 0 2439 2252"/>
                <a:gd name="T159" fmla="*/ 2439 h 496"/>
                <a:gd name="T160" fmla="+- 0 6201 6002"/>
                <a:gd name="T161" fmla="*/ T160 w 329"/>
                <a:gd name="T162" fmla="+- 0 2365 2252"/>
                <a:gd name="T163" fmla="*/ 2365 h 496"/>
                <a:gd name="T164" fmla="+- 0 6182 6002"/>
                <a:gd name="T165" fmla="*/ T164 w 329"/>
                <a:gd name="T166" fmla="+- 0 2322 2252"/>
                <a:gd name="T167" fmla="*/ 2322 h 496"/>
                <a:gd name="T168" fmla="+- 0 6167 6002"/>
                <a:gd name="T169" fmla="*/ T168 w 329"/>
                <a:gd name="T170" fmla="+- 0 2292 2252"/>
                <a:gd name="T171" fmla="*/ 2292 h 496"/>
                <a:gd name="T172" fmla="+- 0 6152 6002"/>
                <a:gd name="T173" fmla="*/ T172 w 329"/>
                <a:gd name="T174" fmla="+- 0 2269 2252"/>
                <a:gd name="T175" fmla="*/ 2269 h 496"/>
                <a:gd name="T176" fmla="+- 0 6135 6002"/>
                <a:gd name="T177" fmla="*/ T176 w 329"/>
                <a:gd name="T178" fmla="+- 0 2252 2252"/>
                <a:gd name="T179" fmla="*/ 2252 h 4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</a:cxnLst>
              <a:rect l="0" t="0" r="r" b="b"/>
              <a:pathLst>
                <a:path w="329" h="496">
                  <a:moveTo>
                    <a:pt x="0" y="197"/>
                  </a:moveTo>
                  <a:lnTo>
                    <a:pt x="18" y="241"/>
                  </a:lnTo>
                  <a:lnTo>
                    <a:pt x="39" y="284"/>
                  </a:lnTo>
                  <a:lnTo>
                    <a:pt x="63" y="325"/>
                  </a:lnTo>
                  <a:lnTo>
                    <a:pt x="94" y="364"/>
                  </a:lnTo>
                  <a:lnTo>
                    <a:pt x="110" y="394"/>
                  </a:lnTo>
                  <a:lnTo>
                    <a:pt x="123" y="441"/>
                  </a:lnTo>
                  <a:lnTo>
                    <a:pt x="142" y="483"/>
                  </a:lnTo>
                  <a:lnTo>
                    <a:pt x="170" y="496"/>
                  </a:lnTo>
                  <a:lnTo>
                    <a:pt x="185" y="487"/>
                  </a:lnTo>
                  <a:lnTo>
                    <a:pt x="169" y="487"/>
                  </a:lnTo>
                  <a:lnTo>
                    <a:pt x="145" y="476"/>
                  </a:lnTo>
                  <a:lnTo>
                    <a:pt x="130" y="438"/>
                  </a:lnTo>
                  <a:lnTo>
                    <a:pt x="115" y="391"/>
                  </a:lnTo>
                  <a:lnTo>
                    <a:pt x="96" y="355"/>
                  </a:lnTo>
                  <a:lnTo>
                    <a:pt x="65" y="321"/>
                  </a:lnTo>
                  <a:lnTo>
                    <a:pt x="41" y="283"/>
                  </a:lnTo>
                  <a:lnTo>
                    <a:pt x="21" y="241"/>
                  </a:lnTo>
                  <a:lnTo>
                    <a:pt x="0" y="197"/>
                  </a:lnTo>
                  <a:close/>
                  <a:moveTo>
                    <a:pt x="133" y="0"/>
                  </a:moveTo>
                  <a:lnTo>
                    <a:pt x="150" y="23"/>
                  </a:lnTo>
                  <a:lnTo>
                    <a:pt x="163" y="49"/>
                  </a:lnTo>
                  <a:lnTo>
                    <a:pt x="176" y="80"/>
                  </a:lnTo>
                  <a:lnTo>
                    <a:pt x="193" y="116"/>
                  </a:lnTo>
                  <a:lnTo>
                    <a:pt x="230" y="175"/>
                  </a:lnTo>
                  <a:lnTo>
                    <a:pt x="279" y="238"/>
                  </a:lnTo>
                  <a:lnTo>
                    <a:pt x="317" y="299"/>
                  </a:lnTo>
                  <a:lnTo>
                    <a:pt x="317" y="350"/>
                  </a:lnTo>
                  <a:lnTo>
                    <a:pt x="304" y="375"/>
                  </a:lnTo>
                  <a:lnTo>
                    <a:pt x="280" y="412"/>
                  </a:lnTo>
                  <a:lnTo>
                    <a:pt x="238" y="452"/>
                  </a:lnTo>
                  <a:lnTo>
                    <a:pt x="169" y="487"/>
                  </a:lnTo>
                  <a:lnTo>
                    <a:pt x="185" y="487"/>
                  </a:lnTo>
                  <a:lnTo>
                    <a:pt x="237" y="458"/>
                  </a:lnTo>
                  <a:lnTo>
                    <a:pt x="282" y="414"/>
                  </a:lnTo>
                  <a:lnTo>
                    <a:pt x="309" y="376"/>
                  </a:lnTo>
                  <a:lnTo>
                    <a:pt x="321" y="356"/>
                  </a:lnTo>
                  <a:lnTo>
                    <a:pt x="328" y="303"/>
                  </a:lnTo>
                  <a:lnTo>
                    <a:pt x="295" y="249"/>
                  </a:lnTo>
                  <a:lnTo>
                    <a:pt x="244" y="187"/>
                  </a:lnTo>
                  <a:lnTo>
                    <a:pt x="199" y="113"/>
                  </a:lnTo>
                  <a:lnTo>
                    <a:pt x="180" y="70"/>
                  </a:lnTo>
                  <a:lnTo>
                    <a:pt x="165" y="40"/>
                  </a:lnTo>
                  <a:lnTo>
                    <a:pt x="150" y="17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53" name="AutoShape 801">
              <a:extLst>
                <a:ext uri="{FF2B5EF4-FFF2-40B4-BE49-F238E27FC236}">
                  <a16:creationId xmlns:a16="http://schemas.microsoft.com/office/drawing/2014/main" id="{82BB5BFA-B30E-416C-BE41-ADD9A2027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" y="2053"/>
              <a:ext cx="750" cy="786"/>
            </a:xfrm>
            <a:custGeom>
              <a:avLst/>
              <a:gdLst>
                <a:gd name="T0" fmla="+- 0 6249 6171"/>
                <a:gd name="T1" fmla="*/ T0 w 750"/>
                <a:gd name="T2" fmla="+- 0 2565 2053"/>
                <a:gd name="T3" fmla="*/ 2565 h 786"/>
                <a:gd name="T4" fmla="+- 0 6191 6171"/>
                <a:gd name="T5" fmla="*/ T4 w 750"/>
                <a:gd name="T6" fmla="+- 0 2629 2053"/>
                <a:gd name="T7" fmla="*/ 2629 h 786"/>
                <a:gd name="T8" fmla="+- 0 6206 6171"/>
                <a:gd name="T9" fmla="*/ T8 w 750"/>
                <a:gd name="T10" fmla="+- 0 2719 2053"/>
                <a:gd name="T11" fmla="*/ 2719 h 786"/>
                <a:gd name="T12" fmla="+- 0 6315 6171"/>
                <a:gd name="T13" fmla="*/ T12 w 750"/>
                <a:gd name="T14" fmla="+- 0 2808 2053"/>
                <a:gd name="T15" fmla="*/ 2808 h 786"/>
                <a:gd name="T16" fmla="+- 0 6426 6171"/>
                <a:gd name="T17" fmla="*/ T16 w 750"/>
                <a:gd name="T18" fmla="+- 0 2839 2053"/>
                <a:gd name="T19" fmla="*/ 2839 h 786"/>
                <a:gd name="T20" fmla="+- 0 6453 6171"/>
                <a:gd name="T21" fmla="*/ T20 w 750"/>
                <a:gd name="T22" fmla="+- 0 2830 2053"/>
                <a:gd name="T23" fmla="*/ 2830 h 786"/>
                <a:gd name="T24" fmla="+- 0 6521 6171"/>
                <a:gd name="T25" fmla="*/ T24 w 750"/>
                <a:gd name="T26" fmla="+- 0 2750 2053"/>
                <a:gd name="T27" fmla="*/ 2750 h 786"/>
                <a:gd name="T28" fmla="+- 0 6583 6171"/>
                <a:gd name="T29" fmla="*/ T28 w 750"/>
                <a:gd name="T30" fmla="+- 0 2666 2053"/>
                <a:gd name="T31" fmla="*/ 2666 h 786"/>
                <a:gd name="T32" fmla="+- 0 6367 6171"/>
                <a:gd name="T33" fmla="*/ T32 w 750"/>
                <a:gd name="T34" fmla="+- 0 2637 2053"/>
                <a:gd name="T35" fmla="*/ 2637 h 786"/>
                <a:gd name="T36" fmla="+- 0 6309 6171"/>
                <a:gd name="T37" fmla="*/ T36 w 750"/>
                <a:gd name="T38" fmla="+- 0 2575 2053"/>
                <a:gd name="T39" fmla="*/ 2575 h 786"/>
                <a:gd name="T40" fmla="+- 0 6757 6171"/>
                <a:gd name="T41" fmla="*/ T40 w 750"/>
                <a:gd name="T42" fmla="+- 0 2053 2053"/>
                <a:gd name="T43" fmla="*/ 2053 h 786"/>
                <a:gd name="T44" fmla="+- 0 6692 6171"/>
                <a:gd name="T45" fmla="*/ T44 w 750"/>
                <a:gd name="T46" fmla="+- 0 2099 2053"/>
                <a:gd name="T47" fmla="*/ 2099 h 786"/>
                <a:gd name="T48" fmla="+- 0 6643 6171"/>
                <a:gd name="T49" fmla="*/ T48 w 750"/>
                <a:gd name="T50" fmla="+- 0 2149 2053"/>
                <a:gd name="T51" fmla="*/ 2149 h 786"/>
                <a:gd name="T52" fmla="+- 0 6631 6171"/>
                <a:gd name="T53" fmla="*/ T52 w 750"/>
                <a:gd name="T54" fmla="+- 0 2280 2053"/>
                <a:gd name="T55" fmla="*/ 2280 h 786"/>
                <a:gd name="T56" fmla="+- 0 6633 6171"/>
                <a:gd name="T57" fmla="*/ T56 w 750"/>
                <a:gd name="T58" fmla="+- 0 2413 2053"/>
                <a:gd name="T59" fmla="*/ 2413 h 786"/>
                <a:gd name="T60" fmla="+- 0 6526 6171"/>
                <a:gd name="T61" fmla="*/ T60 w 750"/>
                <a:gd name="T62" fmla="+- 0 2537 2053"/>
                <a:gd name="T63" fmla="*/ 2537 h 786"/>
                <a:gd name="T64" fmla="+- 0 6434 6171"/>
                <a:gd name="T65" fmla="*/ T64 w 750"/>
                <a:gd name="T66" fmla="+- 0 2615 2053"/>
                <a:gd name="T67" fmla="*/ 2615 h 786"/>
                <a:gd name="T68" fmla="+- 0 6583 6171"/>
                <a:gd name="T69" fmla="*/ T68 w 750"/>
                <a:gd name="T70" fmla="+- 0 2666 2053"/>
                <a:gd name="T71" fmla="*/ 2666 h 786"/>
                <a:gd name="T72" fmla="+- 0 6652 6171"/>
                <a:gd name="T73" fmla="*/ T72 w 750"/>
                <a:gd name="T74" fmla="+- 0 2556 2053"/>
                <a:gd name="T75" fmla="*/ 2556 h 786"/>
                <a:gd name="T76" fmla="+- 0 6715 6171"/>
                <a:gd name="T77" fmla="*/ T76 w 750"/>
                <a:gd name="T78" fmla="+- 0 2425 2053"/>
                <a:gd name="T79" fmla="*/ 2425 h 786"/>
                <a:gd name="T80" fmla="+- 0 6755 6171"/>
                <a:gd name="T81" fmla="*/ T80 w 750"/>
                <a:gd name="T82" fmla="+- 0 2358 2053"/>
                <a:gd name="T83" fmla="*/ 2358 h 786"/>
                <a:gd name="T84" fmla="+- 0 6756 6171"/>
                <a:gd name="T85" fmla="*/ T84 w 750"/>
                <a:gd name="T86" fmla="+- 0 2274 2053"/>
                <a:gd name="T87" fmla="*/ 2274 h 786"/>
                <a:gd name="T88" fmla="+- 0 6817 6171"/>
                <a:gd name="T89" fmla="*/ T88 w 750"/>
                <a:gd name="T90" fmla="+- 0 2249 2053"/>
                <a:gd name="T91" fmla="*/ 2249 h 786"/>
                <a:gd name="T92" fmla="+- 0 6892 6171"/>
                <a:gd name="T93" fmla="*/ T92 w 750"/>
                <a:gd name="T94" fmla="+- 0 2237 2053"/>
                <a:gd name="T95" fmla="*/ 2237 h 786"/>
                <a:gd name="T96" fmla="+- 0 6855 6171"/>
                <a:gd name="T97" fmla="*/ T96 w 750"/>
                <a:gd name="T98" fmla="+- 0 2194 2053"/>
                <a:gd name="T99" fmla="*/ 2194 h 786"/>
                <a:gd name="T100" fmla="+- 0 6845 6171"/>
                <a:gd name="T101" fmla="*/ T100 w 750"/>
                <a:gd name="T102" fmla="+- 0 2174 2053"/>
                <a:gd name="T103" fmla="*/ 2174 h 786"/>
                <a:gd name="T104" fmla="+- 0 6832 6171"/>
                <a:gd name="T105" fmla="*/ T104 w 750"/>
                <a:gd name="T106" fmla="+- 0 2150 2053"/>
                <a:gd name="T107" fmla="*/ 2150 h 786"/>
                <a:gd name="T108" fmla="+- 0 6812 6171"/>
                <a:gd name="T109" fmla="*/ T108 w 750"/>
                <a:gd name="T110" fmla="+- 0 2125 2053"/>
                <a:gd name="T111" fmla="*/ 2125 h 786"/>
                <a:gd name="T112" fmla="+- 0 6795 6171"/>
                <a:gd name="T113" fmla="*/ T112 w 750"/>
                <a:gd name="T114" fmla="+- 0 2109 2053"/>
                <a:gd name="T115" fmla="*/ 2109 h 786"/>
                <a:gd name="T116" fmla="+- 0 6854 6171"/>
                <a:gd name="T117" fmla="*/ T116 w 750"/>
                <a:gd name="T118" fmla="+- 0 2103 2053"/>
                <a:gd name="T119" fmla="*/ 2103 h 786"/>
                <a:gd name="T120" fmla="+- 0 6892 6171"/>
                <a:gd name="T121" fmla="*/ T120 w 750"/>
                <a:gd name="T122" fmla="+- 0 2076 2053"/>
                <a:gd name="T123" fmla="*/ 2076 h 786"/>
                <a:gd name="T124" fmla="+- 0 6812 6171"/>
                <a:gd name="T125" fmla="*/ T124 w 750"/>
                <a:gd name="T126" fmla="+- 0 2063 2053"/>
                <a:gd name="T127" fmla="*/ 2063 h 786"/>
                <a:gd name="T128" fmla="+- 0 6757 6171"/>
                <a:gd name="T129" fmla="*/ T128 w 750"/>
                <a:gd name="T130" fmla="+- 0 2053 2053"/>
                <a:gd name="T131" fmla="*/ 2053 h 786"/>
                <a:gd name="T132" fmla="+- 0 6834 6171"/>
                <a:gd name="T133" fmla="*/ T132 w 750"/>
                <a:gd name="T134" fmla="+- 0 2237 2053"/>
                <a:gd name="T135" fmla="*/ 2237 h 786"/>
                <a:gd name="T136" fmla="+- 0 6884 6171"/>
                <a:gd name="T137" fmla="*/ T136 w 750"/>
                <a:gd name="T138" fmla="+- 0 2273 2053"/>
                <a:gd name="T139" fmla="*/ 2273 h 786"/>
                <a:gd name="T140" fmla="+- 0 6920 6171"/>
                <a:gd name="T141" fmla="*/ T140 w 750"/>
                <a:gd name="T142" fmla="+- 0 2267 2053"/>
                <a:gd name="T143" fmla="*/ 2267 h 786"/>
                <a:gd name="T144" fmla="+- 0 6892 6171"/>
                <a:gd name="T145" fmla="*/ T144 w 750"/>
                <a:gd name="T146" fmla="+- 0 2237 2053"/>
                <a:gd name="T147" fmla="*/ 2237 h 786"/>
                <a:gd name="T148" fmla="+- 0 6783 6171"/>
                <a:gd name="T149" fmla="*/ T148 w 750"/>
                <a:gd name="T150" fmla="+- 0 2103 2053"/>
                <a:gd name="T151" fmla="*/ 2103 h 786"/>
                <a:gd name="T152" fmla="+- 0 6850 6171"/>
                <a:gd name="T153" fmla="*/ T152 w 750"/>
                <a:gd name="T154" fmla="+- 0 2104 2053"/>
                <a:gd name="T155" fmla="*/ 2104 h 7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</a:cxnLst>
              <a:rect l="0" t="0" r="r" b="b"/>
              <a:pathLst>
                <a:path w="750" h="786">
                  <a:moveTo>
                    <a:pt x="111" y="498"/>
                  </a:moveTo>
                  <a:lnTo>
                    <a:pt x="78" y="512"/>
                  </a:lnTo>
                  <a:lnTo>
                    <a:pt x="47" y="539"/>
                  </a:lnTo>
                  <a:lnTo>
                    <a:pt x="20" y="576"/>
                  </a:lnTo>
                  <a:lnTo>
                    <a:pt x="0" y="622"/>
                  </a:lnTo>
                  <a:lnTo>
                    <a:pt x="35" y="666"/>
                  </a:lnTo>
                  <a:lnTo>
                    <a:pt x="79" y="713"/>
                  </a:lnTo>
                  <a:lnTo>
                    <a:pt x="144" y="755"/>
                  </a:lnTo>
                  <a:lnTo>
                    <a:pt x="241" y="784"/>
                  </a:lnTo>
                  <a:lnTo>
                    <a:pt x="255" y="786"/>
                  </a:lnTo>
                  <a:lnTo>
                    <a:pt x="270" y="785"/>
                  </a:lnTo>
                  <a:lnTo>
                    <a:pt x="282" y="777"/>
                  </a:lnTo>
                  <a:lnTo>
                    <a:pt x="292" y="763"/>
                  </a:lnTo>
                  <a:lnTo>
                    <a:pt x="350" y="697"/>
                  </a:lnTo>
                  <a:lnTo>
                    <a:pt x="400" y="632"/>
                  </a:lnTo>
                  <a:lnTo>
                    <a:pt x="412" y="613"/>
                  </a:lnTo>
                  <a:lnTo>
                    <a:pt x="220" y="613"/>
                  </a:lnTo>
                  <a:lnTo>
                    <a:pt x="196" y="584"/>
                  </a:lnTo>
                  <a:lnTo>
                    <a:pt x="167" y="552"/>
                  </a:lnTo>
                  <a:lnTo>
                    <a:pt x="138" y="522"/>
                  </a:lnTo>
                  <a:lnTo>
                    <a:pt x="111" y="498"/>
                  </a:lnTo>
                  <a:close/>
                  <a:moveTo>
                    <a:pt x="586" y="0"/>
                  </a:moveTo>
                  <a:lnTo>
                    <a:pt x="559" y="19"/>
                  </a:lnTo>
                  <a:lnTo>
                    <a:pt x="521" y="46"/>
                  </a:lnTo>
                  <a:lnTo>
                    <a:pt x="487" y="74"/>
                  </a:lnTo>
                  <a:lnTo>
                    <a:pt x="472" y="96"/>
                  </a:lnTo>
                  <a:lnTo>
                    <a:pt x="467" y="163"/>
                  </a:lnTo>
                  <a:lnTo>
                    <a:pt x="460" y="227"/>
                  </a:lnTo>
                  <a:lnTo>
                    <a:pt x="458" y="291"/>
                  </a:lnTo>
                  <a:lnTo>
                    <a:pt x="462" y="360"/>
                  </a:lnTo>
                  <a:lnTo>
                    <a:pt x="406" y="434"/>
                  </a:lnTo>
                  <a:lnTo>
                    <a:pt x="355" y="484"/>
                  </a:lnTo>
                  <a:lnTo>
                    <a:pt x="308" y="523"/>
                  </a:lnTo>
                  <a:lnTo>
                    <a:pt x="263" y="562"/>
                  </a:lnTo>
                  <a:lnTo>
                    <a:pt x="220" y="613"/>
                  </a:lnTo>
                  <a:lnTo>
                    <a:pt x="412" y="613"/>
                  </a:lnTo>
                  <a:lnTo>
                    <a:pt x="443" y="568"/>
                  </a:lnTo>
                  <a:lnTo>
                    <a:pt x="481" y="503"/>
                  </a:lnTo>
                  <a:lnTo>
                    <a:pt x="515" y="438"/>
                  </a:lnTo>
                  <a:lnTo>
                    <a:pt x="544" y="372"/>
                  </a:lnTo>
                  <a:lnTo>
                    <a:pt x="567" y="340"/>
                  </a:lnTo>
                  <a:lnTo>
                    <a:pt x="584" y="305"/>
                  </a:lnTo>
                  <a:lnTo>
                    <a:pt x="590" y="266"/>
                  </a:lnTo>
                  <a:lnTo>
                    <a:pt x="585" y="221"/>
                  </a:lnTo>
                  <a:lnTo>
                    <a:pt x="626" y="205"/>
                  </a:lnTo>
                  <a:lnTo>
                    <a:pt x="646" y="196"/>
                  </a:lnTo>
                  <a:lnTo>
                    <a:pt x="663" y="184"/>
                  </a:lnTo>
                  <a:lnTo>
                    <a:pt x="721" y="184"/>
                  </a:lnTo>
                  <a:lnTo>
                    <a:pt x="702" y="162"/>
                  </a:lnTo>
                  <a:lnTo>
                    <a:pt x="684" y="141"/>
                  </a:lnTo>
                  <a:lnTo>
                    <a:pt x="670" y="132"/>
                  </a:lnTo>
                  <a:lnTo>
                    <a:pt x="674" y="121"/>
                  </a:lnTo>
                  <a:lnTo>
                    <a:pt x="671" y="110"/>
                  </a:lnTo>
                  <a:lnTo>
                    <a:pt x="661" y="97"/>
                  </a:lnTo>
                  <a:lnTo>
                    <a:pt x="644" y="82"/>
                  </a:lnTo>
                  <a:lnTo>
                    <a:pt x="641" y="72"/>
                  </a:lnTo>
                  <a:lnTo>
                    <a:pt x="634" y="64"/>
                  </a:lnTo>
                  <a:lnTo>
                    <a:pt x="624" y="56"/>
                  </a:lnTo>
                  <a:lnTo>
                    <a:pt x="612" y="50"/>
                  </a:lnTo>
                  <a:lnTo>
                    <a:pt x="683" y="50"/>
                  </a:lnTo>
                  <a:lnTo>
                    <a:pt x="712" y="43"/>
                  </a:lnTo>
                  <a:lnTo>
                    <a:pt x="721" y="23"/>
                  </a:lnTo>
                  <a:lnTo>
                    <a:pt x="678" y="19"/>
                  </a:lnTo>
                  <a:lnTo>
                    <a:pt x="641" y="10"/>
                  </a:lnTo>
                  <a:lnTo>
                    <a:pt x="610" y="1"/>
                  </a:lnTo>
                  <a:lnTo>
                    <a:pt x="586" y="0"/>
                  </a:lnTo>
                  <a:close/>
                  <a:moveTo>
                    <a:pt x="721" y="184"/>
                  </a:moveTo>
                  <a:lnTo>
                    <a:pt x="663" y="184"/>
                  </a:lnTo>
                  <a:lnTo>
                    <a:pt x="688" y="205"/>
                  </a:lnTo>
                  <a:lnTo>
                    <a:pt x="713" y="220"/>
                  </a:lnTo>
                  <a:lnTo>
                    <a:pt x="735" y="225"/>
                  </a:lnTo>
                  <a:lnTo>
                    <a:pt x="749" y="214"/>
                  </a:lnTo>
                  <a:lnTo>
                    <a:pt x="724" y="189"/>
                  </a:lnTo>
                  <a:lnTo>
                    <a:pt x="721" y="184"/>
                  </a:lnTo>
                  <a:close/>
                  <a:moveTo>
                    <a:pt x="683" y="50"/>
                  </a:moveTo>
                  <a:lnTo>
                    <a:pt x="612" y="50"/>
                  </a:lnTo>
                  <a:lnTo>
                    <a:pt x="640" y="52"/>
                  </a:lnTo>
                  <a:lnTo>
                    <a:pt x="679" y="51"/>
                  </a:lnTo>
                  <a:lnTo>
                    <a:pt x="683" y="50"/>
                  </a:lnTo>
                  <a:close/>
                </a:path>
              </a:pathLst>
            </a:custGeom>
            <a:solidFill>
              <a:srgbClr val="FBC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54" name="Freeform 800">
              <a:extLst>
                <a:ext uri="{FF2B5EF4-FFF2-40B4-BE49-F238E27FC236}">
                  <a16:creationId xmlns:a16="http://schemas.microsoft.com/office/drawing/2014/main" id="{0B34E0DE-78F5-4E77-B4B1-22F7E7C12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" y="2053"/>
              <a:ext cx="750" cy="786"/>
            </a:xfrm>
            <a:custGeom>
              <a:avLst/>
              <a:gdLst>
                <a:gd name="T0" fmla="+- 0 6309 6171"/>
                <a:gd name="T1" fmla="*/ T0 w 750"/>
                <a:gd name="T2" fmla="+- 0 2575 2053"/>
                <a:gd name="T3" fmla="*/ 2575 h 786"/>
                <a:gd name="T4" fmla="+- 0 6367 6171"/>
                <a:gd name="T5" fmla="*/ T4 w 750"/>
                <a:gd name="T6" fmla="+- 0 2637 2053"/>
                <a:gd name="T7" fmla="*/ 2637 h 786"/>
                <a:gd name="T8" fmla="+- 0 6434 6171"/>
                <a:gd name="T9" fmla="*/ T8 w 750"/>
                <a:gd name="T10" fmla="+- 0 2615 2053"/>
                <a:gd name="T11" fmla="*/ 2615 h 786"/>
                <a:gd name="T12" fmla="+- 0 6526 6171"/>
                <a:gd name="T13" fmla="*/ T12 w 750"/>
                <a:gd name="T14" fmla="+- 0 2537 2053"/>
                <a:gd name="T15" fmla="*/ 2537 h 786"/>
                <a:gd name="T16" fmla="+- 0 6633 6171"/>
                <a:gd name="T17" fmla="*/ T16 w 750"/>
                <a:gd name="T18" fmla="+- 0 2413 2053"/>
                <a:gd name="T19" fmla="*/ 2413 h 786"/>
                <a:gd name="T20" fmla="+- 0 6631 6171"/>
                <a:gd name="T21" fmla="*/ T20 w 750"/>
                <a:gd name="T22" fmla="+- 0 2280 2053"/>
                <a:gd name="T23" fmla="*/ 2280 h 786"/>
                <a:gd name="T24" fmla="+- 0 6643 6171"/>
                <a:gd name="T25" fmla="*/ T24 w 750"/>
                <a:gd name="T26" fmla="+- 0 2149 2053"/>
                <a:gd name="T27" fmla="*/ 2149 h 786"/>
                <a:gd name="T28" fmla="+- 0 6692 6171"/>
                <a:gd name="T29" fmla="*/ T28 w 750"/>
                <a:gd name="T30" fmla="+- 0 2099 2053"/>
                <a:gd name="T31" fmla="*/ 2099 h 786"/>
                <a:gd name="T32" fmla="+- 0 6757 6171"/>
                <a:gd name="T33" fmla="*/ T32 w 750"/>
                <a:gd name="T34" fmla="+- 0 2053 2053"/>
                <a:gd name="T35" fmla="*/ 2053 h 786"/>
                <a:gd name="T36" fmla="+- 0 6812 6171"/>
                <a:gd name="T37" fmla="*/ T36 w 750"/>
                <a:gd name="T38" fmla="+- 0 2063 2053"/>
                <a:gd name="T39" fmla="*/ 2063 h 786"/>
                <a:gd name="T40" fmla="+- 0 6892 6171"/>
                <a:gd name="T41" fmla="*/ T40 w 750"/>
                <a:gd name="T42" fmla="+- 0 2076 2053"/>
                <a:gd name="T43" fmla="*/ 2076 h 786"/>
                <a:gd name="T44" fmla="+- 0 6850 6171"/>
                <a:gd name="T45" fmla="*/ T44 w 750"/>
                <a:gd name="T46" fmla="+- 0 2104 2053"/>
                <a:gd name="T47" fmla="*/ 2104 h 786"/>
                <a:gd name="T48" fmla="+- 0 6783 6171"/>
                <a:gd name="T49" fmla="*/ T48 w 750"/>
                <a:gd name="T50" fmla="+- 0 2103 2053"/>
                <a:gd name="T51" fmla="*/ 2103 h 786"/>
                <a:gd name="T52" fmla="+- 0 6805 6171"/>
                <a:gd name="T53" fmla="*/ T52 w 750"/>
                <a:gd name="T54" fmla="+- 0 2117 2053"/>
                <a:gd name="T55" fmla="*/ 2117 h 786"/>
                <a:gd name="T56" fmla="+- 0 6815 6171"/>
                <a:gd name="T57" fmla="*/ T56 w 750"/>
                <a:gd name="T58" fmla="+- 0 2135 2053"/>
                <a:gd name="T59" fmla="*/ 2135 h 786"/>
                <a:gd name="T60" fmla="+- 0 6842 6171"/>
                <a:gd name="T61" fmla="*/ T60 w 750"/>
                <a:gd name="T62" fmla="+- 0 2163 2053"/>
                <a:gd name="T63" fmla="*/ 2163 h 786"/>
                <a:gd name="T64" fmla="+- 0 6841 6171"/>
                <a:gd name="T65" fmla="*/ T64 w 750"/>
                <a:gd name="T66" fmla="+- 0 2185 2053"/>
                <a:gd name="T67" fmla="*/ 2185 h 786"/>
                <a:gd name="T68" fmla="+- 0 6873 6171"/>
                <a:gd name="T69" fmla="*/ T68 w 750"/>
                <a:gd name="T70" fmla="+- 0 2215 2053"/>
                <a:gd name="T71" fmla="*/ 2215 h 786"/>
                <a:gd name="T72" fmla="+- 0 6920 6171"/>
                <a:gd name="T73" fmla="*/ T72 w 750"/>
                <a:gd name="T74" fmla="+- 0 2267 2053"/>
                <a:gd name="T75" fmla="*/ 2267 h 786"/>
                <a:gd name="T76" fmla="+- 0 6884 6171"/>
                <a:gd name="T77" fmla="*/ T76 w 750"/>
                <a:gd name="T78" fmla="+- 0 2273 2053"/>
                <a:gd name="T79" fmla="*/ 2273 h 786"/>
                <a:gd name="T80" fmla="+- 0 6834 6171"/>
                <a:gd name="T81" fmla="*/ T80 w 750"/>
                <a:gd name="T82" fmla="+- 0 2237 2053"/>
                <a:gd name="T83" fmla="*/ 2237 h 786"/>
                <a:gd name="T84" fmla="+- 0 6797 6171"/>
                <a:gd name="T85" fmla="*/ T84 w 750"/>
                <a:gd name="T86" fmla="+- 0 2258 2053"/>
                <a:gd name="T87" fmla="*/ 2258 h 786"/>
                <a:gd name="T88" fmla="+- 0 6756 6171"/>
                <a:gd name="T89" fmla="*/ T88 w 750"/>
                <a:gd name="T90" fmla="+- 0 2274 2053"/>
                <a:gd name="T91" fmla="*/ 2274 h 786"/>
                <a:gd name="T92" fmla="+- 0 6755 6171"/>
                <a:gd name="T93" fmla="*/ T92 w 750"/>
                <a:gd name="T94" fmla="+- 0 2358 2053"/>
                <a:gd name="T95" fmla="*/ 2358 h 786"/>
                <a:gd name="T96" fmla="+- 0 6715 6171"/>
                <a:gd name="T97" fmla="*/ T96 w 750"/>
                <a:gd name="T98" fmla="+- 0 2425 2053"/>
                <a:gd name="T99" fmla="*/ 2425 h 786"/>
                <a:gd name="T100" fmla="+- 0 6652 6171"/>
                <a:gd name="T101" fmla="*/ T100 w 750"/>
                <a:gd name="T102" fmla="+- 0 2556 2053"/>
                <a:gd name="T103" fmla="*/ 2556 h 786"/>
                <a:gd name="T104" fmla="+- 0 6571 6171"/>
                <a:gd name="T105" fmla="*/ T104 w 750"/>
                <a:gd name="T106" fmla="+- 0 2685 2053"/>
                <a:gd name="T107" fmla="*/ 2685 h 786"/>
                <a:gd name="T108" fmla="+- 0 6463 6171"/>
                <a:gd name="T109" fmla="*/ T108 w 750"/>
                <a:gd name="T110" fmla="+- 0 2816 2053"/>
                <a:gd name="T111" fmla="*/ 2816 h 786"/>
                <a:gd name="T112" fmla="+- 0 6441 6171"/>
                <a:gd name="T113" fmla="*/ T112 w 750"/>
                <a:gd name="T114" fmla="+- 0 2838 2053"/>
                <a:gd name="T115" fmla="*/ 2838 h 786"/>
                <a:gd name="T116" fmla="+- 0 6412 6171"/>
                <a:gd name="T117" fmla="*/ T116 w 750"/>
                <a:gd name="T118" fmla="+- 0 2837 2053"/>
                <a:gd name="T119" fmla="*/ 2837 h 786"/>
                <a:gd name="T120" fmla="+- 0 6250 6171"/>
                <a:gd name="T121" fmla="*/ T120 w 750"/>
                <a:gd name="T122" fmla="+- 0 2766 2053"/>
                <a:gd name="T123" fmla="*/ 2766 h 786"/>
                <a:gd name="T124" fmla="+- 0 6171 6171"/>
                <a:gd name="T125" fmla="*/ T124 w 750"/>
                <a:gd name="T126" fmla="+- 0 2675 2053"/>
                <a:gd name="T127" fmla="*/ 2675 h 786"/>
                <a:gd name="T128" fmla="+- 0 6218 6171"/>
                <a:gd name="T129" fmla="*/ T128 w 750"/>
                <a:gd name="T130" fmla="+- 0 2592 2053"/>
                <a:gd name="T131" fmla="*/ 2592 h 786"/>
                <a:gd name="T132" fmla="+- 0 6282 6171"/>
                <a:gd name="T133" fmla="*/ T132 w 750"/>
                <a:gd name="T134" fmla="+- 0 2551 2053"/>
                <a:gd name="T135" fmla="*/ 2551 h 78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750" h="786">
                  <a:moveTo>
                    <a:pt x="111" y="498"/>
                  </a:moveTo>
                  <a:lnTo>
                    <a:pt x="138" y="522"/>
                  </a:lnTo>
                  <a:lnTo>
                    <a:pt x="167" y="552"/>
                  </a:lnTo>
                  <a:lnTo>
                    <a:pt x="196" y="584"/>
                  </a:lnTo>
                  <a:lnTo>
                    <a:pt x="220" y="613"/>
                  </a:lnTo>
                  <a:lnTo>
                    <a:pt x="263" y="562"/>
                  </a:lnTo>
                  <a:lnTo>
                    <a:pt x="308" y="523"/>
                  </a:lnTo>
                  <a:lnTo>
                    <a:pt x="355" y="484"/>
                  </a:lnTo>
                  <a:lnTo>
                    <a:pt x="406" y="434"/>
                  </a:lnTo>
                  <a:lnTo>
                    <a:pt x="462" y="360"/>
                  </a:lnTo>
                  <a:lnTo>
                    <a:pt x="458" y="291"/>
                  </a:lnTo>
                  <a:lnTo>
                    <a:pt x="460" y="227"/>
                  </a:lnTo>
                  <a:lnTo>
                    <a:pt x="467" y="163"/>
                  </a:lnTo>
                  <a:lnTo>
                    <a:pt x="472" y="96"/>
                  </a:lnTo>
                  <a:lnTo>
                    <a:pt x="487" y="74"/>
                  </a:lnTo>
                  <a:lnTo>
                    <a:pt x="521" y="46"/>
                  </a:lnTo>
                  <a:lnTo>
                    <a:pt x="559" y="19"/>
                  </a:lnTo>
                  <a:lnTo>
                    <a:pt x="586" y="0"/>
                  </a:lnTo>
                  <a:lnTo>
                    <a:pt x="610" y="1"/>
                  </a:lnTo>
                  <a:lnTo>
                    <a:pt x="641" y="10"/>
                  </a:lnTo>
                  <a:lnTo>
                    <a:pt x="678" y="19"/>
                  </a:lnTo>
                  <a:lnTo>
                    <a:pt x="721" y="23"/>
                  </a:lnTo>
                  <a:lnTo>
                    <a:pt x="712" y="43"/>
                  </a:lnTo>
                  <a:lnTo>
                    <a:pt x="679" y="51"/>
                  </a:lnTo>
                  <a:lnTo>
                    <a:pt x="640" y="52"/>
                  </a:lnTo>
                  <a:lnTo>
                    <a:pt x="612" y="50"/>
                  </a:lnTo>
                  <a:lnTo>
                    <a:pt x="624" y="56"/>
                  </a:lnTo>
                  <a:lnTo>
                    <a:pt x="634" y="64"/>
                  </a:lnTo>
                  <a:lnTo>
                    <a:pt x="641" y="72"/>
                  </a:lnTo>
                  <a:lnTo>
                    <a:pt x="644" y="82"/>
                  </a:lnTo>
                  <a:lnTo>
                    <a:pt x="661" y="97"/>
                  </a:lnTo>
                  <a:lnTo>
                    <a:pt x="671" y="110"/>
                  </a:lnTo>
                  <a:lnTo>
                    <a:pt x="674" y="121"/>
                  </a:lnTo>
                  <a:lnTo>
                    <a:pt x="670" y="132"/>
                  </a:lnTo>
                  <a:lnTo>
                    <a:pt x="684" y="141"/>
                  </a:lnTo>
                  <a:lnTo>
                    <a:pt x="702" y="162"/>
                  </a:lnTo>
                  <a:lnTo>
                    <a:pt x="724" y="189"/>
                  </a:lnTo>
                  <a:lnTo>
                    <a:pt x="749" y="214"/>
                  </a:lnTo>
                  <a:lnTo>
                    <a:pt x="735" y="225"/>
                  </a:lnTo>
                  <a:lnTo>
                    <a:pt x="713" y="220"/>
                  </a:lnTo>
                  <a:lnTo>
                    <a:pt x="688" y="205"/>
                  </a:lnTo>
                  <a:lnTo>
                    <a:pt x="663" y="184"/>
                  </a:lnTo>
                  <a:lnTo>
                    <a:pt x="646" y="196"/>
                  </a:lnTo>
                  <a:lnTo>
                    <a:pt x="626" y="205"/>
                  </a:lnTo>
                  <a:lnTo>
                    <a:pt x="605" y="213"/>
                  </a:lnTo>
                  <a:lnTo>
                    <a:pt x="585" y="221"/>
                  </a:lnTo>
                  <a:lnTo>
                    <a:pt x="590" y="266"/>
                  </a:lnTo>
                  <a:lnTo>
                    <a:pt x="584" y="305"/>
                  </a:lnTo>
                  <a:lnTo>
                    <a:pt x="567" y="340"/>
                  </a:lnTo>
                  <a:lnTo>
                    <a:pt x="544" y="372"/>
                  </a:lnTo>
                  <a:lnTo>
                    <a:pt x="515" y="438"/>
                  </a:lnTo>
                  <a:lnTo>
                    <a:pt x="481" y="503"/>
                  </a:lnTo>
                  <a:lnTo>
                    <a:pt x="443" y="568"/>
                  </a:lnTo>
                  <a:lnTo>
                    <a:pt x="400" y="632"/>
                  </a:lnTo>
                  <a:lnTo>
                    <a:pt x="350" y="697"/>
                  </a:lnTo>
                  <a:lnTo>
                    <a:pt x="292" y="763"/>
                  </a:lnTo>
                  <a:lnTo>
                    <a:pt x="282" y="777"/>
                  </a:lnTo>
                  <a:lnTo>
                    <a:pt x="270" y="785"/>
                  </a:lnTo>
                  <a:lnTo>
                    <a:pt x="255" y="786"/>
                  </a:lnTo>
                  <a:lnTo>
                    <a:pt x="241" y="784"/>
                  </a:lnTo>
                  <a:lnTo>
                    <a:pt x="144" y="755"/>
                  </a:lnTo>
                  <a:lnTo>
                    <a:pt x="79" y="713"/>
                  </a:lnTo>
                  <a:lnTo>
                    <a:pt x="35" y="666"/>
                  </a:lnTo>
                  <a:lnTo>
                    <a:pt x="0" y="622"/>
                  </a:lnTo>
                  <a:lnTo>
                    <a:pt x="20" y="576"/>
                  </a:lnTo>
                  <a:lnTo>
                    <a:pt x="47" y="539"/>
                  </a:lnTo>
                  <a:lnTo>
                    <a:pt x="78" y="512"/>
                  </a:lnTo>
                  <a:lnTo>
                    <a:pt x="111" y="498"/>
                  </a:lnTo>
                  <a:close/>
                </a:path>
              </a:pathLst>
            </a:custGeom>
            <a:noFill/>
            <a:ln w="10160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55" name="AutoShape 799">
              <a:extLst>
                <a:ext uri="{FF2B5EF4-FFF2-40B4-BE49-F238E27FC236}">
                  <a16:creationId xmlns:a16="http://schemas.microsoft.com/office/drawing/2014/main" id="{C3E08B25-0CA5-46AB-8CAC-3FE577295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" y="2091"/>
              <a:ext cx="445" cy="614"/>
            </a:xfrm>
            <a:custGeom>
              <a:avLst/>
              <a:gdLst>
                <a:gd name="T0" fmla="+- 0 6281 6267"/>
                <a:gd name="T1" fmla="*/ T0 w 445"/>
                <a:gd name="T2" fmla="+- 0 2556 2091"/>
                <a:gd name="T3" fmla="*/ 2556 h 614"/>
                <a:gd name="T4" fmla="+- 0 6275 6267"/>
                <a:gd name="T5" fmla="*/ T4 w 445"/>
                <a:gd name="T6" fmla="+- 0 2558 2091"/>
                <a:gd name="T7" fmla="*/ 2558 h 614"/>
                <a:gd name="T8" fmla="+- 0 6272 6267"/>
                <a:gd name="T9" fmla="*/ T8 w 445"/>
                <a:gd name="T10" fmla="+- 0 2559 2091"/>
                <a:gd name="T11" fmla="*/ 2559 h 614"/>
                <a:gd name="T12" fmla="+- 0 6267 6267"/>
                <a:gd name="T13" fmla="*/ T12 w 445"/>
                <a:gd name="T14" fmla="+- 0 2562 2091"/>
                <a:gd name="T15" fmla="*/ 2562 h 614"/>
                <a:gd name="T16" fmla="+- 0 6281 6267"/>
                <a:gd name="T17" fmla="*/ T16 w 445"/>
                <a:gd name="T18" fmla="+- 0 2575 2091"/>
                <a:gd name="T19" fmla="*/ 2575 h 614"/>
                <a:gd name="T20" fmla="+- 0 6297 6267"/>
                <a:gd name="T21" fmla="*/ T20 w 445"/>
                <a:gd name="T22" fmla="+- 0 2591 2091"/>
                <a:gd name="T23" fmla="*/ 2591 h 614"/>
                <a:gd name="T24" fmla="+- 0 6316 6267"/>
                <a:gd name="T25" fmla="*/ T24 w 445"/>
                <a:gd name="T26" fmla="+- 0 2610 2091"/>
                <a:gd name="T27" fmla="*/ 2610 h 614"/>
                <a:gd name="T28" fmla="+- 0 6337 6267"/>
                <a:gd name="T29" fmla="*/ T28 w 445"/>
                <a:gd name="T30" fmla="+- 0 2633 2091"/>
                <a:gd name="T31" fmla="*/ 2633 h 614"/>
                <a:gd name="T32" fmla="+- 0 6356 6267"/>
                <a:gd name="T33" fmla="*/ T32 w 445"/>
                <a:gd name="T34" fmla="+- 0 2658 2091"/>
                <a:gd name="T35" fmla="*/ 2658 h 614"/>
                <a:gd name="T36" fmla="+- 0 6368 6267"/>
                <a:gd name="T37" fmla="*/ T36 w 445"/>
                <a:gd name="T38" fmla="+- 0 2680 2091"/>
                <a:gd name="T39" fmla="*/ 2680 h 614"/>
                <a:gd name="T40" fmla="+- 0 6376 6267"/>
                <a:gd name="T41" fmla="*/ T40 w 445"/>
                <a:gd name="T42" fmla="+- 0 2696 2091"/>
                <a:gd name="T43" fmla="*/ 2696 h 614"/>
                <a:gd name="T44" fmla="+- 0 6382 6267"/>
                <a:gd name="T45" fmla="*/ T44 w 445"/>
                <a:gd name="T46" fmla="+- 0 2704 2091"/>
                <a:gd name="T47" fmla="*/ 2704 h 614"/>
                <a:gd name="T48" fmla="+- 0 6390 6267"/>
                <a:gd name="T49" fmla="*/ T48 w 445"/>
                <a:gd name="T50" fmla="+- 0 2698 2091"/>
                <a:gd name="T51" fmla="*/ 2698 h 614"/>
                <a:gd name="T52" fmla="+- 0 6405 6267"/>
                <a:gd name="T53" fmla="*/ T52 w 445"/>
                <a:gd name="T54" fmla="+- 0 2676 2091"/>
                <a:gd name="T55" fmla="*/ 2676 h 614"/>
                <a:gd name="T56" fmla="+- 0 6406 6267"/>
                <a:gd name="T57" fmla="*/ T56 w 445"/>
                <a:gd name="T58" fmla="+- 0 2675 2091"/>
                <a:gd name="T59" fmla="*/ 2675 h 614"/>
                <a:gd name="T60" fmla="+- 0 6392 6267"/>
                <a:gd name="T61" fmla="*/ T60 w 445"/>
                <a:gd name="T62" fmla="+- 0 2675 2091"/>
                <a:gd name="T63" fmla="*/ 2675 h 614"/>
                <a:gd name="T64" fmla="+- 0 6367 6267"/>
                <a:gd name="T65" fmla="*/ T64 w 445"/>
                <a:gd name="T66" fmla="+- 0 2644 2091"/>
                <a:gd name="T67" fmla="*/ 2644 h 614"/>
                <a:gd name="T68" fmla="+- 0 6338 6267"/>
                <a:gd name="T69" fmla="*/ T68 w 445"/>
                <a:gd name="T70" fmla="+- 0 2612 2091"/>
                <a:gd name="T71" fmla="*/ 2612 h 614"/>
                <a:gd name="T72" fmla="+- 0 6308 6267"/>
                <a:gd name="T73" fmla="*/ T72 w 445"/>
                <a:gd name="T74" fmla="+- 0 2581 2091"/>
                <a:gd name="T75" fmla="*/ 2581 h 614"/>
                <a:gd name="T76" fmla="+- 0 6281 6267"/>
                <a:gd name="T77" fmla="*/ T76 w 445"/>
                <a:gd name="T78" fmla="+- 0 2556 2091"/>
                <a:gd name="T79" fmla="*/ 2556 h 614"/>
                <a:gd name="T80" fmla="+- 0 6711 6267"/>
                <a:gd name="T81" fmla="*/ T80 w 445"/>
                <a:gd name="T82" fmla="+- 0 2091 2091"/>
                <a:gd name="T83" fmla="*/ 2091 h 614"/>
                <a:gd name="T84" fmla="+- 0 6688 6267"/>
                <a:gd name="T85" fmla="*/ T84 w 445"/>
                <a:gd name="T86" fmla="+- 0 2108 2091"/>
                <a:gd name="T87" fmla="*/ 2108 h 614"/>
                <a:gd name="T88" fmla="+- 0 6668 6267"/>
                <a:gd name="T89" fmla="*/ T88 w 445"/>
                <a:gd name="T90" fmla="+- 0 2124 2091"/>
                <a:gd name="T91" fmla="*/ 2124 h 614"/>
                <a:gd name="T92" fmla="+- 0 6654 6267"/>
                <a:gd name="T93" fmla="*/ T92 w 445"/>
                <a:gd name="T94" fmla="+- 0 2139 2091"/>
                <a:gd name="T95" fmla="*/ 2139 h 614"/>
                <a:gd name="T96" fmla="+- 0 6648 6267"/>
                <a:gd name="T97" fmla="*/ T96 w 445"/>
                <a:gd name="T98" fmla="+- 0 2151 2091"/>
                <a:gd name="T99" fmla="*/ 2151 h 614"/>
                <a:gd name="T100" fmla="+- 0 6642 6267"/>
                <a:gd name="T101" fmla="*/ T100 w 445"/>
                <a:gd name="T102" fmla="+- 0 2217 2091"/>
                <a:gd name="T103" fmla="*/ 2217 h 614"/>
                <a:gd name="T104" fmla="+- 0 6636 6267"/>
                <a:gd name="T105" fmla="*/ T104 w 445"/>
                <a:gd name="T106" fmla="+- 0 2281 2091"/>
                <a:gd name="T107" fmla="*/ 2281 h 614"/>
                <a:gd name="T108" fmla="+- 0 6634 6267"/>
                <a:gd name="T109" fmla="*/ T108 w 445"/>
                <a:gd name="T110" fmla="+- 0 2346 2091"/>
                <a:gd name="T111" fmla="*/ 2346 h 614"/>
                <a:gd name="T112" fmla="+- 0 6638 6267"/>
                <a:gd name="T113" fmla="*/ T112 w 445"/>
                <a:gd name="T114" fmla="+- 0 2414 2091"/>
                <a:gd name="T115" fmla="*/ 2414 h 614"/>
                <a:gd name="T116" fmla="+- 0 6582 6267"/>
                <a:gd name="T117" fmla="*/ T116 w 445"/>
                <a:gd name="T118" fmla="+- 0 2489 2091"/>
                <a:gd name="T119" fmla="*/ 2489 h 614"/>
                <a:gd name="T120" fmla="+- 0 6529 6267"/>
                <a:gd name="T121" fmla="*/ T120 w 445"/>
                <a:gd name="T122" fmla="+- 0 2541 2091"/>
                <a:gd name="T123" fmla="*/ 2541 h 614"/>
                <a:gd name="T124" fmla="+- 0 6481 6267"/>
                <a:gd name="T125" fmla="*/ T124 w 445"/>
                <a:gd name="T126" fmla="+- 0 2582 2091"/>
                <a:gd name="T127" fmla="*/ 2582 h 614"/>
                <a:gd name="T128" fmla="+- 0 6435 6267"/>
                <a:gd name="T129" fmla="*/ T128 w 445"/>
                <a:gd name="T130" fmla="+- 0 2623 2091"/>
                <a:gd name="T131" fmla="*/ 2623 h 614"/>
                <a:gd name="T132" fmla="+- 0 6392 6267"/>
                <a:gd name="T133" fmla="*/ T132 w 445"/>
                <a:gd name="T134" fmla="+- 0 2675 2091"/>
                <a:gd name="T135" fmla="*/ 2675 h 614"/>
                <a:gd name="T136" fmla="+- 0 6406 6267"/>
                <a:gd name="T137" fmla="*/ T136 w 445"/>
                <a:gd name="T138" fmla="+- 0 2675 2091"/>
                <a:gd name="T139" fmla="*/ 2675 h 614"/>
                <a:gd name="T140" fmla="+- 0 6425 6267"/>
                <a:gd name="T141" fmla="*/ T140 w 445"/>
                <a:gd name="T142" fmla="+- 0 2646 2091"/>
                <a:gd name="T143" fmla="*/ 2646 h 614"/>
                <a:gd name="T144" fmla="+- 0 6452 6267"/>
                <a:gd name="T145" fmla="*/ T144 w 445"/>
                <a:gd name="T146" fmla="+- 0 2617 2091"/>
                <a:gd name="T147" fmla="*/ 2617 h 614"/>
                <a:gd name="T148" fmla="+- 0 6485 6267"/>
                <a:gd name="T149" fmla="*/ T148 w 445"/>
                <a:gd name="T150" fmla="+- 0 2589 2091"/>
                <a:gd name="T151" fmla="*/ 2589 h 614"/>
                <a:gd name="T152" fmla="+- 0 6520 6267"/>
                <a:gd name="T153" fmla="*/ T152 w 445"/>
                <a:gd name="T154" fmla="+- 0 2560 2091"/>
                <a:gd name="T155" fmla="*/ 2560 h 614"/>
                <a:gd name="T156" fmla="+- 0 6555 6267"/>
                <a:gd name="T157" fmla="*/ T156 w 445"/>
                <a:gd name="T158" fmla="+- 0 2530 2091"/>
                <a:gd name="T159" fmla="*/ 2530 h 614"/>
                <a:gd name="T160" fmla="+- 0 6585 6267"/>
                <a:gd name="T161" fmla="*/ T160 w 445"/>
                <a:gd name="T162" fmla="+- 0 2500 2091"/>
                <a:gd name="T163" fmla="*/ 2500 h 614"/>
                <a:gd name="T164" fmla="+- 0 6605 6267"/>
                <a:gd name="T165" fmla="*/ T164 w 445"/>
                <a:gd name="T166" fmla="+- 0 2476 2091"/>
                <a:gd name="T167" fmla="*/ 2476 h 614"/>
                <a:gd name="T168" fmla="+- 0 6619 6267"/>
                <a:gd name="T169" fmla="*/ T168 w 445"/>
                <a:gd name="T170" fmla="+- 0 2459 2091"/>
                <a:gd name="T171" fmla="*/ 2459 h 614"/>
                <a:gd name="T172" fmla="+- 0 6630 6267"/>
                <a:gd name="T173" fmla="*/ T172 w 445"/>
                <a:gd name="T174" fmla="+- 0 2442 2091"/>
                <a:gd name="T175" fmla="*/ 2442 h 614"/>
                <a:gd name="T176" fmla="+- 0 6646 6267"/>
                <a:gd name="T177" fmla="*/ T176 w 445"/>
                <a:gd name="T178" fmla="+- 0 2416 2091"/>
                <a:gd name="T179" fmla="*/ 2416 h 614"/>
                <a:gd name="T180" fmla="+- 0 6644 6267"/>
                <a:gd name="T181" fmla="*/ T180 w 445"/>
                <a:gd name="T182" fmla="+- 0 2408 2091"/>
                <a:gd name="T183" fmla="*/ 2408 h 614"/>
                <a:gd name="T184" fmla="+- 0 6641 6267"/>
                <a:gd name="T185" fmla="*/ T184 w 445"/>
                <a:gd name="T186" fmla="+- 0 2385 2091"/>
                <a:gd name="T187" fmla="*/ 2385 h 614"/>
                <a:gd name="T188" fmla="+- 0 6638 6267"/>
                <a:gd name="T189" fmla="*/ T188 w 445"/>
                <a:gd name="T190" fmla="+- 0 2354 2091"/>
                <a:gd name="T191" fmla="*/ 2354 h 614"/>
                <a:gd name="T192" fmla="+- 0 6639 6267"/>
                <a:gd name="T193" fmla="*/ T192 w 445"/>
                <a:gd name="T194" fmla="+- 0 2319 2091"/>
                <a:gd name="T195" fmla="*/ 2319 h 614"/>
                <a:gd name="T196" fmla="+- 0 6643 6267"/>
                <a:gd name="T197" fmla="*/ T196 w 445"/>
                <a:gd name="T198" fmla="+- 0 2286 2091"/>
                <a:gd name="T199" fmla="*/ 2286 h 614"/>
                <a:gd name="T200" fmla="+- 0 6648 6267"/>
                <a:gd name="T201" fmla="*/ T200 w 445"/>
                <a:gd name="T202" fmla="+- 0 2256 2091"/>
                <a:gd name="T203" fmla="*/ 2256 h 614"/>
                <a:gd name="T204" fmla="+- 0 6652 6267"/>
                <a:gd name="T205" fmla="*/ T204 w 445"/>
                <a:gd name="T206" fmla="+- 0 2228 2091"/>
                <a:gd name="T207" fmla="*/ 2228 h 614"/>
                <a:gd name="T208" fmla="+- 0 6653 6267"/>
                <a:gd name="T209" fmla="*/ T208 w 445"/>
                <a:gd name="T210" fmla="+- 0 2201 2091"/>
                <a:gd name="T211" fmla="*/ 2201 h 614"/>
                <a:gd name="T212" fmla="+- 0 6653 6267"/>
                <a:gd name="T213" fmla="*/ T212 w 445"/>
                <a:gd name="T214" fmla="+- 0 2177 2091"/>
                <a:gd name="T215" fmla="*/ 2177 h 614"/>
                <a:gd name="T216" fmla="+- 0 6654 6267"/>
                <a:gd name="T217" fmla="*/ T216 w 445"/>
                <a:gd name="T218" fmla="+- 0 2157 2091"/>
                <a:gd name="T219" fmla="*/ 2157 h 614"/>
                <a:gd name="T220" fmla="+- 0 6658 6267"/>
                <a:gd name="T221" fmla="*/ T220 w 445"/>
                <a:gd name="T222" fmla="+- 0 2143 2091"/>
                <a:gd name="T223" fmla="*/ 2143 h 614"/>
                <a:gd name="T224" fmla="+- 0 6667 6267"/>
                <a:gd name="T225" fmla="*/ T224 w 445"/>
                <a:gd name="T226" fmla="+- 0 2131 2091"/>
                <a:gd name="T227" fmla="*/ 2131 h 614"/>
                <a:gd name="T228" fmla="+- 0 6679 6267"/>
                <a:gd name="T229" fmla="*/ T228 w 445"/>
                <a:gd name="T230" fmla="+- 0 2122 2091"/>
                <a:gd name="T231" fmla="*/ 2122 h 614"/>
                <a:gd name="T232" fmla="+- 0 6690 6267"/>
                <a:gd name="T233" fmla="*/ T232 w 445"/>
                <a:gd name="T234" fmla="+- 0 2113 2091"/>
                <a:gd name="T235" fmla="*/ 2113 h 614"/>
                <a:gd name="T236" fmla="+- 0 6701 6267"/>
                <a:gd name="T237" fmla="*/ T236 w 445"/>
                <a:gd name="T238" fmla="+- 0 2103 2091"/>
                <a:gd name="T239" fmla="*/ 2103 h 614"/>
                <a:gd name="T240" fmla="+- 0 6711 6267"/>
                <a:gd name="T241" fmla="*/ T240 w 445"/>
                <a:gd name="T242" fmla="+- 0 2091 2091"/>
                <a:gd name="T243" fmla="*/ 2091 h 6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445" h="614">
                  <a:moveTo>
                    <a:pt x="14" y="465"/>
                  </a:moveTo>
                  <a:lnTo>
                    <a:pt x="8" y="467"/>
                  </a:lnTo>
                  <a:lnTo>
                    <a:pt x="5" y="468"/>
                  </a:lnTo>
                  <a:lnTo>
                    <a:pt x="0" y="471"/>
                  </a:lnTo>
                  <a:lnTo>
                    <a:pt x="14" y="484"/>
                  </a:lnTo>
                  <a:lnTo>
                    <a:pt x="30" y="500"/>
                  </a:lnTo>
                  <a:lnTo>
                    <a:pt x="49" y="519"/>
                  </a:lnTo>
                  <a:lnTo>
                    <a:pt x="70" y="542"/>
                  </a:lnTo>
                  <a:lnTo>
                    <a:pt x="89" y="567"/>
                  </a:lnTo>
                  <a:lnTo>
                    <a:pt x="101" y="589"/>
                  </a:lnTo>
                  <a:lnTo>
                    <a:pt x="109" y="605"/>
                  </a:lnTo>
                  <a:lnTo>
                    <a:pt x="115" y="613"/>
                  </a:lnTo>
                  <a:lnTo>
                    <a:pt x="123" y="607"/>
                  </a:lnTo>
                  <a:lnTo>
                    <a:pt x="138" y="585"/>
                  </a:lnTo>
                  <a:lnTo>
                    <a:pt x="139" y="584"/>
                  </a:lnTo>
                  <a:lnTo>
                    <a:pt x="125" y="584"/>
                  </a:lnTo>
                  <a:lnTo>
                    <a:pt x="100" y="553"/>
                  </a:lnTo>
                  <a:lnTo>
                    <a:pt x="71" y="521"/>
                  </a:lnTo>
                  <a:lnTo>
                    <a:pt x="41" y="490"/>
                  </a:lnTo>
                  <a:lnTo>
                    <a:pt x="14" y="465"/>
                  </a:lnTo>
                  <a:close/>
                  <a:moveTo>
                    <a:pt x="444" y="0"/>
                  </a:moveTo>
                  <a:lnTo>
                    <a:pt x="421" y="17"/>
                  </a:lnTo>
                  <a:lnTo>
                    <a:pt x="401" y="33"/>
                  </a:lnTo>
                  <a:lnTo>
                    <a:pt x="387" y="48"/>
                  </a:lnTo>
                  <a:lnTo>
                    <a:pt x="381" y="60"/>
                  </a:lnTo>
                  <a:lnTo>
                    <a:pt x="375" y="126"/>
                  </a:lnTo>
                  <a:lnTo>
                    <a:pt x="369" y="190"/>
                  </a:lnTo>
                  <a:lnTo>
                    <a:pt x="367" y="255"/>
                  </a:lnTo>
                  <a:lnTo>
                    <a:pt x="371" y="323"/>
                  </a:lnTo>
                  <a:lnTo>
                    <a:pt x="315" y="398"/>
                  </a:lnTo>
                  <a:lnTo>
                    <a:pt x="262" y="450"/>
                  </a:lnTo>
                  <a:lnTo>
                    <a:pt x="214" y="491"/>
                  </a:lnTo>
                  <a:lnTo>
                    <a:pt x="168" y="532"/>
                  </a:lnTo>
                  <a:lnTo>
                    <a:pt x="125" y="584"/>
                  </a:lnTo>
                  <a:lnTo>
                    <a:pt x="139" y="584"/>
                  </a:lnTo>
                  <a:lnTo>
                    <a:pt x="158" y="555"/>
                  </a:lnTo>
                  <a:lnTo>
                    <a:pt x="185" y="526"/>
                  </a:lnTo>
                  <a:lnTo>
                    <a:pt x="218" y="498"/>
                  </a:lnTo>
                  <a:lnTo>
                    <a:pt x="253" y="469"/>
                  </a:lnTo>
                  <a:lnTo>
                    <a:pt x="288" y="439"/>
                  </a:lnTo>
                  <a:lnTo>
                    <a:pt x="318" y="409"/>
                  </a:lnTo>
                  <a:lnTo>
                    <a:pt x="338" y="385"/>
                  </a:lnTo>
                  <a:lnTo>
                    <a:pt x="352" y="368"/>
                  </a:lnTo>
                  <a:lnTo>
                    <a:pt x="363" y="351"/>
                  </a:lnTo>
                  <a:lnTo>
                    <a:pt x="379" y="325"/>
                  </a:lnTo>
                  <a:lnTo>
                    <a:pt x="377" y="317"/>
                  </a:lnTo>
                  <a:lnTo>
                    <a:pt x="374" y="294"/>
                  </a:lnTo>
                  <a:lnTo>
                    <a:pt x="371" y="263"/>
                  </a:lnTo>
                  <a:lnTo>
                    <a:pt x="372" y="228"/>
                  </a:lnTo>
                  <a:lnTo>
                    <a:pt x="376" y="195"/>
                  </a:lnTo>
                  <a:lnTo>
                    <a:pt x="381" y="165"/>
                  </a:lnTo>
                  <a:lnTo>
                    <a:pt x="385" y="137"/>
                  </a:lnTo>
                  <a:lnTo>
                    <a:pt x="386" y="110"/>
                  </a:lnTo>
                  <a:lnTo>
                    <a:pt x="386" y="86"/>
                  </a:lnTo>
                  <a:lnTo>
                    <a:pt x="387" y="66"/>
                  </a:lnTo>
                  <a:lnTo>
                    <a:pt x="391" y="52"/>
                  </a:lnTo>
                  <a:lnTo>
                    <a:pt x="400" y="40"/>
                  </a:lnTo>
                  <a:lnTo>
                    <a:pt x="412" y="31"/>
                  </a:lnTo>
                  <a:lnTo>
                    <a:pt x="423" y="22"/>
                  </a:lnTo>
                  <a:lnTo>
                    <a:pt x="434" y="12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FDD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56" name="AutoShape 798">
              <a:extLst>
                <a:ext uri="{FF2B5EF4-FFF2-40B4-BE49-F238E27FC236}">
                  <a16:creationId xmlns:a16="http://schemas.microsoft.com/office/drawing/2014/main" id="{D29C62FC-0573-4FBF-8042-B37065ADF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6" y="2205"/>
              <a:ext cx="729" cy="629"/>
            </a:xfrm>
            <a:custGeom>
              <a:avLst/>
              <a:gdLst>
                <a:gd name="T0" fmla="+- 0 6199 6176"/>
                <a:gd name="T1" fmla="*/ T0 w 729"/>
                <a:gd name="T2" fmla="+- 0 2617 2206"/>
                <a:gd name="T3" fmla="*/ 2617 h 629"/>
                <a:gd name="T4" fmla="+- 0 6183 6176"/>
                <a:gd name="T5" fmla="*/ T4 w 729"/>
                <a:gd name="T6" fmla="+- 0 2654 2206"/>
                <a:gd name="T7" fmla="*/ 2654 h 629"/>
                <a:gd name="T8" fmla="+- 0 6210 6176"/>
                <a:gd name="T9" fmla="*/ T8 w 729"/>
                <a:gd name="T10" fmla="+- 0 2716 2206"/>
                <a:gd name="T11" fmla="*/ 2716 h 629"/>
                <a:gd name="T12" fmla="+- 0 6315 6176"/>
                <a:gd name="T13" fmla="*/ T12 w 729"/>
                <a:gd name="T14" fmla="+- 0 2803 2206"/>
                <a:gd name="T15" fmla="*/ 2803 h 629"/>
                <a:gd name="T16" fmla="+- 0 6425 6176"/>
                <a:gd name="T17" fmla="*/ T16 w 729"/>
                <a:gd name="T18" fmla="+- 0 2834 2206"/>
                <a:gd name="T19" fmla="*/ 2834 h 629"/>
                <a:gd name="T20" fmla="+- 0 6450 6176"/>
                <a:gd name="T21" fmla="*/ T20 w 729"/>
                <a:gd name="T22" fmla="+- 0 2826 2206"/>
                <a:gd name="T23" fmla="*/ 2826 h 629"/>
                <a:gd name="T24" fmla="+- 0 6466 6176"/>
                <a:gd name="T25" fmla="*/ T24 w 729"/>
                <a:gd name="T26" fmla="+- 0 2803 2206"/>
                <a:gd name="T27" fmla="*/ 2803 h 629"/>
                <a:gd name="T28" fmla="+- 0 6409 6176"/>
                <a:gd name="T29" fmla="*/ T28 w 729"/>
                <a:gd name="T30" fmla="+- 0 2800 2206"/>
                <a:gd name="T31" fmla="*/ 2800 h 629"/>
                <a:gd name="T32" fmla="+- 0 6321 6176"/>
                <a:gd name="T33" fmla="*/ T32 w 729"/>
                <a:gd name="T34" fmla="+- 0 2775 2206"/>
                <a:gd name="T35" fmla="*/ 2775 h 629"/>
                <a:gd name="T36" fmla="+- 0 6221 6176"/>
                <a:gd name="T37" fmla="*/ T36 w 729"/>
                <a:gd name="T38" fmla="+- 0 2673 2206"/>
                <a:gd name="T39" fmla="*/ 2673 h 629"/>
                <a:gd name="T40" fmla="+- 0 6676 6176"/>
                <a:gd name="T41" fmla="*/ T40 w 729"/>
                <a:gd name="T42" fmla="+- 0 2402 2206"/>
                <a:gd name="T43" fmla="*/ 2402 h 629"/>
                <a:gd name="T44" fmla="+- 0 6681 6176"/>
                <a:gd name="T45" fmla="*/ T44 w 729"/>
                <a:gd name="T46" fmla="+- 0 2415 2206"/>
                <a:gd name="T47" fmla="*/ 2415 h 629"/>
                <a:gd name="T48" fmla="+- 0 6684 6176"/>
                <a:gd name="T49" fmla="*/ T48 w 729"/>
                <a:gd name="T50" fmla="+- 0 2458 2206"/>
                <a:gd name="T51" fmla="*/ 2458 h 629"/>
                <a:gd name="T52" fmla="+- 0 6649 6176"/>
                <a:gd name="T53" fmla="*/ T52 w 729"/>
                <a:gd name="T54" fmla="+- 0 2533 2206"/>
                <a:gd name="T55" fmla="*/ 2533 h 629"/>
                <a:gd name="T56" fmla="+- 0 6575 6176"/>
                <a:gd name="T57" fmla="*/ T56 w 729"/>
                <a:gd name="T58" fmla="+- 0 2622 2206"/>
                <a:gd name="T59" fmla="*/ 2622 h 629"/>
                <a:gd name="T60" fmla="+- 0 6501 6176"/>
                <a:gd name="T61" fmla="*/ T60 w 729"/>
                <a:gd name="T62" fmla="+- 0 2710 2206"/>
                <a:gd name="T63" fmla="*/ 2710 h 629"/>
                <a:gd name="T64" fmla="+- 0 6459 6176"/>
                <a:gd name="T65" fmla="*/ T64 w 729"/>
                <a:gd name="T66" fmla="+- 0 2781 2206"/>
                <a:gd name="T67" fmla="*/ 2781 h 629"/>
                <a:gd name="T68" fmla="+- 0 6433 6176"/>
                <a:gd name="T69" fmla="*/ T68 w 729"/>
                <a:gd name="T70" fmla="+- 0 2803 2206"/>
                <a:gd name="T71" fmla="*/ 2803 h 629"/>
                <a:gd name="T72" fmla="+- 0 6523 6176"/>
                <a:gd name="T73" fmla="*/ T72 w 729"/>
                <a:gd name="T74" fmla="+- 0 2737 2206"/>
                <a:gd name="T75" fmla="*/ 2737 h 629"/>
                <a:gd name="T76" fmla="+- 0 6620 6176"/>
                <a:gd name="T77" fmla="*/ T76 w 729"/>
                <a:gd name="T78" fmla="+- 0 2605 2206"/>
                <a:gd name="T79" fmla="*/ 2605 h 629"/>
                <a:gd name="T80" fmla="+- 0 6686 6176"/>
                <a:gd name="T81" fmla="*/ T80 w 729"/>
                <a:gd name="T82" fmla="+- 0 2483 2206"/>
                <a:gd name="T83" fmla="*/ 2483 h 629"/>
                <a:gd name="T84" fmla="+- 0 6722 6176"/>
                <a:gd name="T85" fmla="*/ T84 w 729"/>
                <a:gd name="T86" fmla="+- 0 2407 2206"/>
                <a:gd name="T87" fmla="*/ 2407 h 629"/>
                <a:gd name="T88" fmla="+- 0 6676 6176"/>
                <a:gd name="T89" fmla="*/ T88 w 729"/>
                <a:gd name="T90" fmla="+- 0 2402 2206"/>
                <a:gd name="T91" fmla="*/ 2402 h 629"/>
                <a:gd name="T92" fmla="+- 0 6719 6176"/>
                <a:gd name="T93" fmla="*/ T92 w 729"/>
                <a:gd name="T94" fmla="+- 0 2252 2206"/>
                <a:gd name="T95" fmla="*/ 2252 h 629"/>
                <a:gd name="T96" fmla="+- 0 6729 6176"/>
                <a:gd name="T97" fmla="*/ T96 w 729"/>
                <a:gd name="T98" fmla="+- 0 2277 2206"/>
                <a:gd name="T99" fmla="*/ 2277 h 629"/>
                <a:gd name="T100" fmla="+- 0 6742 6176"/>
                <a:gd name="T101" fmla="*/ T100 w 729"/>
                <a:gd name="T102" fmla="+- 0 2308 2206"/>
                <a:gd name="T103" fmla="*/ 2308 h 629"/>
                <a:gd name="T104" fmla="+- 0 6742 6176"/>
                <a:gd name="T105" fmla="*/ T104 w 729"/>
                <a:gd name="T106" fmla="+- 0 2341 2206"/>
                <a:gd name="T107" fmla="*/ 2341 h 629"/>
                <a:gd name="T108" fmla="+- 0 6723 6176"/>
                <a:gd name="T109" fmla="*/ T108 w 729"/>
                <a:gd name="T110" fmla="+- 0 2379 2206"/>
                <a:gd name="T111" fmla="*/ 2379 h 629"/>
                <a:gd name="T112" fmla="+- 0 6705 6176"/>
                <a:gd name="T113" fmla="*/ T112 w 729"/>
                <a:gd name="T114" fmla="+- 0 2407 2206"/>
                <a:gd name="T115" fmla="*/ 2407 h 629"/>
                <a:gd name="T116" fmla="+- 0 6722 6176"/>
                <a:gd name="T117" fmla="*/ T116 w 729"/>
                <a:gd name="T118" fmla="+- 0 2407 2206"/>
                <a:gd name="T119" fmla="*/ 2407 h 629"/>
                <a:gd name="T120" fmla="+- 0 6750 6176"/>
                <a:gd name="T121" fmla="*/ T120 w 729"/>
                <a:gd name="T122" fmla="+- 0 2355 2206"/>
                <a:gd name="T123" fmla="*/ 2355 h 629"/>
                <a:gd name="T124" fmla="+- 0 6750 6176"/>
                <a:gd name="T125" fmla="*/ T124 w 729"/>
                <a:gd name="T126" fmla="+- 0 2271 2206"/>
                <a:gd name="T127" fmla="*/ 2271 h 629"/>
                <a:gd name="T128" fmla="+- 0 6744 6176"/>
                <a:gd name="T129" fmla="*/ T128 w 729"/>
                <a:gd name="T130" fmla="+- 0 2258 2206"/>
                <a:gd name="T131" fmla="*/ 2258 h 629"/>
                <a:gd name="T132" fmla="+- 0 6727 6176"/>
                <a:gd name="T133" fmla="*/ T132 w 729"/>
                <a:gd name="T134" fmla="+- 0 2250 2206"/>
                <a:gd name="T135" fmla="*/ 2250 h 629"/>
                <a:gd name="T136" fmla="+- 0 6855 6176"/>
                <a:gd name="T137" fmla="*/ T136 w 729"/>
                <a:gd name="T138" fmla="+- 0 2233 2206"/>
                <a:gd name="T139" fmla="*/ 2233 h 629"/>
                <a:gd name="T140" fmla="+- 0 6854 6176"/>
                <a:gd name="T141" fmla="*/ T140 w 729"/>
                <a:gd name="T142" fmla="+- 0 2248 2206"/>
                <a:gd name="T143" fmla="*/ 2248 h 629"/>
                <a:gd name="T144" fmla="+- 0 6889 6176"/>
                <a:gd name="T145" fmla="*/ T144 w 729"/>
                <a:gd name="T146" fmla="+- 0 2270 2206"/>
                <a:gd name="T147" fmla="*/ 2270 h 629"/>
                <a:gd name="T148" fmla="+- 0 6890 6176"/>
                <a:gd name="T149" fmla="*/ T148 w 729"/>
                <a:gd name="T150" fmla="+- 0 2266 2206"/>
                <a:gd name="T151" fmla="*/ 2266 h 629"/>
                <a:gd name="T152" fmla="+- 0 6868 6176"/>
                <a:gd name="T153" fmla="*/ T152 w 729"/>
                <a:gd name="T154" fmla="+- 0 2251 2206"/>
                <a:gd name="T155" fmla="*/ 2251 h 629"/>
                <a:gd name="T156" fmla="+- 0 6857 6176"/>
                <a:gd name="T157" fmla="*/ T156 w 729"/>
                <a:gd name="T158" fmla="+- 0 2237 2206"/>
                <a:gd name="T159" fmla="*/ 2237 h 629"/>
                <a:gd name="T160" fmla="+- 0 6843 6176"/>
                <a:gd name="T161" fmla="*/ T160 w 729"/>
                <a:gd name="T162" fmla="+- 0 2206 2206"/>
                <a:gd name="T163" fmla="*/ 2206 h 629"/>
                <a:gd name="T164" fmla="+- 0 6824 6176"/>
                <a:gd name="T165" fmla="*/ T164 w 729"/>
                <a:gd name="T166" fmla="+- 0 2225 2206"/>
                <a:gd name="T167" fmla="*/ 2225 h 629"/>
                <a:gd name="T168" fmla="+- 0 6792 6176"/>
                <a:gd name="T169" fmla="*/ T168 w 729"/>
                <a:gd name="T170" fmla="+- 0 2244 2206"/>
                <a:gd name="T171" fmla="*/ 2244 h 629"/>
                <a:gd name="T172" fmla="+- 0 6755 6176"/>
                <a:gd name="T173" fmla="*/ T172 w 729"/>
                <a:gd name="T174" fmla="+- 0 2255 2206"/>
                <a:gd name="T175" fmla="*/ 2255 h 629"/>
                <a:gd name="T176" fmla="+- 0 6786 6176"/>
                <a:gd name="T177" fmla="*/ T176 w 729"/>
                <a:gd name="T178" fmla="+- 0 2258 2206"/>
                <a:gd name="T179" fmla="*/ 2258 h 629"/>
                <a:gd name="T180" fmla="+- 0 6818 6176"/>
                <a:gd name="T181" fmla="*/ T180 w 729"/>
                <a:gd name="T182" fmla="+- 0 2245 2206"/>
                <a:gd name="T183" fmla="*/ 2245 h 629"/>
                <a:gd name="T184" fmla="+- 0 6855 6176"/>
                <a:gd name="T185" fmla="*/ T184 w 729"/>
                <a:gd name="T186" fmla="+- 0 2233 2206"/>
                <a:gd name="T187" fmla="*/ 2233 h 629"/>
                <a:gd name="T188" fmla="+- 0 6850 6176"/>
                <a:gd name="T189" fmla="*/ T188 w 729"/>
                <a:gd name="T190" fmla="+- 0 2222 2206"/>
                <a:gd name="T191" fmla="*/ 2222 h 62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</a:cxnLst>
              <a:rect l="0" t="0" r="r" b="b"/>
              <a:pathLst>
                <a:path w="729" h="629">
                  <a:moveTo>
                    <a:pt x="34" y="396"/>
                  </a:moveTo>
                  <a:lnTo>
                    <a:pt x="23" y="411"/>
                  </a:lnTo>
                  <a:lnTo>
                    <a:pt x="14" y="429"/>
                  </a:lnTo>
                  <a:lnTo>
                    <a:pt x="7" y="448"/>
                  </a:lnTo>
                  <a:lnTo>
                    <a:pt x="0" y="468"/>
                  </a:lnTo>
                  <a:lnTo>
                    <a:pt x="34" y="510"/>
                  </a:lnTo>
                  <a:lnTo>
                    <a:pt x="76" y="556"/>
                  </a:lnTo>
                  <a:lnTo>
                    <a:pt x="139" y="597"/>
                  </a:lnTo>
                  <a:lnTo>
                    <a:pt x="235" y="626"/>
                  </a:lnTo>
                  <a:lnTo>
                    <a:pt x="249" y="628"/>
                  </a:lnTo>
                  <a:lnTo>
                    <a:pt x="262" y="627"/>
                  </a:lnTo>
                  <a:lnTo>
                    <a:pt x="274" y="620"/>
                  </a:lnTo>
                  <a:lnTo>
                    <a:pt x="283" y="606"/>
                  </a:lnTo>
                  <a:lnTo>
                    <a:pt x="290" y="597"/>
                  </a:lnTo>
                  <a:lnTo>
                    <a:pt x="257" y="597"/>
                  </a:lnTo>
                  <a:lnTo>
                    <a:pt x="233" y="594"/>
                  </a:lnTo>
                  <a:lnTo>
                    <a:pt x="197" y="588"/>
                  </a:lnTo>
                  <a:lnTo>
                    <a:pt x="145" y="569"/>
                  </a:lnTo>
                  <a:lnTo>
                    <a:pt x="88" y="527"/>
                  </a:lnTo>
                  <a:lnTo>
                    <a:pt x="45" y="467"/>
                  </a:lnTo>
                  <a:lnTo>
                    <a:pt x="34" y="396"/>
                  </a:lnTo>
                  <a:close/>
                  <a:moveTo>
                    <a:pt x="500" y="196"/>
                  </a:moveTo>
                  <a:lnTo>
                    <a:pt x="502" y="199"/>
                  </a:lnTo>
                  <a:lnTo>
                    <a:pt x="505" y="209"/>
                  </a:lnTo>
                  <a:lnTo>
                    <a:pt x="508" y="227"/>
                  </a:lnTo>
                  <a:lnTo>
                    <a:pt x="508" y="252"/>
                  </a:lnTo>
                  <a:lnTo>
                    <a:pt x="497" y="286"/>
                  </a:lnTo>
                  <a:lnTo>
                    <a:pt x="473" y="327"/>
                  </a:lnTo>
                  <a:lnTo>
                    <a:pt x="439" y="372"/>
                  </a:lnTo>
                  <a:lnTo>
                    <a:pt x="399" y="416"/>
                  </a:lnTo>
                  <a:lnTo>
                    <a:pt x="359" y="461"/>
                  </a:lnTo>
                  <a:lnTo>
                    <a:pt x="325" y="504"/>
                  </a:lnTo>
                  <a:lnTo>
                    <a:pt x="298" y="543"/>
                  </a:lnTo>
                  <a:lnTo>
                    <a:pt x="283" y="575"/>
                  </a:lnTo>
                  <a:lnTo>
                    <a:pt x="273" y="593"/>
                  </a:lnTo>
                  <a:lnTo>
                    <a:pt x="257" y="597"/>
                  </a:lnTo>
                  <a:lnTo>
                    <a:pt x="290" y="597"/>
                  </a:lnTo>
                  <a:lnTo>
                    <a:pt x="347" y="531"/>
                  </a:lnTo>
                  <a:lnTo>
                    <a:pt x="400" y="463"/>
                  </a:lnTo>
                  <a:lnTo>
                    <a:pt x="444" y="399"/>
                  </a:lnTo>
                  <a:lnTo>
                    <a:pt x="480" y="338"/>
                  </a:lnTo>
                  <a:lnTo>
                    <a:pt x="510" y="277"/>
                  </a:lnTo>
                  <a:lnTo>
                    <a:pt x="536" y="216"/>
                  </a:lnTo>
                  <a:lnTo>
                    <a:pt x="546" y="201"/>
                  </a:lnTo>
                  <a:lnTo>
                    <a:pt x="518" y="201"/>
                  </a:lnTo>
                  <a:lnTo>
                    <a:pt x="500" y="196"/>
                  </a:lnTo>
                  <a:close/>
                  <a:moveTo>
                    <a:pt x="538" y="30"/>
                  </a:moveTo>
                  <a:lnTo>
                    <a:pt x="543" y="46"/>
                  </a:lnTo>
                  <a:lnTo>
                    <a:pt x="548" y="59"/>
                  </a:lnTo>
                  <a:lnTo>
                    <a:pt x="553" y="71"/>
                  </a:lnTo>
                  <a:lnTo>
                    <a:pt x="559" y="85"/>
                  </a:lnTo>
                  <a:lnTo>
                    <a:pt x="566" y="102"/>
                  </a:lnTo>
                  <a:lnTo>
                    <a:pt x="569" y="120"/>
                  </a:lnTo>
                  <a:lnTo>
                    <a:pt x="566" y="135"/>
                  </a:lnTo>
                  <a:lnTo>
                    <a:pt x="559" y="151"/>
                  </a:lnTo>
                  <a:lnTo>
                    <a:pt x="547" y="173"/>
                  </a:lnTo>
                  <a:lnTo>
                    <a:pt x="537" y="192"/>
                  </a:lnTo>
                  <a:lnTo>
                    <a:pt x="529" y="201"/>
                  </a:lnTo>
                  <a:lnTo>
                    <a:pt x="518" y="201"/>
                  </a:lnTo>
                  <a:lnTo>
                    <a:pt x="546" y="201"/>
                  </a:lnTo>
                  <a:lnTo>
                    <a:pt x="559" y="184"/>
                  </a:lnTo>
                  <a:lnTo>
                    <a:pt x="574" y="149"/>
                  </a:lnTo>
                  <a:lnTo>
                    <a:pt x="580" y="110"/>
                  </a:lnTo>
                  <a:lnTo>
                    <a:pt x="574" y="65"/>
                  </a:lnTo>
                  <a:lnTo>
                    <a:pt x="610" y="52"/>
                  </a:lnTo>
                  <a:lnTo>
                    <a:pt x="568" y="52"/>
                  </a:lnTo>
                  <a:lnTo>
                    <a:pt x="560" y="51"/>
                  </a:lnTo>
                  <a:lnTo>
                    <a:pt x="551" y="44"/>
                  </a:lnTo>
                  <a:lnTo>
                    <a:pt x="538" y="30"/>
                  </a:lnTo>
                  <a:close/>
                  <a:moveTo>
                    <a:pt x="679" y="27"/>
                  </a:moveTo>
                  <a:lnTo>
                    <a:pt x="660" y="27"/>
                  </a:lnTo>
                  <a:lnTo>
                    <a:pt x="678" y="42"/>
                  </a:lnTo>
                  <a:lnTo>
                    <a:pt x="696" y="55"/>
                  </a:lnTo>
                  <a:lnTo>
                    <a:pt x="713" y="64"/>
                  </a:lnTo>
                  <a:lnTo>
                    <a:pt x="729" y="67"/>
                  </a:lnTo>
                  <a:lnTo>
                    <a:pt x="714" y="60"/>
                  </a:lnTo>
                  <a:lnTo>
                    <a:pt x="702" y="53"/>
                  </a:lnTo>
                  <a:lnTo>
                    <a:pt x="692" y="45"/>
                  </a:lnTo>
                  <a:lnTo>
                    <a:pt x="685" y="38"/>
                  </a:lnTo>
                  <a:lnTo>
                    <a:pt x="681" y="31"/>
                  </a:lnTo>
                  <a:lnTo>
                    <a:pt x="679" y="27"/>
                  </a:lnTo>
                  <a:close/>
                  <a:moveTo>
                    <a:pt x="667" y="0"/>
                  </a:moveTo>
                  <a:lnTo>
                    <a:pt x="662" y="6"/>
                  </a:lnTo>
                  <a:lnTo>
                    <a:pt x="648" y="19"/>
                  </a:lnTo>
                  <a:lnTo>
                    <a:pt x="634" y="29"/>
                  </a:lnTo>
                  <a:lnTo>
                    <a:pt x="616" y="38"/>
                  </a:lnTo>
                  <a:lnTo>
                    <a:pt x="596" y="44"/>
                  </a:lnTo>
                  <a:lnTo>
                    <a:pt x="579" y="49"/>
                  </a:lnTo>
                  <a:lnTo>
                    <a:pt x="568" y="52"/>
                  </a:lnTo>
                  <a:lnTo>
                    <a:pt x="610" y="52"/>
                  </a:lnTo>
                  <a:lnTo>
                    <a:pt x="619" y="48"/>
                  </a:lnTo>
                  <a:lnTo>
                    <a:pt x="642" y="39"/>
                  </a:lnTo>
                  <a:lnTo>
                    <a:pt x="660" y="27"/>
                  </a:lnTo>
                  <a:lnTo>
                    <a:pt x="679" y="27"/>
                  </a:lnTo>
                  <a:lnTo>
                    <a:pt x="678" y="25"/>
                  </a:lnTo>
                  <a:lnTo>
                    <a:pt x="674" y="16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F1B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pic>
          <p:nvPicPr>
            <p:cNvPr id="257" name="Picture 797">
              <a:extLst>
                <a:ext uri="{FF2B5EF4-FFF2-40B4-BE49-F238E27FC236}">
                  <a16:creationId xmlns:a16="http://schemas.microsoft.com/office/drawing/2014/main" id="{3BD50BD7-1352-4F20-8CB3-1A7169CF66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" y="2543"/>
              <a:ext cx="163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8" name="AutoShape 796">
              <a:extLst>
                <a:ext uri="{FF2B5EF4-FFF2-40B4-BE49-F238E27FC236}">
                  <a16:creationId xmlns:a16="http://schemas.microsoft.com/office/drawing/2014/main" id="{350F0477-4721-4000-A9AB-6B81DD0C8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6" y="2660"/>
              <a:ext cx="511" cy="373"/>
            </a:xfrm>
            <a:custGeom>
              <a:avLst/>
              <a:gdLst>
                <a:gd name="T0" fmla="+- 0 6069 6036"/>
                <a:gd name="T1" fmla="*/ T0 w 511"/>
                <a:gd name="T2" fmla="+- 0 3033 2661"/>
                <a:gd name="T3" fmla="*/ 3033 h 373"/>
                <a:gd name="T4" fmla="+- 0 6061 6036"/>
                <a:gd name="T5" fmla="*/ T4 w 511"/>
                <a:gd name="T6" fmla="+- 0 3028 2661"/>
                <a:gd name="T7" fmla="*/ 3028 h 373"/>
                <a:gd name="T8" fmla="+- 0 6053 6036"/>
                <a:gd name="T9" fmla="*/ T8 w 511"/>
                <a:gd name="T10" fmla="+- 0 3021 2661"/>
                <a:gd name="T11" fmla="*/ 3021 h 373"/>
                <a:gd name="T12" fmla="+- 0 6044 6036"/>
                <a:gd name="T13" fmla="*/ T12 w 511"/>
                <a:gd name="T14" fmla="+- 0 3012 2661"/>
                <a:gd name="T15" fmla="*/ 3012 h 373"/>
                <a:gd name="T16" fmla="+- 0 6036 6036"/>
                <a:gd name="T17" fmla="*/ T16 w 511"/>
                <a:gd name="T18" fmla="+- 0 3001 2661"/>
                <a:gd name="T19" fmla="*/ 3001 h 373"/>
                <a:gd name="T20" fmla="+- 0 6041 6036"/>
                <a:gd name="T21" fmla="*/ T20 w 511"/>
                <a:gd name="T22" fmla="+- 0 3015 2661"/>
                <a:gd name="T23" fmla="*/ 3015 h 373"/>
                <a:gd name="T24" fmla="+- 0 6051 6036"/>
                <a:gd name="T25" fmla="*/ T24 w 511"/>
                <a:gd name="T26" fmla="+- 0 3026 2661"/>
                <a:gd name="T27" fmla="*/ 3026 h 373"/>
                <a:gd name="T28" fmla="+- 0 6061 6036"/>
                <a:gd name="T29" fmla="*/ T28 w 511"/>
                <a:gd name="T30" fmla="+- 0 3033 2661"/>
                <a:gd name="T31" fmla="*/ 3033 h 373"/>
                <a:gd name="T32" fmla="+- 0 6069 6036"/>
                <a:gd name="T33" fmla="*/ T32 w 511"/>
                <a:gd name="T34" fmla="+- 0 3033 2661"/>
                <a:gd name="T35" fmla="*/ 3033 h 373"/>
                <a:gd name="T36" fmla="+- 0 6395 6036"/>
                <a:gd name="T37" fmla="*/ T36 w 511"/>
                <a:gd name="T38" fmla="+- 0 2668 2661"/>
                <a:gd name="T39" fmla="*/ 2668 h 373"/>
                <a:gd name="T40" fmla="+- 0 6395 6036"/>
                <a:gd name="T41" fmla="*/ T40 w 511"/>
                <a:gd name="T42" fmla="+- 0 2668 2661"/>
                <a:gd name="T43" fmla="*/ 2668 h 373"/>
                <a:gd name="T44" fmla="+- 0 6390 6036"/>
                <a:gd name="T45" fmla="*/ T44 w 511"/>
                <a:gd name="T46" fmla="+- 0 2661 2661"/>
                <a:gd name="T47" fmla="*/ 2661 h 373"/>
                <a:gd name="T48" fmla="+- 0 6384 6036"/>
                <a:gd name="T49" fmla="*/ T48 w 511"/>
                <a:gd name="T50" fmla="+- 0 2668 2661"/>
                <a:gd name="T51" fmla="*/ 2668 h 373"/>
                <a:gd name="T52" fmla="+- 0 6379 6036"/>
                <a:gd name="T53" fmla="*/ T52 w 511"/>
                <a:gd name="T54" fmla="+- 0 2684 2661"/>
                <a:gd name="T55" fmla="*/ 2684 h 373"/>
                <a:gd name="T56" fmla="+- 0 6381 6036"/>
                <a:gd name="T57" fmla="*/ T56 w 511"/>
                <a:gd name="T58" fmla="+- 0 2693 2661"/>
                <a:gd name="T59" fmla="*/ 2693 h 373"/>
                <a:gd name="T60" fmla="+- 0 6385 6036"/>
                <a:gd name="T61" fmla="*/ T60 w 511"/>
                <a:gd name="T62" fmla="+- 0 2686 2661"/>
                <a:gd name="T63" fmla="*/ 2686 h 373"/>
                <a:gd name="T64" fmla="+- 0 6391 6036"/>
                <a:gd name="T65" fmla="*/ T64 w 511"/>
                <a:gd name="T66" fmla="+- 0 2675 2661"/>
                <a:gd name="T67" fmla="*/ 2675 h 373"/>
                <a:gd name="T68" fmla="+- 0 6395 6036"/>
                <a:gd name="T69" fmla="*/ T68 w 511"/>
                <a:gd name="T70" fmla="+- 0 2668 2661"/>
                <a:gd name="T71" fmla="*/ 2668 h 373"/>
                <a:gd name="T72" fmla="+- 0 6547 6036"/>
                <a:gd name="T73" fmla="*/ T72 w 511"/>
                <a:gd name="T74" fmla="+- 0 2968 2661"/>
                <a:gd name="T75" fmla="*/ 2968 h 373"/>
                <a:gd name="T76" fmla="+- 0 6538 6036"/>
                <a:gd name="T77" fmla="*/ T76 w 511"/>
                <a:gd name="T78" fmla="+- 0 2980 2661"/>
                <a:gd name="T79" fmla="*/ 2980 h 373"/>
                <a:gd name="T80" fmla="+- 0 6530 6036"/>
                <a:gd name="T81" fmla="*/ T80 w 511"/>
                <a:gd name="T82" fmla="+- 0 2989 2661"/>
                <a:gd name="T83" fmla="*/ 2989 h 373"/>
                <a:gd name="T84" fmla="+- 0 6522 6036"/>
                <a:gd name="T85" fmla="*/ T84 w 511"/>
                <a:gd name="T86" fmla="+- 0 2996 2661"/>
                <a:gd name="T87" fmla="*/ 2996 h 373"/>
                <a:gd name="T88" fmla="+- 0 6514 6036"/>
                <a:gd name="T89" fmla="*/ T88 w 511"/>
                <a:gd name="T90" fmla="+- 0 3001 2661"/>
                <a:gd name="T91" fmla="*/ 3001 h 373"/>
                <a:gd name="T92" fmla="+- 0 6522 6036"/>
                <a:gd name="T93" fmla="*/ T92 w 511"/>
                <a:gd name="T94" fmla="+- 0 3000 2661"/>
                <a:gd name="T95" fmla="*/ 3000 h 373"/>
                <a:gd name="T96" fmla="+- 0 6532 6036"/>
                <a:gd name="T97" fmla="*/ T96 w 511"/>
                <a:gd name="T98" fmla="+- 0 2994 2661"/>
                <a:gd name="T99" fmla="*/ 2994 h 373"/>
                <a:gd name="T100" fmla="+- 0 6541 6036"/>
                <a:gd name="T101" fmla="*/ T100 w 511"/>
                <a:gd name="T102" fmla="+- 0 2982 2661"/>
                <a:gd name="T103" fmla="*/ 2982 h 373"/>
                <a:gd name="T104" fmla="+- 0 6547 6036"/>
                <a:gd name="T105" fmla="*/ T104 w 511"/>
                <a:gd name="T106" fmla="+- 0 2968 2661"/>
                <a:gd name="T107" fmla="*/ 2968 h 3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511" h="373">
                  <a:moveTo>
                    <a:pt x="33" y="372"/>
                  </a:moveTo>
                  <a:lnTo>
                    <a:pt x="25" y="367"/>
                  </a:lnTo>
                  <a:lnTo>
                    <a:pt x="17" y="360"/>
                  </a:lnTo>
                  <a:lnTo>
                    <a:pt x="8" y="351"/>
                  </a:lnTo>
                  <a:lnTo>
                    <a:pt x="0" y="340"/>
                  </a:lnTo>
                  <a:lnTo>
                    <a:pt x="5" y="354"/>
                  </a:lnTo>
                  <a:lnTo>
                    <a:pt x="15" y="365"/>
                  </a:lnTo>
                  <a:lnTo>
                    <a:pt x="25" y="372"/>
                  </a:lnTo>
                  <a:lnTo>
                    <a:pt x="33" y="372"/>
                  </a:lnTo>
                  <a:moveTo>
                    <a:pt x="359" y="7"/>
                  </a:moveTo>
                  <a:lnTo>
                    <a:pt x="359" y="7"/>
                  </a:lnTo>
                  <a:lnTo>
                    <a:pt x="354" y="0"/>
                  </a:lnTo>
                  <a:lnTo>
                    <a:pt x="348" y="7"/>
                  </a:lnTo>
                  <a:lnTo>
                    <a:pt x="343" y="23"/>
                  </a:lnTo>
                  <a:lnTo>
                    <a:pt x="345" y="32"/>
                  </a:lnTo>
                  <a:lnTo>
                    <a:pt x="349" y="25"/>
                  </a:lnTo>
                  <a:lnTo>
                    <a:pt x="355" y="14"/>
                  </a:lnTo>
                  <a:lnTo>
                    <a:pt x="359" y="7"/>
                  </a:lnTo>
                  <a:moveTo>
                    <a:pt x="511" y="307"/>
                  </a:moveTo>
                  <a:lnTo>
                    <a:pt x="502" y="319"/>
                  </a:lnTo>
                  <a:lnTo>
                    <a:pt x="494" y="328"/>
                  </a:lnTo>
                  <a:lnTo>
                    <a:pt x="486" y="335"/>
                  </a:lnTo>
                  <a:lnTo>
                    <a:pt x="478" y="340"/>
                  </a:lnTo>
                  <a:lnTo>
                    <a:pt x="486" y="339"/>
                  </a:lnTo>
                  <a:lnTo>
                    <a:pt x="496" y="333"/>
                  </a:lnTo>
                  <a:lnTo>
                    <a:pt x="505" y="321"/>
                  </a:lnTo>
                  <a:lnTo>
                    <a:pt x="511" y="307"/>
                  </a:ln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59" name="AutoShape 795">
              <a:extLst>
                <a:ext uri="{FF2B5EF4-FFF2-40B4-BE49-F238E27FC236}">
                  <a16:creationId xmlns:a16="http://schemas.microsoft.com/office/drawing/2014/main" id="{186322AD-E665-434E-A486-06C317F52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4" y="1446"/>
              <a:ext cx="824" cy="711"/>
            </a:xfrm>
            <a:custGeom>
              <a:avLst/>
              <a:gdLst>
                <a:gd name="T0" fmla="+- 0 5976 5905"/>
                <a:gd name="T1" fmla="*/ T0 w 824"/>
                <a:gd name="T2" fmla="+- 0 1718 1446"/>
                <a:gd name="T3" fmla="*/ 1718 h 711"/>
                <a:gd name="T4" fmla="+- 0 5936 5905"/>
                <a:gd name="T5" fmla="*/ T4 w 824"/>
                <a:gd name="T6" fmla="+- 0 1729 1446"/>
                <a:gd name="T7" fmla="*/ 1729 h 711"/>
                <a:gd name="T8" fmla="+- 0 5910 5905"/>
                <a:gd name="T9" fmla="*/ T8 w 824"/>
                <a:gd name="T10" fmla="+- 0 1763 1446"/>
                <a:gd name="T11" fmla="*/ 1763 h 711"/>
                <a:gd name="T12" fmla="+- 0 5905 5905"/>
                <a:gd name="T13" fmla="*/ T12 w 824"/>
                <a:gd name="T14" fmla="+- 0 1807 1446"/>
                <a:gd name="T15" fmla="*/ 1807 h 711"/>
                <a:gd name="T16" fmla="+- 0 5926 5905"/>
                <a:gd name="T17" fmla="*/ T16 w 824"/>
                <a:gd name="T18" fmla="+- 0 1847 1446"/>
                <a:gd name="T19" fmla="*/ 1847 h 711"/>
                <a:gd name="T20" fmla="+- 0 5978 5905"/>
                <a:gd name="T21" fmla="*/ T20 w 824"/>
                <a:gd name="T22" fmla="+- 0 1872 1446"/>
                <a:gd name="T23" fmla="*/ 1872 h 711"/>
                <a:gd name="T24" fmla="+- 0 6019 5905"/>
                <a:gd name="T25" fmla="*/ T24 w 824"/>
                <a:gd name="T26" fmla="+- 0 1929 1446"/>
                <a:gd name="T27" fmla="*/ 1929 h 711"/>
                <a:gd name="T28" fmla="+- 0 6067 5905"/>
                <a:gd name="T29" fmla="*/ T28 w 824"/>
                <a:gd name="T30" fmla="+- 0 1973 1446"/>
                <a:gd name="T31" fmla="*/ 1973 h 711"/>
                <a:gd name="T32" fmla="+- 0 6118 5905"/>
                <a:gd name="T33" fmla="*/ T32 w 824"/>
                <a:gd name="T34" fmla="+- 0 2009 1446"/>
                <a:gd name="T35" fmla="*/ 2009 h 711"/>
                <a:gd name="T36" fmla="+- 0 6174 5905"/>
                <a:gd name="T37" fmla="*/ T36 w 824"/>
                <a:gd name="T38" fmla="+- 0 2037 1446"/>
                <a:gd name="T39" fmla="*/ 2037 h 711"/>
                <a:gd name="T40" fmla="+- 0 6172 5905"/>
                <a:gd name="T41" fmla="*/ T40 w 824"/>
                <a:gd name="T42" fmla="+- 0 2054 1446"/>
                <a:gd name="T43" fmla="*/ 2054 h 711"/>
                <a:gd name="T44" fmla="+- 0 6166 5905"/>
                <a:gd name="T45" fmla="*/ T44 w 824"/>
                <a:gd name="T46" fmla="+- 0 2100 1446"/>
                <a:gd name="T47" fmla="*/ 2100 h 711"/>
                <a:gd name="T48" fmla="+- 0 6164 5905"/>
                <a:gd name="T49" fmla="*/ T48 w 824"/>
                <a:gd name="T50" fmla="+- 0 2116 1446"/>
                <a:gd name="T51" fmla="*/ 2116 h 711"/>
                <a:gd name="T52" fmla="+- 0 6196 5905"/>
                <a:gd name="T53" fmla="*/ T52 w 824"/>
                <a:gd name="T54" fmla="+- 0 2131 1446"/>
                <a:gd name="T55" fmla="*/ 2131 h 711"/>
                <a:gd name="T56" fmla="+- 0 6229 5905"/>
                <a:gd name="T57" fmla="*/ T56 w 824"/>
                <a:gd name="T58" fmla="+- 0 2133 1446"/>
                <a:gd name="T59" fmla="*/ 2133 h 711"/>
                <a:gd name="T60" fmla="+- 0 6262 5905"/>
                <a:gd name="T61" fmla="*/ T60 w 824"/>
                <a:gd name="T62" fmla="+- 0 2136 1446"/>
                <a:gd name="T63" fmla="*/ 2136 h 711"/>
                <a:gd name="T64" fmla="+- 0 6293 5905"/>
                <a:gd name="T65" fmla="*/ T64 w 824"/>
                <a:gd name="T66" fmla="+- 0 2157 1446"/>
                <a:gd name="T67" fmla="*/ 2157 h 711"/>
                <a:gd name="T68" fmla="+- 0 6297 5905"/>
                <a:gd name="T69" fmla="*/ T68 w 824"/>
                <a:gd name="T70" fmla="+- 0 2131 1446"/>
                <a:gd name="T71" fmla="*/ 2131 h 711"/>
                <a:gd name="T72" fmla="+- 0 6302 5905"/>
                <a:gd name="T73" fmla="*/ T72 w 824"/>
                <a:gd name="T74" fmla="+- 0 2106 1446"/>
                <a:gd name="T75" fmla="*/ 2106 h 711"/>
                <a:gd name="T76" fmla="+- 0 6306 5905"/>
                <a:gd name="T77" fmla="*/ T76 w 824"/>
                <a:gd name="T78" fmla="+- 0 2081 1446"/>
                <a:gd name="T79" fmla="*/ 2081 h 711"/>
                <a:gd name="T80" fmla="+- 0 6404 5905"/>
                <a:gd name="T81" fmla="*/ T80 w 824"/>
                <a:gd name="T82" fmla="+- 0 2075 1446"/>
                <a:gd name="T83" fmla="*/ 2075 h 711"/>
                <a:gd name="T84" fmla="+- 0 6484 5905"/>
                <a:gd name="T85" fmla="*/ T84 w 824"/>
                <a:gd name="T86" fmla="+- 0 2059 1446"/>
                <a:gd name="T87" fmla="*/ 2059 h 711"/>
                <a:gd name="T88" fmla="+- 0 6549 5905"/>
                <a:gd name="T89" fmla="*/ T88 w 824"/>
                <a:gd name="T90" fmla="+- 0 2033 1446"/>
                <a:gd name="T91" fmla="*/ 2033 h 711"/>
                <a:gd name="T92" fmla="+- 0 6600 5905"/>
                <a:gd name="T93" fmla="*/ T92 w 824"/>
                <a:gd name="T94" fmla="+- 0 1999 1446"/>
                <a:gd name="T95" fmla="*/ 1999 h 711"/>
                <a:gd name="T96" fmla="+- 0 6616 5905"/>
                <a:gd name="T97" fmla="*/ T96 w 824"/>
                <a:gd name="T98" fmla="+- 0 1981 1446"/>
                <a:gd name="T99" fmla="*/ 1981 h 711"/>
                <a:gd name="T100" fmla="+- 0 6628 5905"/>
                <a:gd name="T101" fmla="*/ T100 w 824"/>
                <a:gd name="T102" fmla="+- 0 1956 1446"/>
                <a:gd name="T103" fmla="*/ 1956 h 711"/>
                <a:gd name="T104" fmla="+- 0 6633 5905"/>
                <a:gd name="T105" fmla="*/ T104 w 824"/>
                <a:gd name="T106" fmla="+- 0 1925 1446"/>
                <a:gd name="T107" fmla="*/ 1925 h 711"/>
                <a:gd name="T108" fmla="+- 0 6627 5905"/>
                <a:gd name="T109" fmla="*/ T108 w 824"/>
                <a:gd name="T110" fmla="+- 0 1889 1446"/>
                <a:gd name="T111" fmla="*/ 1889 h 711"/>
                <a:gd name="T112" fmla="+- 0 6623 5905"/>
                <a:gd name="T113" fmla="*/ T112 w 824"/>
                <a:gd name="T114" fmla="+- 0 1873 1446"/>
                <a:gd name="T115" fmla="*/ 1873 h 711"/>
                <a:gd name="T116" fmla="+- 0 6620 5905"/>
                <a:gd name="T117" fmla="*/ T116 w 824"/>
                <a:gd name="T118" fmla="+- 0 1859 1446"/>
                <a:gd name="T119" fmla="*/ 1859 h 711"/>
                <a:gd name="T120" fmla="+- 0 6621 5905"/>
                <a:gd name="T121" fmla="*/ T120 w 824"/>
                <a:gd name="T122" fmla="+- 0 1845 1446"/>
                <a:gd name="T123" fmla="*/ 1845 h 711"/>
                <a:gd name="T124" fmla="+- 0 6626 5905"/>
                <a:gd name="T125" fmla="*/ T124 w 824"/>
                <a:gd name="T126" fmla="+- 0 1827 1446"/>
                <a:gd name="T127" fmla="*/ 1827 h 711"/>
                <a:gd name="T128" fmla="+- 0 6654 5905"/>
                <a:gd name="T129" fmla="*/ T128 w 824"/>
                <a:gd name="T130" fmla="+- 0 1776 1446"/>
                <a:gd name="T131" fmla="*/ 1776 h 711"/>
                <a:gd name="T132" fmla="+- 0 6671 5905"/>
                <a:gd name="T133" fmla="*/ T132 w 824"/>
                <a:gd name="T134" fmla="+- 0 1742 1446"/>
                <a:gd name="T135" fmla="*/ 1742 h 711"/>
                <a:gd name="T136" fmla="+- 0 6026 5905"/>
                <a:gd name="T137" fmla="*/ T136 w 824"/>
                <a:gd name="T138" fmla="+- 0 1742 1446"/>
                <a:gd name="T139" fmla="*/ 1742 h 711"/>
                <a:gd name="T140" fmla="+- 0 5976 5905"/>
                <a:gd name="T141" fmla="*/ T140 w 824"/>
                <a:gd name="T142" fmla="+- 0 1718 1446"/>
                <a:gd name="T143" fmla="*/ 1718 h 711"/>
                <a:gd name="T144" fmla="+- 0 6097 5905"/>
                <a:gd name="T145" fmla="*/ T144 w 824"/>
                <a:gd name="T146" fmla="+- 0 1446 1446"/>
                <a:gd name="T147" fmla="*/ 1446 h 711"/>
                <a:gd name="T148" fmla="+- 0 6079 5905"/>
                <a:gd name="T149" fmla="*/ T148 w 824"/>
                <a:gd name="T150" fmla="+- 0 1520 1446"/>
                <a:gd name="T151" fmla="*/ 1520 h 711"/>
                <a:gd name="T152" fmla="+- 0 6044 5905"/>
                <a:gd name="T153" fmla="*/ T152 w 824"/>
                <a:gd name="T154" fmla="+- 0 1668 1446"/>
                <a:gd name="T155" fmla="*/ 1668 h 711"/>
                <a:gd name="T156" fmla="+- 0 6026 5905"/>
                <a:gd name="T157" fmla="*/ T156 w 824"/>
                <a:gd name="T158" fmla="+- 0 1742 1446"/>
                <a:gd name="T159" fmla="*/ 1742 h 711"/>
                <a:gd name="T160" fmla="+- 0 6671 5905"/>
                <a:gd name="T161" fmla="*/ T160 w 824"/>
                <a:gd name="T162" fmla="+- 0 1742 1446"/>
                <a:gd name="T163" fmla="*/ 1742 h 711"/>
                <a:gd name="T164" fmla="+- 0 6679 5905"/>
                <a:gd name="T165" fmla="*/ T164 w 824"/>
                <a:gd name="T166" fmla="+- 0 1725 1446"/>
                <a:gd name="T167" fmla="*/ 1725 h 711"/>
                <a:gd name="T168" fmla="+- 0 6698 5905"/>
                <a:gd name="T169" fmla="*/ T168 w 824"/>
                <a:gd name="T170" fmla="+- 0 1674 1446"/>
                <a:gd name="T171" fmla="*/ 1674 h 711"/>
                <a:gd name="T172" fmla="+- 0 6711 5905"/>
                <a:gd name="T173" fmla="*/ T172 w 824"/>
                <a:gd name="T174" fmla="+- 0 1622 1446"/>
                <a:gd name="T175" fmla="*/ 1622 h 711"/>
                <a:gd name="T176" fmla="+- 0 6728 5905"/>
                <a:gd name="T177" fmla="*/ T176 w 824"/>
                <a:gd name="T178" fmla="+- 0 1570 1446"/>
                <a:gd name="T179" fmla="*/ 1570 h 711"/>
                <a:gd name="T180" fmla="+- 0 6297 5905"/>
                <a:gd name="T181" fmla="*/ T180 w 824"/>
                <a:gd name="T182" fmla="+- 0 1449 1446"/>
                <a:gd name="T183" fmla="*/ 1449 h 711"/>
                <a:gd name="T184" fmla="+- 0 6097 5905"/>
                <a:gd name="T185" fmla="*/ T184 w 824"/>
                <a:gd name="T186" fmla="+- 0 1446 1446"/>
                <a:gd name="T187" fmla="*/ 1446 h 71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824" h="711">
                  <a:moveTo>
                    <a:pt x="71" y="272"/>
                  </a:moveTo>
                  <a:lnTo>
                    <a:pt x="31" y="283"/>
                  </a:lnTo>
                  <a:lnTo>
                    <a:pt x="5" y="317"/>
                  </a:lnTo>
                  <a:lnTo>
                    <a:pt x="0" y="361"/>
                  </a:lnTo>
                  <a:lnTo>
                    <a:pt x="21" y="401"/>
                  </a:lnTo>
                  <a:lnTo>
                    <a:pt x="73" y="426"/>
                  </a:lnTo>
                  <a:lnTo>
                    <a:pt x="114" y="483"/>
                  </a:lnTo>
                  <a:lnTo>
                    <a:pt x="162" y="527"/>
                  </a:lnTo>
                  <a:lnTo>
                    <a:pt x="213" y="563"/>
                  </a:lnTo>
                  <a:lnTo>
                    <a:pt x="269" y="591"/>
                  </a:lnTo>
                  <a:lnTo>
                    <a:pt x="267" y="608"/>
                  </a:lnTo>
                  <a:lnTo>
                    <a:pt x="261" y="654"/>
                  </a:lnTo>
                  <a:lnTo>
                    <a:pt x="259" y="670"/>
                  </a:lnTo>
                  <a:lnTo>
                    <a:pt x="291" y="685"/>
                  </a:lnTo>
                  <a:lnTo>
                    <a:pt x="324" y="687"/>
                  </a:lnTo>
                  <a:lnTo>
                    <a:pt x="357" y="690"/>
                  </a:lnTo>
                  <a:lnTo>
                    <a:pt x="388" y="711"/>
                  </a:lnTo>
                  <a:lnTo>
                    <a:pt x="392" y="685"/>
                  </a:lnTo>
                  <a:lnTo>
                    <a:pt x="397" y="660"/>
                  </a:lnTo>
                  <a:lnTo>
                    <a:pt x="401" y="635"/>
                  </a:lnTo>
                  <a:lnTo>
                    <a:pt x="499" y="629"/>
                  </a:lnTo>
                  <a:lnTo>
                    <a:pt x="579" y="613"/>
                  </a:lnTo>
                  <a:lnTo>
                    <a:pt x="644" y="587"/>
                  </a:lnTo>
                  <a:lnTo>
                    <a:pt x="695" y="553"/>
                  </a:lnTo>
                  <a:lnTo>
                    <a:pt x="711" y="535"/>
                  </a:lnTo>
                  <a:lnTo>
                    <a:pt x="723" y="510"/>
                  </a:lnTo>
                  <a:lnTo>
                    <a:pt x="728" y="479"/>
                  </a:lnTo>
                  <a:lnTo>
                    <a:pt x="722" y="443"/>
                  </a:lnTo>
                  <a:lnTo>
                    <a:pt x="718" y="427"/>
                  </a:lnTo>
                  <a:lnTo>
                    <a:pt x="715" y="413"/>
                  </a:lnTo>
                  <a:lnTo>
                    <a:pt x="716" y="399"/>
                  </a:lnTo>
                  <a:lnTo>
                    <a:pt x="721" y="381"/>
                  </a:lnTo>
                  <a:lnTo>
                    <a:pt x="749" y="330"/>
                  </a:lnTo>
                  <a:lnTo>
                    <a:pt x="766" y="296"/>
                  </a:lnTo>
                  <a:lnTo>
                    <a:pt x="121" y="296"/>
                  </a:lnTo>
                  <a:lnTo>
                    <a:pt x="71" y="272"/>
                  </a:lnTo>
                  <a:close/>
                  <a:moveTo>
                    <a:pt x="192" y="0"/>
                  </a:moveTo>
                  <a:lnTo>
                    <a:pt x="174" y="74"/>
                  </a:lnTo>
                  <a:lnTo>
                    <a:pt x="139" y="222"/>
                  </a:lnTo>
                  <a:lnTo>
                    <a:pt x="121" y="296"/>
                  </a:lnTo>
                  <a:lnTo>
                    <a:pt x="766" y="296"/>
                  </a:lnTo>
                  <a:lnTo>
                    <a:pt x="774" y="279"/>
                  </a:lnTo>
                  <a:lnTo>
                    <a:pt x="793" y="228"/>
                  </a:lnTo>
                  <a:lnTo>
                    <a:pt x="806" y="176"/>
                  </a:lnTo>
                  <a:lnTo>
                    <a:pt x="823" y="124"/>
                  </a:lnTo>
                  <a:lnTo>
                    <a:pt x="392" y="3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BC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60" name="Freeform 794">
              <a:extLst>
                <a:ext uri="{FF2B5EF4-FFF2-40B4-BE49-F238E27FC236}">
                  <a16:creationId xmlns:a16="http://schemas.microsoft.com/office/drawing/2014/main" id="{86846DD8-6F6B-4CA9-A58F-AB5B7E743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4" y="1446"/>
              <a:ext cx="824" cy="711"/>
            </a:xfrm>
            <a:custGeom>
              <a:avLst/>
              <a:gdLst>
                <a:gd name="T0" fmla="+- 0 6097 5905"/>
                <a:gd name="T1" fmla="*/ T0 w 824"/>
                <a:gd name="T2" fmla="+- 0 1446 1446"/>
                <a:gd name="T3" fmla="*/ 1446 h 711"/>
                <a:gd name="T4" fmla="+- 0 6079 5905"/>
                <a:gd name="T5" fmla="*/ T4 w 824"/>
                <a:gd name="T6" fmla="+- 0 1520 1446"/>
                <a:gd name="T7" fmla="*/ 1520 h 711"/>
                <a:gd name="T8" fmla="+- 0 6061 5905"/>
                <a:gd name="T9" fmla="*/ T8 w 824"/>
                <a:gd name="T10" fmla="+- 0 1594 1446"/>
                <a:gd name="T11" fmla="*/ 1594 h 711"/>
                <a:gd name="T12" fmla="+- 0 6044 5905"/>
                <a:gd name="T13" fmla="*/ T12 w 824"/>
                <a:gd name="T14" fmla="+- 0 1668 1446"/>
                <a:gd name="T15" fmla="*/ 1668 h 711"/>
                <a:gd name="T16" fmla="+- 0 6026 5905"/>
                <a:gd name="T17" fmla="*/ T16 w 824"/>
                <a:gd name="T18" fmla="+- 0 1742 1446"/>
                <a:gd name="T19" fmla="*/ 1742 h 711"/>
                <a:gd name="T20" fmla="+- 0 5976 5905"/>
                <a:gd name="T21" fmla="*/ T20 w 824"/>
                <a:gd name="T22" fmla="+- 0 1718 1446"/>
                <a:gd name="T23" fmla="*/ 1718 h 711"/>
                <a:gd name="T24" fmla="+- 0 5936 5905"/>
                <a:gd name="T25" fmla="*/ T24 w 824"/>
                <a:gd name="T26" fmla="+- 0 1729 1446"/>
                <a:gd name="T27" fmla="*/ 1729 h 711"/>
                <a:gd name="T28" fmla="+- 0 5910 5905"/>
                <a:gd name="T29" fmla="*/ T28 w 824"/>
                <a:gd name="T30" fmla="+- 0 1763 1446"/>
                <a:gd name="T31" fmla="*/ 1763 h 711"/>
                <a:gd name="T32" fmla="+- 0 5905 5905"/>
                <a:gd name="T33" fmla="*/ T32 w 824"/>
                <a:gd name="T34" fmla="+- 0 1807 1446"/>
                <a:gd name="T35" fmla="*/ 1807 h 711"/>
                <a:gd name="T36" fmla="+- 0 5926 5905"/>
                <a:gd name="T37" fmla="*/ T36 w 824"/>
                <a:gd name="T38" fmla="+- 0 1847 1446"/>
                <a:gd name="T39" fmla="*/ 1847 h 711"/>
                <a:gd name="T40" fmla="+- 0 5978 5905"/>
                <a:gd name="T41" fmla="*/ T40 w 824"/>
                <a:gd name="T42" fmla="+- 0 1872 1446"/>
                <a:gd name="T43" fmla="*/ 1872 h 711"/>
                <a:gd name="T44" fmla="+- 0 6019 5905"/>
                <a:gd name="T45" fmla="*/ T44 w 824"/>
                <a:gd name="T46" fmla="+- 0 1929 1446"/>
                <a:gd name="T47" fmla="*/ 1929 h 711"/>
                <a:gd name="T48" fmla="+- 0 6067 5905"/>
                <a:gd name="T49" fmla="*/ T48 w 824"/>
                <a:gd name="T50" fmla="+- 0 1973 1446"/>
                <a:gd name="T51" fmla="*/ 1973 h 711"/>
                <a:gd name="T52" fmla="+- 0 6118 5905"/>
                <a:gd name="T53" fmla="*/ T52 w 824"/>
                <a:gd name="T54" fmla="+- 0 2009 1446"/>
                <a:gd name="T55" fmla="*/ 2009 h 711"/>
                <a:gd name="T56" fmla="+- 0 6174 5905"/>
                <a:gd name="T57" fmla="*/ T56 w 824"/>
                <a:gd name="T58" fmla="+- 0 2037 1446"/>
                <a:gd name="T59" fmla="*/ 2037 h 711"/>
                <a:gd name="T60" fmla="+- 0 6172 5905"/>
                <a:gd name="T61" fmla="*/ T60 w 824"/>
                <a:gd name="T62" fmla="+- 0 2054 1446"/>
                <a:gd name="T63" fmla="*/ 2054 h 711"/>
                <a:gd name="T64" fmla="+- 0 6169 5905"/>
                <a:gd name="T65" fmla="*/ T64 w 824"/>
                <a:gd name="T66" fmla="+- 0 2077 1446"/>
                <a:gd name="T67" fmla="*/ 2077 h 711"/>
                <a:gd name="T68" fmla="+- 0 6166 5905"/>
                <a:gd name="T69" fmla="*/ T68 w 824"/>
                <a:gd name="T70" fmla="+- 0 2100 1446"/>
                <a:gd name="T71" fmla="*/ 2100 h 711"/>
                <a:gd name="T72" fmla="+- 0 6164 5905"/>
                <a:gd name="T73" fmla="*/ T72 w 824"/>
                <a:gd name="T74" fmla="+- 0 2116 1446"/>
                <a:gd name="T75" fmla="*/ 2116 h 711"/>
                <a:gd name="T76" fmla="+- 0 6196 5905"/>
                <a:gd name="T77" fmla="*/ T76 w 824"/>
                <a:gd name="T78" fmla="+- 0 2131 1446"/>
                <a:gd name="T79" fmla="*/ 2131 h 711"/>
                <a:gd name="T80" fmla="+- 0 6229 5905"/>
                <a:gd name="T81" fmla="*/ T80 w 824"/>
                <a:gd name="T82" fmla="+- 0 2133 1446"/>
                <a:gd name="T83" fmla="*/ 2133 h 711"/>
                <a:gd name="T84" fmla="+- 0 6262 5905"/>
                <a:gd name="T85" fmla="*/ T84 w 824"/>
                <a:gd name="T86" fmla="+- 0 2136 1446"/>
                <a:gd name="T87" fmla="*/ 2136 h 711"/>
                <a:gd name="T88" fmla="+- 0 6293 5905"/>
                <a:gd name="T89" fmla="*/ T88 w 824"/>
                <a:gd name="T90" fmla="+- 0 2157 1446"/>
                <a:gd name="T91" fmla="*/ 2157 h 711"/>
                <a:gd name="T92" fmla="+- 0 6297 5905"/>
                <a:gd name="T93" fmla="*/ T92 w 824"/>
                <a:gd name="T94" fmla="+- 0 2132 1446"/>
                <a:gd name="T95" fmla="*/ 2132 h 711"/>
                <a:gd name="T96" fmla="+- 0 6299 5905"/>
                <a:gd name="T97" fmla="*/ T96 w 824"/>
                <a:gd name="T98" fmla="+- 0 2119 1446"/>
                <a:gd name="T99" fmla="*/ 2119 h 711"/>
                <a:gd name="T100" fmla="+- 0 6302 5905"/>
                <a:gd name="T101" fmla="*/ T100 w 824"/>
                <a:gd name="T102" fmla="+- 0 2106 1446"/>
                <a:gd name="T103" fmla="*/ 2106 h 711"/>
                <a:gd name="T104" fmla="+- 0 6306 5905"/>
                <a:gd name="T105" fmla="*/ T104 w 824"/>
                <a:gd name="T106" fmla="+- 0 2081 1446"/>
                <a:gd name="T107" fmla="*/ 2081 h 711"/>
                <a:gd name="T108" fmla="+- 0 6404 5905"/>
                <a:gd name="T109" fmla="*/ T108 w 824"/>
                <a:gd name="T110" fmla="+- 0 2075 1446"/>
                <a:gd name="T111" fmla="*/ 2075 h 711"/>
                <a:gd name="T112" fmla="+- 0 6484 5905"/>
                <a:gd name="T113" fmla="*/ T112 w 824"/>
                <a:gd name="T114" fmla="+- 0 2059 1446"/>
                <a:gd name="T115" fmla="*/ 2059 h 711"/>
                <a:gd name="T116" fmla="+- 0 6549 5905"/>
                <a:gd name="T117" fmla="*/ T116 w 824"/>
                <a:gd name="T118" fmla="+- 0 2033 1446"/>
                <a:gd name="T119" fmla="*/ 2033 h 711"/>
                <a:gd name="T120" fmla="+- 0 6600 5905"/>
                <a:gd name="T121" fmla="*/ T120 w 824"/>
                <a:gd name="T122" fmla="+- 0 1999 1446"/>
                <a:gd name="T123" fmla="*/ 1999 h 711"/>
                <a:gd name="T124" fmla="+- 0 6633 5905"/>
                <a:gd name="T125" fmla="*/ T124 w 824"/>
                <a:gd name="T126" fmla="+- 0 1925 1446"/>
                <a:gd name="T127" fmla="*/ 1925 h 711"/>
                <a:gd name="T128" fmla="+- 0 6627 5905"/>
                <a:gd name="T129" fmla="*/ T128 w 824"/>
                <a:gd name="T130" fmla="+- 0 1889 1446"/>
                <a:gd name="T131" fmla="*/ 1889 h 711"/>
                <a:gd name="T132" fmla="+- 0 6623 5905"/>
                <a:gd name="T133" fmla="*/ T132 w 824"/>
                <a:gd name="T134" fmla="+- 0 1873 1446"/>
                <a:gd name="T135" fmla="*/ 1873 h 711"/>
                <a:gd name="T136" fmla="+- 0 6620 5905"/>
                <a:gd name="T137" fmla="*/ T136 w 824"/>
                <a:gd name="T138" fmla="+- 0 1859 1446"/>
                <a:gd name="T139" fmla="*/ 1859 h 711"/>
                <a:gd name="T140" fmla="+- 0 6621 5905"/>
                <a:gd name="T141" fmla="*/ T140 w 824"/>
                <a:gd name="T142" fmla="+- 0 1845 1446"/>
                <a:gd name="T143" fmla="*/ 1845 h 711"/>
                <a:gd name="T144" fmla="+- 0 6626 5905"/>
                <a:gd name="T145" fmla="*/ T144 w 824"/>
                <a:gd name="T146" fmla="+- 0 1827 1446"/>
                <a:gd name="T147" fmla="*/ 1827 h 711"/>
                <a:gd name="T148" fmla="+- 0 6654 5905"/>
                <a:gd name="T149" fmla="*/ T148 w 824"/>
                <a:gd name="T150" fmla="+- 0 1776 1446"/>
                <a:gd name="T151" fmla="*/ 1776 h 711"/>
                <a:gd name="T152" fmla="+- 0 6679 5905"/>
                <a:gd name="T153" fmla="*/ T152 w 824"/>
                <a:gd name="T154" fmla="+- 0 1725 1446"/>
                <a:gd name="T155" fmla="*/ 1725 h 711"/>
                <a:gd name="T156" fmla="+- 0 6698 5905"/>
                <a:gd name="T157" fmla="*/ T156 w 824"/>
                <a:gd name="T158" fmla="+- 0 1674 1446"/>
                <a:gd name="T159" fmla="*/ 1674 h 711"/>
                <a:gd name="T160" fmla="+- 0 6711 5905"/>
                <a:gd name="T161" fmla="*/ T160 w 824"/>
                <a:gd name="T162" fmla="+- 0 1622 1446"/>
                <a:gd name="T163" fmla="*/ 1622 h 711"/>
                <a:gd name="T164" fmla="+- 0 6715 5905"/>
                <a:gd name="T165" fmla="*/ T164 w 824"/>
                <a:gd name="T166" fmla="+- 0 1609 1446"/>
                <a:gd name="T167" fmla="*/ 1609 h 711"/>
                <a:gd name="T168" fmla="+- 0 6720 5905"/>
                <a:gd name="T169" fmla="*/ T168 w 824"/>
                <a:gd name="T170" fmla="+- 0 1596 1446"/>
                <a:gd name="T171" fmla="*/ 1596 h 711"/>
                <a:gd name="T172" fmla="+- 0 6724 5905"/>
                <a:gd name="T173" fmla="*/ T172 w 824"/>
                <a:gd name="T174" fmla="+- 0 1583 1446"/>
                <a:gd name="T175" fmla="*/ 1583 h 711"/>
                <a:gd name="T176" fmla="+- 0 6728 5905"/>
                <a:gd name="T177" fmla="*/ T176 w 824"/>
                <a:gd name="T178" fmla="+- 0 1570 1446"/>
                <a:gd name="T179" fmla="*/ 1570 h 711"/>
                <a:gd name="T180" fmla="+- 0 6656 5905"/>
                <a:gd name="T181" fmla="*/ T180 w 824"/>
                <a:gd name="T182" fmla="+- 0 1550 1446"/>
                <a:gd name="T183" fmla="*/ 1550 h 711"/>
                <a:gd name="T184" fmla="+- 0 6584 5905"/>
                <a:gd name="T185" fmla="*/ T184 w 824"/>
                <a:gd name="T186" fmla="+- 0 1530 1446"/>
                <a:gd name="T187" fmla="*/ 1530 h 711"/>
                <a:gd name="T188" fmla="+- 0 6512 5905"/>
                <a:gd name="T189" fmla="*/ T188 w 824"/>
                <a:gd name="T190" fmla="+- 0 1510 1446"/>
                <a:gd name="T191" fmla="*/ 1510 h 711"/>
                <a:gd name="T192" fmla="+- 0 6440 5905"/>
                <a:gd name="T193" fmla="*/ T192 w 824"/>
                <a:gd name="T194" fmla="+- 0 1490 1446"/>
                <a:gd name="T195" fmla="*/ 1490 h 711"/>
                <a:gd name="T196" fmla="+- 0 6369 5905"/>
                <a:gd name="T197" fmla="*/ T196 w 824"/>
                <a:gd name="T198" fmla="+- 0 1470 1446"/>
                <a:gd name="T199" fmla="*/ 1470 h 711"/>
                <a:gd name="T200" fmla="+- 0 6297 5905"/>
                <a:gd name="T201" fmla="*/ T200 w 824"/>
                <a:gd name="T202" fmla="+- 0 1449 1446"/>
                <a:gd name="T203" fmla="*/ 1449 h 711"/>
                <a:gd name="T204" fmla="+- 0 6247 5905"/>
                <a:gd name="T205" fmla="*/ T204 w 824"/>
                <a:gd name="T206" fmla="+- 0 1449 1446"/>
                <a:gd name="T207" fmla="*/ 1449 h 711"/>
                <a:gd name="T208" fmla="+- 0 6197 5905"/>
                <a:gd name="T209" fmla="*/ T208 w 824"/>
                <a:gd name="T210" fmla="+- 0 1448 1446"/>
                <a:gd name="T211" fmla="*/ 1448 h 711"/>
                <a:gd name="T212" fmla="+- 0 6147 5905"/>
                <a:gd name="T213" fmla="*/ T212 w 824"/>
                <a:gd name="T214" fmla="+- 0 1447 1446"/>
                <a:gd name="T215" fmla="*/ 1447 h 711"/>
                <a:gd name="T216" fmla="+- 0 6097 5905"/>
                <a:gd name="T217" fmla="*/ T216 w 824"/>
                <a:gd name="T218" fmla="+- 0 1446 1446"/>
                <a:gd name="T219" fmla="*/ 1446 h 71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824" h="711">
                  <a:moveTo>
                    <a:pt x="192" y="0"/>
                  </a:moveTo>
                  <a:lnTo>
                    <a:pt x="174" y="74"/>
                  </a:lnTo>
                  <a:lnTo>
                    <a:pt x="156" y="148"/>
                  </a:lnTo>
                  <a:lnTo>
                    <a:pt x="139" y="222"/>
                  </a:lnTo>
                  <a:lnTo>
                    <a:pt x="121" y="296"/>
                  </a:lnTo>
                  <a:lnTo>
                    <a:pt x="71" y="272"/>
                  </a:lnTo>
                  <a:lnTo>
                    <a:pt x="31" y="283"/>
                  </a:lnTo>
                  <a:lnTo>
                    <a:pt x="5" y="317"/>
                  </a:lnTo>
                  <a:lnTo>
                    <a:pt x="0" y="361"/>
                  </a:lnTo>
                  <a:lnTo>
                    <a:pt x="21" y="401"/>
                  </a:lnTo>
                  <a:lnTo>
                    <a:pt x="73" y="426"/>
                  </a:lnTo>
                  <a:lnTo>
                    <a:pt x="114" y="483"/>
                  </a:lnTo>
                  <a:lnTo>
                    <a:pt x="162" y="527"/>
                  </a:lnTo>
                  <a:lnTo>
                    <a:pt x="213" y="563"/>
                  </a:lnTo>
                  <a:lnTo>
                    <a:pt x="269" y="591"/>
                  </a:lnTo>
                  <a:lnTo>
                    <a:pt x="267" y="608"/>
                  </a:lnTo>
                  <a:lnTo>
                    <a:pt x="264" y="631"/>
                  </a:lnTo>
                  <a:lnTo>
                    <a:pt x="261" y="654"/>
                  </a:lnTo>
                  <a:lnTo>
                    <a:pt x="259" y="670"/>
                  </a:lnTo>
                  <a:lnTo>
                    <a:pt x="291" y="685"/>
                  </a:lnTo>
                  <a:lnTo>
                    <a:pt x="324" y="687"/>
                  </a:lnTo>
                  <a:lnTo>
                    <a:pt x="357" y="690"/>
                  </a:lnTo>
                  <a:lnTo>
                    <a:pt x="388" y="711"/>
                  </a:lnTo>
                  <a:lnTo>
                    <a:pt x="392" y="686"/>
                  </a:lnTo>
                  <a:lnTo>
                    <a:pt x="394" y="673"/>
                  </a:lnTo>
                  <a:lnTo>
                    <a:pt x="397" y="660"/>
                  </a:lnTo>
                  <a:lnTo>
                    <a:pt x="401" y="635"/>
                  </a:lnTo>
                  <a:lnTo>
                    <a:pt x="499" y="629"/>
                  </a:lnTo>
                  <a:lnTo>
                    <a:pt x="579" y="613"/>
                  </a:lnTo>
                  <a:lnTo>
                    <a:pt x="644" y="587"/>
                  </a:lnTo>
                  <a:lnTo>
                    <a:pt x="695" y="553"/>
                  </a:lnTo>
                  <a:lnTo>
                    <a:pt x="728" y="479"/>
                  </a:lnTo>
                  <a:lnTo>
                    <a:pt x="722" y="443"/>
                  </a:lnTo>
                  <a:lnTo>
                    <a:pt x="718" y="427"/>
                  </a:lnTo>
                  <a:lnTo>
                    <a:pt x="715" y="413"/>
                  </a:lnTo>
                  <a:lnTo>
                    <a:pt x="716" y="399"/>
                  </a:lnTo>
                  <a:lnTo>
                    <a:pt x="721" y="381"/>
                  </a:lnTo>
                  <a:lnTo>
                    <a:pt x="749" y="330"/>
                  </a:lnTo>
                  <a:lnTo>
                    <a:pt x="774" y="279"/>
                  </a:lnTo>
                  <a:lnTo>
                    <a:pt x="793" y="228"/>
                  </a:lnTo>
                  <a:lnTo>
                    <a:pt x="806" y="176"/>
                  </a:lnTo>
                  <a:lnTo>
                    <a:pt x="810" y="163"/>
                  </a:lnTo>
                  <a:lnTo>
                    <a:pt x="815" y="150"/>
                  </a:lnTo>
                  <a:lnTo>
                    <a:pt x="819" y="137"/>
                  </a:lnTo>
                  <a:lnTo>
                    <a:pt x="823" y="124"/>
                  </a:lnTo>
                  <a:lnTo>
                    <a:pt x="751" y="104"/>
                  </a:lnTo>
                  <a:lnTo>
                    <a:pt x="679" y="84"/>
                  </a:lnTo>
                  <a:lnTo>
                    <a:pt x="607" y="64"/>
                  </a:lnTo>
                  <a:lnTo>
                    <a:pt x="535" y="44"/>
                  </a:lnTo>
                  <a:lnTo>
                    <a:pt x="464" y="24"/>
                  </a:lnTo>
                  <a:lnTo>
                    <a:pt x="392" y="3"/>
                  </a:lnTo>
                  <a:lnTo>
                    <a:pt x="342" y="3"/>
                  </a:lnTo>
                  <a:lnTo>
                    <a:pt x="292" y="2"/>
                  </a:lnTo>
                  <a:lnTo>
                    <a:pt x="242" y="1"/>
                  </a:lnTo>
                  <a:lnTo>
                    <a:pt x="192" y="0"/>
                  </a:lnTo>
                  <a:close/>
                </a:path>
              </a:pathLst>
            </a:custGeom>
            <a:noFill/>
            <a:ln w="6363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61" name="AutoShape 793">
              <a:extLst>
                <a:ext uri="{FF2B5EF4-FFF2-40B4-BE49-F238E27FC236}">
                  <a16:creationId xmlns:a16="http://schemas.microsoft.com/office/drawing/2014/main" id="{1C9CD2CD-EFD7-4F98-A453-C53893998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5" y="1446"/>
              <a:ext cx="803" cy="701"/>
            </a:xfrm>
            <a:custGeom>
              <a:avLst/>
              <a:gdLst>
                <a:gd name="T0" fmla="+- 0 6272 5925"/>
                <a:gd name="T1" fmla="*/ T0 w 803"/>
                <a:gd name="T2" fmla="+- 0 2135 1446"/>
                <a:gd name="T3" fmla="*/ 2135 h 701"/>
                <a:gd name="T4" fmla="+- 0 6285 5925"/>
                <a:gd name="T5" fmla="*/ T4 w 803"/>
                <a:gd name="T6" fmla="+- 0 2141 1446"/>
                <a:gd name="T7" fmla="*/ 2141 h 701"/>
                <a:gd name="T8" fmla="+- 0 6294 5925"/>
                <a:gd name="T9" fmla="*/ T8 w 803"/>
                <a:gd name="T10" fmla="+- 0 2122 1446"/>
                <a:gd name="T11" fmla="*/ 2122 h 701"/>
                <a:gd name="T12" fmla="+- 0 6302 5925"/>
                <a:gd name="T13" fmla="*/ T12 w 803"/>
                <a:gd name="T14" fmla="+- 0 2076 1446"/>
                <a:gd name="T15" fmla="*/ 2076 h 701"/>
                <a:gd name="T16" fmla="+- 0 6438 5925"/>
                <a:gd name="T17" fmla="*/ T16 w 803"/>
                <a:gd name="T18" fmla="+- 0 2064 1446"/>
                <a:gd name="T19" fmla="*/ 2064 h 701"/>
                <a:gd name="T20" fmla="+- 0 6298 5925"/>
                <a:gd name="T21" fmla="*/ T20 w 803"/>
                <a:gd name="T22" fmla="+- 0 2064 1446"/>
                <a:gd name="T23" fmla="*/ 2064 h 701"/>
                <a:gd name="T24" fmla="+- 0 6291 5925"/>
                <a:gd name="T25" fmla="*/ T24 w 803"/>
                <a:gd name="T26" fmla="+- 0 2064 1446"/>
                <a:gd name="T27" fmla="*/ 2064 h 701"/>
                <a:gd name="T28" fmla="+- 0 6181 5925"/>
                <a:gd name="T29" fmla="*/ T28 w 803"/>
                <a:gd name="T30" fmla="+- 0 1486 1446"/>
                <a:gd name="T31" fmla="*/ 1486 h 701"/>
                <a:gd name="T32" fmla="+- 0 6291 5925"/>
                <a:gd name="T33" fmla="*/ T32 w 803"/>
                <a:gd name="T34" fmla="+- 0 1497 1446"/>
                <a:gd name="T35" fmla="*/ 1497 h 701"/>
                <a:gd name="T36" fmla="+- 0 6414 5925"/>
                <a:gd name="T37" fmla="*/ T36 w 803"/>
                <a:gd name="T38" fmla="+- 0 1529 1446"/>
                <a:gd name="T39" fmla="*/ 1529 h 701"/>
                <a:gd name="T40" fmla="+- 0 6470 5925"/>
                <a:gd name="T41" fmla="*/ T40 w 803"/>
                <a:gd name="T42" fmla="+- 0 1562 1446"/>
                <a:gd name="T43" fmla="*/ 1562 h 701"/>
                <a:gd name="T44" fmla="+- 0 6515 5925"/>
                <a:gd name="T45" fmla="*/ T44 w 803"/>
                <a:gd name="T46" fmla="+- 0 1580 1446"/>
                <a:gd name="T47" fmla="*/ 1580 h 701"/>
                <a:gd name="T48" fmla="+- 0 6594 5925"/>
                <a:gd name="T49" fmla="*/ T48 w 803"/>
                <a:gd name="T50" fmla="+- 0 1598 1446"/>
                <a:gd name="T51" fmla="*/ 1598 h 701"/>
                <a:gd name="T52" fmla="+- 0 6665 5925"/>
                <a:gd name="T53" fmla="*/ T52 w 803"/>
                <a:gd name="T54" fmla="+- 0 1631 1446"/>
                <a:gd name="T55" fmla="*/ 1631 h 701"/>
                <a:gd name="T56" fmla="+- 0 6670 5925"/>
                <a:gd name="T57" fmla="*/ T56 w 803"/>
                <a:gd name="T58" fmla="+- 0 1697 1446"/>
                <a:gd name="T59" fmla="*/ 1697 h 701"/>
                <a:gd name="T60" fmla="+- 0 6637 5925"/>
                <a:gd name="T61" fmla="*/ T60 w 803"/>
                <a:gd name="T62" fmla="+- 0 1777 1446"/>
                <a:gd name="T63" fmla="*/ 1777 h 701"/>
                <a:gd name="T64" fmla="+- 0 6605 5925"/>
                <a:gd name="T65" fmla="*/ T64 w 803"/>
                <a:gd name="T66" fmla="+- 0 1816 1446"/>
                <a:gd name="T67" fmla="*/ 1816 h 701"/>
                <a:gd name="T68" fmla="+- 0 6596 5925"/>
                <a:gd name="T69" fmla="*/ T68 w 803"/>
                <a:gd name="T70" fmla="+- 0 1822 1446"/>
                <a:gd name="T71" fmla="*/ 1822 h 701"/>
                <a:gd name="T72" fmla="+- 0 6620 5925"/>
                <a:gd name="T73" fmla="*/ T72 w 803"/>
                <a:gd name="T74" fmla="+- 0 1928 1446"/>
                <a:gd name="T75" fmla="*/ 1928 h 701"/>
                <a:gd name="T76" fmla="+- 0 6580 5925"/>
                <a:gd name="T77" fmla="*/ T76 w 803"/>
                <a:gd name="T78" fmla="+- 0 1982 1446"/>
                <a:gd name="T79" fmla="*/ 1982 h 701"/>
                <a:gd name="T80" fmla="+- 0 6457 5925"/>
                <a:gd name="T81" fmla="*/ T80 w 803"/>
                <a:gd name="T82" fmla="+- 0 2040 1446"/>
                <a:gd name="T83" fmla="*/ 2040 h 701"/>
                <a:gd name="T84" fmla="+- 0 6339 5925"/>
                <a:gd name="T85" fmla="*/ T84 w 803"/>
                <a:gd name="T86" fmla="+- 0 2064 1446"/>
                <a:gd name="T87" fmla="*/ 2064 h 701"/>
                <a:gd name="T88" fmla="+- 0 6438 5925"/>
                <a:gd name="T89" fmla="*/ T88 w 803"/>
                <a:gd name="T90" fmla="+- 0 2064 1446"/>
                <a:gd name="T91" fmla="*/ 2064 h 701"/>
                <a:gd name="T92" fmla="+- 0 6544 5925"/>
                <a:gd name="T93" fmla="*/ T92 w 803"/>
                <a:gd name="T94" fmla="+- 0 2031 1446"/>
                <a:gd name="T95" fmla="*/ 2031 h 701"/>
                <a:gd name="T96" fmla="+- 0 6610 5925"/>
                <a:gd name="T97" fmla="*/ T96 w 803"/>
                <a:gd name="T98" fmla="+- 0 1979 1446"/>
                <a:gd name="T99" fmla="*/ 1979 h 701"/>
                <a:gd name="T100" fmla="+- 0 6627 5925"/>
                <a:gd name="T101" fmla="*/ T100 w 803"/>
                <a:gd name="T102" fmla="+- 0 1926 1446"/>
                <a:gd name="T103" fmla="*/ 1926 h 701"/>
                <a:gd name="T104" fmla="+- 0 6617 5925"/>
                <a:gd name="T105" fmla="*/ T104 w 803"/>
                <a:gd name="T106" fmla="+- 0 1865 1446"/>
                <a:gd name="T107" fmla="*/ 1865 h 701"/>
                <a:gd name="T108" fmla="+- 0 6619 5925"/>
                <a:gd name="T109" fmla="*/ T108 w 803"/>
                <a:gd name="T110" fmla="+- 0 1834 1446"/>
                <a:gd name="T111" fmla="*/ 1834 h 701"/>
                <a:gd name="T112" fmla="+- 0 6652 5925"/>
                <a:gd name="T113" fmla="*/ T112 w 803"/>
                <a:gd name="T114" fmla="+- 0 1775 1446"/>
                <a:gd name="T115" fmla="*/ 1775 h 701"/>
                <a:gd name="T116" fmla="+- 0 6698 5925"/>
                <a:gd name="T117" fmla="*/ T116 w 803"/>
                <a:gd name="T118" fmla="+- 0 1674 1446"/>
                <a:gd name="T119" fmla="*/ 1674 h 701"/>
                <a:gd name="T120" fmla="+- 0 6728 5925"/>
                <a:gd name="T121" fmla="*/ T120 w 803"/>
                <a:gd name="T122" fmla="+- 0 1570 1446"/>
                <a:gd name="T123" fmla="*/ 1570 h 701"/>
                <a:gd name="T124" fmla="+- 0 6014 5925"/>
                <a:gd name="T125" fmla="*/ T124 w 803"/>
                <a:gd name="T126" fmla="+- 0 1738 1446"/>
                <a:gd name="T127" fmla="*/ 1738 h 701"/>
                <a:gd name="T128" fmla="+- 0 5985 5925"/>
                <a:gd name="T129" fmla="*/ T128 w 803"/>
                <a:gd name="T130" fmla="+- 0 1747 1446"/>
                <a:gd name="T131" fmla="*/ 1747 h 701"/>
                <a:gd name="T132" fmla="+- 0 6030 5925"/>
                <a:gd name="T133" fmla="*/ T132 w 803"/>
                <a:gd name="T134" fmla="+- 0 1794 1446"/>
                <a:gd name="T135" fmla="*/ 1794 h 701"/>
                <a:gd name="T136" fmla="+- 0 6041 5925"/>
                <a:gd name="T137" fmla="*/ T136 w 803"/>
                <a:gd name="T138" fmla="+- 0 1747 1446"/>
                <a:gd name="T139" fmla="*/ 1747 h 701"/>
                <a:gd name="T140" fmla="+- 0 6014 5925"/>
                <a:gd name="T141" fmla="*/ T140 w 803"/>
                <a:gd name="T142" fmla="+- 0 1738 1446"/>
                <a:gd name="T143" fmla="*/ 1738 h 701"/>
                <a:gd name="T144" fmla="+- 0 6079 5925"/>
                <a:gd name="T145" fmla="*/ T144 w 803"/>
                <a:gd name="T146" fmla="+- 0 1521 1446"/>
                <a:gd name="T147" fmla="*/ 1521 h 701"/>
                <a:gd name="T148" fmla="+- 0 6027 5925"/>
                <a:gd name="T149" fmla="*/ T148 w 803"/>
                <a:gd name="T150" fmla="+- 0 1747 1446"/>
                <a:gd name="T151" fmla="*/ 1747 h 701"/>
                <a:gd name="T152" fmla="+- 0 6043 5925"/>
                <a:gd name="T153" fmla="*/ T152 w 803"/>
                <a:gd name="T154" fmla="+- 0 1742 1446"/>
                <a:gd name="T155" fmla="*/ 1742 h 701"/>
                <a:gd name="T156" fmla="+- 0 6066 5925"/>
                <a:gd name="T157" fmla="*/ T156 w 803"/>
                <a:gd name="T158" fmla="+- 0 1722 1446"/>
                <a:gd name="T159" fmla="*/ 1722 h 701"/>
                <a:gd name="T160" fmla="+- 0 6139 5925"/>
                <a:gd name="T161" fmla="*/ T160 w 803"/>
                <a:gd name="T162" fmla="+- 0 1590 1446"/>
                <a:gd name="T163" fmla="*/ 1590 h 701"/>
                <a:gd name="T164" fmla="+- 0 6181 5925"/>
                <a:gd name="T165" fmla="*/ T164 w 803"/>
                <a:gd name="T166" fmla="+- 0 1486 1446"/>
                <a:gd name="T167" fmla="*/ 1486 h 701"/>
                <a:gd name="T168" fmla="+- 0 6297 5925"/>
                <a:gd name="T169" fmla="*/ T168 w 803"/>
                <a:gd name="T170" fmla="+- 0 1450 1446"/>
                <a:gd name="T171" fmla="*/ 1450 h 701"/>
                <a:gd name="T172" fmla="+- 0 5969 5925"/>
                <a:gd name="T173" fmla="*/ T172 w 803"/>
                <a:gd name="T174" fmla="+- 0 1722 1446"/>
                <a:gd name="T175" fmla="*/ 1722 h 701"/>
                <a:gd name="T176" fmla="+- 0 5925 5925"/>
                <a:gd name="T177" fmla="*/ T176 w 803"/>
                <a:gd name="T178" fmla="+- 0 1746 1446"/>
                <a:gd name="T179" fmla="*/ 1746 h 701"/>
                <a:gd name="T180" fmla="+- 0 6014 5925"/>
                <a:gd name="T181" fmla="*/ T180 w 803"/>
                <a:gd name="T182" fmla="+- 0 1738 1446"/>
                <a:gd name="T183" fmla="*/ 1738 h 701"/>
                <a:gd name="T184" fmla="+- 0 5969 5925"/>
                <a:gd name="T185" fmla="*/ T184 w 803"/>
                <a:gd name="T186" fmla="+- 0 1722 1446"/>
                <a:gd name="T187" fmla="*/ 1722 h 7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803" h="701">
                  <a:moveTo>
                    <a:pt x="366" y="618"/>
                  </a:moveTo>
                  <a:lnTo>
                    <a:pt x="347" y="689"/>
                  </a:lnTo>
                  <a:lnTo>
                    <a:pt x="354" y="691"/>
                  </a:lnTo>
                  <a:lnTo>
                    <a:pt x="360" y="695"/>
                  </a:lnTo>
                  <a:lnTo>
                    <a:pt x="365" y="700"/>
                  </a:lnTo>
                  <a:lnTo>
                    <a:pt x="369" y="676"/>
                  </a:lnTo>
                  <a:lnTo>
                    <a:pt x="373" y="654"/>
                  </a:lnTo>
                  <a:lnTo>
                    <a:pt x="377" y="630"/>
                  </a:lnTo>
                  <a:lnTo>
                    <a:pt x="475" y="625"/>
                  </a:lnTo>
                  <a:lnTo>
                    <a:pt x="513" y="618"/>
                  </a:lnTo>
                  <a:lnTo>
                    <a:pt x="388" y="618"/>
                  </a:lnTo>
                  <a:lnTo>
                    <a:pt x="373" y="618"/>
                  </a:lnTo>
                  <a:lnTo>
                    <a:pt x="367" y="618"/>
                  </a:lnTo>
                  <a:lnTo>
                    <a:pt x="366" y="618"/>
                  </a:lnTo>
                  <a:close/>
                  <a:moveTo>
                    <a:pt x="503" y="40"/>
                  </a:moveTo>
                  <a:lnTo>
                    <a:pt x="256" y="40"/>
                  </a:lnTo>
                  <a:lnTo>
                    <a:pt x="298" y="41"/>
                  </a:lnTo>
                  <a:lnTo>
                    <a:pt x="366" y="51"/>
                  </a:lnTo>
                  <a:lnTo>
                    <a:pt x="437" y="65"/>
                  </a:lnTo>
                  <a:lnTo>
                    <a:pt x="489" y="83"/>
                  </a:lnTo>
                  <a:lnTo>
                    <a:pt x="521" y="101"/>
                  </a:lnTo>
                  <a:lnTo>
                    <a:pt x="545" y="116"/>
                  </a:lnTo>
                  <a:lnTo>
                    <a:pt x="567" y="128"/>
                  </a:lnTo>
                  <a:lnTo>
                    <a:pt x="590" y="134"/>
                  </a:lnTo>
                  <a:lnTo>
                    <a:pt x="624" y="140"/>
                  </a:lnTo>
                  <a:lnTo>
                    <a:pt x="669" y="152"/>
                  </a:lnTo>
                  <a:lnTo>
                    <a:pt x="713" y="168"/>
                  </a:lnTo>
                  <a:lnTo>
                    <a:pt x="740" y="185"/>
                  </a:lnTo>
                  <a:lnTo>
                    <a:pt x="748" y="212"/>
                  </a:lnTo>
                  <a:lnTo>
                    <a:pt x="745" y="251"/>
                  </a:lnTo>
                  <a:lnTo>
                    <a:pt x="732" y="294"/>
                  </a:lnTo>
                  <a:lnTo>
                    <a:pt x="712" y="331"/>
                  </a:lnTo>
                  <a:lnTo>
                    <a:pt x="692" y="356"/>
                  </a:lnTo>
                  <a:lnTo>
                    <a:pt x="680" y="370"/>
                  </a:lnTo>
                  <a:lnTo>
                    <a:pt x="673" y="375"/>
                  </a:lnTo>
                  <a:lnTo>
                    <a:pt x="671" y="376"/>
                  </a:lnTo>
                  <a:lnTo>
                    <a:pt x="690" y="443"/>
                  </a:lnTo>
                  <a:lnTo>
                    <a:pt x="695" y="482"/>
                  </a:lnTo>
                  <a:lnTo>
                    <a:pt x="683" y="508"/>
                  </a:lnTo>
                  <a:lnTo>
                    <a:pt x="655" y="536"/>
                  </a:lnTo>
                  <a:lnTo>
                    <a:pt x="602" y="568"/>
                  </a:lnTo>
                  <a:lnTo>
                    <a:pt x="532" y="594"/>
                  </a:lnTo>
                  <a:lnTo>
                    <a:pt x="463" y="611"/>
                  </a:lnTo>
                  <a:lnTo>
                    <a:pt x="414" y="618"/>
                  </a:lnTo>
                  <a:lnTo>
                    <a:pt x="388" y="618"/>
                  </a:lnTo>
                  <a:lnTo>
                    <a:pt x="513" y="618"/>
                  </a:lnTo>
                  <a:lnTo>
                    <a:pt x="555" y="610"/>
                  </a:lnTo>
                  <a:lnTo>
                    <a:pt x="619" y="585"/>
                  </a:lnTo>
                  <a:lnTo>
                    <a:pt x="670" y="552"/>
                  </a:lnTo>
                  <a:lnTo>
                    <a:pt x="685" y="533"/>
                  </a:lnTo>
                  <a:lnTo>
                    <a:pt x="697" y="509"/>
                  </a:lnTo>
                  <a:lnTo>
                    <a:pt x="702" y="480"/>
                  </a:lnTo>
                  <a:lnTo>
                    <a:pt x="698" y="446"/>
                  </a:lnTo>
                  <a:lnTo>
                    <a:pt x="692" y="419"/>
                  </a:lnTo>
                  <a:lnTo>
                    <a:pt x="692" y="400"/>
                  </a:lnTo>
                  <a:lnTo>
                    <a:pt x="694" y="388"/>
                  </a:lnTo>
                  <a:lnTo>
                    <a:pt x="698" y="381"/>
                  </a:lnTo>
                  <a:lnTo>
                    <a:pt x="727" y="329"/>
                  </a:lnTo>
                  <a:lnTo>
                    <a:pt x="752" y="278"/>
                  </a:lnTo>
                  <a:lnTo>
                    <a:pt x="773" y="228"/>
                  </a:lnTo>
                  <a:lnTo>
                    <a:pt x="786" y="176"/>
                  </a:lnTo>
                  <a:lnTo>
                    <a:pt x="803" y="124"/>
                  </a:lnTo>
                  <a:lnTo>
                    <a:pt x="503" y="40"/>
                  </a:lnTo>
                  <a:close/>
                  <a:moveTo>
                    <a:pt x="89" y="292"/>
                  </a:moveTo>
                  <a:lnTo>
                    <a:pt x="32" y="292"/>
                  </a:lnTo>
                  <a:lnTo>
                    <a:pt x="60" y="301"/>
                  </a:lnTo>
                  <a:lnTo>
                    <a:pt x="85" y="321"/>
                  </a:lnTo>
                  <a:lnTo>
                    <a:pt x="105" y="348"/>
                  </a:lnTo>
                  <a:lnTo>
                    <a:pt x="112" y="315"/>
                  </a:lnTo>
                  <a:lnTo>
                    <a:pt x="116" y="301"/>
                  </a:lnTo>
                  <a:lnTo>
                    <a:pt x="102" y="301"/>
                  </a:lnTo>
                  <a:lnTo>
                    <a:pt x="89" y="292"/>
                  </a:lnTo>
                  <a:close/>
                  <a:moveTo>
                    <a:pt x="172" y="0"/>
                  </a:moveTo>
                  <a:lnTo>
                    <a:pt x="154" y="75"/>
                  </a:lnTo>
                  <a:lnTo>
                    <a:pt x="120" y="226"/>
                  </a:lnTo>
                  <a:lnTo>
                    <a:pt x="102" y="301"/>
                  </a:lnTo>
                  <a:lnTo>
                    <a:pt x="116" y="301"/>
                  </a:lnTo>
                  <a:lnTo>
                    <a:pt x="118" y="296"/>
                  </a:lnTo>
                  <a:lnTo>
                    <a:pt x="126" y="286"/>
                  </a:lnTo>
                  <a:lnTo>
                    <a:pt x="141" y="276"/>
                  </a:lnTo>
                  <a:lnTo>
                    <a:pt x="187" y="221"/>
                  </a:lnTo>
                  <a:lnTo>
                    <a:pt x="214" y="144"/>
                  </a:lnTo>
                  <a:lnTo>
                    <a:pt x="234" y="74"/>
                  </a:lnTo>
                  <a:lnTo>
                    <a:pt x="256" y="40"/>
                  </a:lnTo>
                  <a:lnTo>
                    <a:pt x="503" y="40"/>
                  </a:lnTo>
                  <a:lnTo>
                    <a:pt x="372" y="4"/>
                  </a:lnTo>
                  <a:lnTo>
                    <a:pt x="172" y="0"/>
                  </a:lnTo>
                  <a:close/>
                  <a:moveTo>
                    <a:pt x="44" y="276"/>
                  </a:moveTo>
                  <a:lnTo>
                    <a:pt x="20" y="283"/>
                  </a:lnTo>
                  <a:lnTo>
                    <a:pt x="0" y="300"/>
                  </a:lnTo>
                  <a:lnTo>
                    <a:pt x="32" y="292"/>
                  </a:lnTo>
                  <a:lnTo>
                    <a:pt x="89" y="292"/>
                  </a:lnTo>
                  <a:lnTo>
                    <a:pt x="72" y="281"/>
                  </a:lnTo>
                  <a:lnTo>
                    <a:pt x="44" y="276"/>
                  </a:lnTo>
                  <a:close/>
                </a:path>
              </a:pathLst>
            </a:custGeom>
            <a:solidFill>
              <a:srgbClr val="F1B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pic>
          <p:nvPicPr>
            <p:cNvPr id="262" name="Picture 792">
              <a:extLst>
                <a:ext uri="{FF2B5EF4-FFF2-40B4-BE49-F238E27FC236}">
                  <a16:creationId xmlns:a16="http://schemas.microsoft.com/office/drawing/2014/main" id="{75605A23-0D86-4C43-98C4-748095A0B4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9" y="1808"/>
              <a:ext cx="327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3" name="AutoShape 791">
              <a:extLst>
                <a:ext uri="{FF2B5EF4-FFF2-40B4-BE49-F238E27FC236}">
                  <a16:creationId xmlns:a16="http://schemas.microsoft.com/office/drawing/2014/main" id="{08D0441F-BFF1-4A57-99AD-0CFD32D89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9" y="1373"/>
              <a:ext cx="871" cy="430"/>
            </a:xfrm>
            <a:custGeom>
              <a:avLst/>
              <a:gdLst>
                <a:gd name="T0" fmla="+- 0 6443 5920"/>
                <a:gd name="T1" fmla="*/ T0 w 871"/>
                <a:gd name="T2" fmla="+- 0 1518 1373"/>
                <a:gd name="T3" fmla="*/ 1518 h 430"/>
                <a:gd name="T4" fmla="+- 0 6552 5920"/>
                <a:gd name="T5" fmla="*/ T4 w 871"/>
                <a:gd name="T6" fmla="+- 0 1540 1373"/>
                <a:gd name="T7" fmla="*/ 1540 h 430"/>
                <a:gd name="T8" fmla="+- 0 6598 5920"/>
                <a:gd name="T9" fmla="*/ T8 w 871"/>
                <a:gd name="T10" fmla="+- 0 1563 1373"/>
                <a:gd name="T11" fmla="*/ 1563 h 430"/>
                <a:gd name="T12" fmla="+- 0 6668 5920"/>
                <a:gd name="T13" fmla="*/ T12 w 871"/>
                <a:gd name="T14" fmla="+- 0 1607 1373"/>
                <a:gd name="T15" fmla="*/ 1607 h 430"/>
                <a:gd name="T16" fmla="+- 0 6718 5920"/>
                <a:gd name="T17" fmla="*/ T16 w 871"/>
                <a:gd name="T18" fmla="+- 0 1618 1373"/>
                <a:gd name="T19" fmla="*/ 1618 h 430"/>
                <a:gd name="T20" fmla="+- 0 6691 5920"/>
                <a:gd name="T21" fmla="*/ T20 w 871"/>
                <a:gd name="T22" fmla="+- 0 1705 1373"/>
                <a:gd name="T23" fmla="*/ 1705 h 430"/>
                <a:gd name="T24" fmla="+- 0 6647 5920"/>
                <a:gd name="T25" fmla="*/ T24 w 871"/>
                <a:gd name="T26" fmla="+- 0 1794 1373"/>
                <a:gd name="T27" fmla="*/ 1794 h 430"/>
                <a:gd name="T28" fmla="+- 0 6694 5920"/>
                <a:gd name="T29" fmla="*/ T28 w 871"/>
                <a:gd name="T30" fmla="+- 0 1803 1373"/>
                <a:gd name="T31" fmla="*/ 1803 h 430"/>
                <a:gd name="T32" fmla="+- 0 6738 5920"/>
                <a:gd name="T33" fmla="*/ T32 w 871"/>
                <a:gd name="T34" fmla="+- 0 1774 1373"/>
                <a:gd name="T35" fmla="*/ 1774 h 430"/>
                <a:gd name="T36" fmla="+- 0 6740 5920"/>
                <a:gd name="T37" fmla="*/ T36 w 871"/>
                <a:gd name="T38" fmla="+- 0 1728 1373"/>
                <a:gd name="T39" fmla="*/ 1728 h 430"/>
                <a:gd name="T40" fmla="+- 0 6732 5920"/>
                <a:gd name="T41" fmla="*/ T40 w 871"/>
                <a:gd name="T42" fmla="+- 0 1708 1373"/>
                <a:gd name="T43" fmla="*/ 1708 h 430"/>
                <a:gd name="T44" fmla="+- 0 6748 5920"/>
                <a:gd name="T45" fmla="*/ T44 w 871"/>
                <a:gd name="T46" fmla="+- 0 1704 1373"/>
                <a:gd name="T47" fmla="*/ 1704 h 430"/>
                <a:gd name="T48" fmla="+- 0 6767 5920"/>
                <a:gd name="T49" fmla="*/ T48 w 871"/>
                <a:gd name="T50" fmla="+- 0 1694 1373"/>
                <a:gd name="T51" fmla="*/ 1694 h 430"/>
                <a:gd name="T52" fmla="+- 0 6761 5920"/>
                <a:gd name="T53" fmla="*/ T52 w 871"/>
                <a:gd name="T54" fmla="+- 0 1677 1373"/>
                <a:gd name="T55" fmla="*/ 1677 h 430"/>
                <a:gd name="T56" fmla="+- 0 6754 5920"/>
                <a:gd name="T57" fmla="*/ T56 w 871"/>
                <a:gd name="T58" fmla="+- 0 1665 1373"/>
                <a:gd name="T59" fmla="*/ 1665 h 430"/>
                <a:gd name="T60" fmla="+- 0 6760 5920"/>
                <a:gd name="T61" fmla="*/ T60 w 871"/>
                <a:gd name="T62" fmla="+- 0 1653 1373"/>
                <a:gd name="T63" fmla="*/ 1653 h 430"/>
                <a:gd name="T64" fmla="+- 0 6768 5920"/>
                <a:gd name="T65" fmla="*/ T64 w 871"/>
                <a:gd name="T66" fmla="+- 0 1639 1373"/>
                <a:gd name="T67" fmla="*/ 1639 h 430"/>
                <a:gd name="T68" fmla="+- 0 6769 5920"/>
                <a:gd name="T69" fmla="*/ T68 w 871"/>
                <a:gd name="T70" fmla="+- 0 1613 1373"/>
                <a:gd name="T71" fmla="*/ 1613 h 430"/>
                <a:gd name="T72" fmla="+- 0 6783 5920"/>
                <a:gd name="T73" fmla="*/ T72 w 871"/>
                <a:gd name="T74" fmla="+- 0 1598 1373"/>
                <a:gd name="T75" fmla="*/ 1598 h 430"/>
                <a:gd name="T76" fmla="+- 0 6783 5920"/>
                <a:gd name="T77" fmla="*/ T76 w 871"/>
                <a:gd name="T78" fmla="+- 0 1561 1373"/>
                <a:gd name="T79" fmla="*/ 1561 h 430"/>
                <a:gd name="T80" fmla="+- 0 6758 5920"/>
                <a:gd name="T81" fmla="*/ T80 w 871"/>
                <a:gd name="T82" fmla="+- 0 1533 1373"/>
                <a:gd name="T83" fmla="*/ 1533 h 430"/>
                <a:gd name="T84" fmla="+- 0 5949 5920"/>
                <a:gd name="T85" fmla="*/ T84 w 871"/>
                <a:gd name="T86" fmla="+- 0 1713 1373"/>
                <a:gd name="T87" fmla="*/ 1713 h 430"/>
                <a:gd name="T88" fmla="+- 0 5961 5920"/>
                <a:gd name="T89" fmla="*/ T88 w 871"/>
                <a:gd name="T90" fmla="+- 0 1716 1373"/>
                <a:gd name="T91" fmla="*/ 1716 h 430"/>
                <a:gd name="T92" fmla="+- 0 5981 5920"/>
                <a:gd name="T93" fmla="*/ T92 w 871"/>
                <a:gd name="T94" fmla="+- 0 1723 1373"/>
                <a:gd name="T95" fmla="*/ 1723 h 430"/>
                <a:gd name="T96" fmla="+- 0 6025 5920"/>
                <a:gd name="T97" fmla="*/ T96 w 871"/>
                <a:gd name="T98" fmla="+- 0 1736 1373"/>
                <a:gd name="T99" fmla="*/ 1736 h 430"/>
                <a:gd name="T100" fmla="+- 0 6030 5920"/>
                <a:gd name="T101" fmla="*/ T100 w 871"/>
                <a:gd name="T102" fmla="+- 0 1714 1373"/>
                <a:gd name="T103" fmla="*/ 1714 h 430"/>
                <a:gd name="T104" fmla="+- 0 5949 5920"/>
                <a:gd name="T105" fmla="*/ T104 w 871"/>
                <a:gd name="T106" fmla="+- 0 1713 1373"/>
                <a:gd name="T107" fmla="*/ 1713 h 430"/>
                <a:gd name="T108" fmla="+- 0 5948 5920"/>
                <a:gd name="T109" fmla="*/ T108 w 871"/>
                <a:gd name="T110" fmla="+- 0 1713 1373"/>
                <a:gd name="T111" fmla="*/ 1713 h 430"/>
                <a:gd name="T112" fmla="+- 0 5949 5920"/>
                <a:gd name="T113" fmla="*/ T112 w 871"/>
                <a:gd name="T114" fmla="+- 0 1713 1373"/>
                <a:gd name="T115" fmla="*/ 1713 h 430"/>
                <a:gd name="T116" fmla="+- 0 6030 5920"/>
                <a:gd name="T117" fmla="*/ T116 w 871"/>
                <a:gd name="T118" fmla="+- 0 1714 1373"/>
                <a:gd name="T119" fmla="*/ 1714 h 430"/>
                <a:gd name="T120" fmla="+- 0 5972 5920"/>
                <a:gd name="T121" fmla="*/ T120 w 871"/>
                <a:gd name="T122" fmla="+- 0 1373 1373"/>
                <a:gd name="T123" fmla="*/ 1373 h 430"/>
                <a:gd name="T124" fmla="+- 0 5949 5920"/>
                <a:gd name="T125" fmla="*/ T124 w 871"/>
                <a:gd name="T126" fmla="+- 0 1392 1373"/>
                <a:gd name="T127" fmla="*/ 1392 h 430"/>
                <a:gd name="T128" fmla="+- 0 5950 5920"/>
                <a:gd name="T129" fmla="*/ T128 w 871"/>
                <a:gd name="T130" fmla="+- 0 1419 1373"/>
                <a:gd name="T131" fmla="*/ 1419 h 430"/>
                <a:gd name="T132" fmla="+- 0 5966 5920"/>
                <a:gd name="T133" fmla="*/ T132 w 871"/>
                <a:gd name="T134" fmla="+- 0 1459 1373"/>
                <a:gd name="T135" fmla="*/ 1459 h 430"/>
                <a:gd name="T136" fmla="+- 0 5955 5920"/>
                <a:gd name="T137" fmla="*/ T136 w 871"/>
                <a:gd name="T138" fmla="+- 0 1487 1373"/>
                <a:gd name="T139" fmla="*/ 1487 h 430"/>
                <a:gd name="T140" fmla="+- 0 5931 5920"/>
                <a:gd name="T141" fmla="*/ T140 w 871"/>
                <a:gd name="T142" fmla="+- 0 1498 1373"/>
                <a:gd name="T143" fmla="*/ 1498 h 430"/>
                <a:gd name="T144" fmla="+- 0 5920 5920"/>
                <a:gd name="T145" fmla="*/ T144 w 871"/>
                <a:gd name="T146" fmla="+- 0 1520 1373"/>
                <a:gd name="T147" fmla="*/ 1520 h 430"/>
                <a:gd name="T148" fmla="+- 0 5929 5920"/>
                <a:gd name="T149" fmla="*/ T148 w 871"/>
                <a:gd name="T150" fmla="+- 0 1549 1373"/>
                <a:gd name="T151" fmla="*/ 1549 h 430"/>
                <a:gd name="T152" fmla="+- 0 5955 5920"/>
                <a:gd name="T153" fmla="*/ T152 w 871"/>
                <a:gd name="T154" fmla="+- 0 1564 1373"/>
                <a:gd name="T155" fmla="*/ 1564 h 430"/>
                <a:gd name="T156" fmla="+- 0 5973 5920"/>
                <a:gd name="T157" fmla="*/ T156 w 871"/>
                <a:gd name="T158" fmla="+- 0 1589 1373"/>
                <a:gd name="T159" fmla="*/ 1589 h 430"/>
                <a:gd name="T160" fmla="+- 0 5970 5920"/>
                <a:gd name="T161" fmla="*/ T160 w 871"/>
                <a:gd name="T162" fmla="+- 0 1606 1373"/>
                <a:gd name="T163" fmla="*/ 1606 h 430"/>
                <a:gd name="T164" fmla="+- 0 5947 5920"/>
                <a:gd name="T165" fmla="*/ T164 w 871"/>
                <a:gd name="T166" fmla="+- 0 1621 1373"/>
                <a:gd name="T167" fmla="*/ 1621 h 430"/>
                <a:gd name="T168" fmla="+- 0 5931 5920"/>
                <a:gd name="T169" fmla="*/ T168 w 871"/>
                <a:gd name="T170" fmla="+- 0 1639 1373"/>
                <a:gd name="T171" fmla="*/ 1639 h 430"/>
                <a:gd name="T172" fmla="+- 0 5928 5920"/>
                <a:gd name="T173" fmla="*/ T172 w 871"/>
                <a:gd name="T174" fmla="+- 0 1670 1373"/>
                <a:gd name="T175" fmla="*/ 1670 h 430"/>
                <a:gd name="T176" fmla="+- 0 5939 5920"/>
                <a:gd name="T177" fmla="*/ T176 w 871"/>
                <a:gd name="T178" fmla="+- 0 1705 1373"/>
                <a:gd name="T179" fmla="*/ 1705 h 430"/>
                <a:gd name="T180" fmla="+- 0 5949 5920"/>
                <a:gd name="T181" fmla="*/ T180 w 871"/>
                <a:gd name="T182" fmla="+- 0 1713 1373"/>
                <a:gd name="T183" fmla="*/ 1713 h 430"/>
                <a:gd name="T184" fmla="+- 0 6030 5920"/>
                <a:gd name="T185" fmla="*/ T184 w 871"/>
                <a:gd name="T186" fmla="+- 0 1713 1373"/>
                <a:gd name="T187" fmla="*/ 1713 h 430"/>
                <a:gd name="T188" fmla="+- 0 6038 5920"/>
                <a:gd name="T189" fmla="*/ T188 w 871"/>
                <a:gd name="T190" fmla="+- 0 1697 1373"/>
                <a:gd name="T191" fmla="*/ 1697 h 430"/>
                <a:gd name="T192" fmla="+- 0 6073 5920"/>
                <a:gd name="T193" fmla="*/ T192 w 871"/>
                <a:gd name="T194" fmla="+- 0 1691 1373"/>
                <a:gd name="T195" fmla="*/ 1691 h 430"/>
                <a:gd name="T196" fmla="+- 0 6084 5920"/>
                <a:gd name="T197" fmla="*/ T196 w 871"/>
                <a:gd name="T198" fmla="+- 0 1669 1373"/>
                <a:gd name="T199" fmla="*/ 1669 h 430"/>
                <a:gd name="T200" fmla="+- 0 6097 5920"/>
                <a:gd name="T201" fmla="*/ T200 w 871"/>
                <a:gd name="T202" fmla="+- 0 1627 1373"/>
                <a:gd name="T203" fmla="*/ 1627 h 430"/>
                <a:gd name="T204" fmla="+- 0 6100 5920"/>
                <a:gd name="T205" fmla="*/ T204 w 871"/>
                <a:gd name="T206" fmla="+- 0 1589 1373"/>
                <a:gd name="T207" fmla="*/ 1589 h 430"/>
                <a:gd name="T208" fmla="+- 0 6124 5920"/>
                <a:gd name="T209" fmla="*/ T208 w 871"/>
                <a:gd name="T210" fmla="+- 0 1563 1373"/>
                <a:gd name="T211" fmla="*/ 1563 h 430"/>
                <a:gd name="T212" fmla="+- 0 6135 5920"/>
                <a:gd name="T213" fmla="*/ T212 w 871"/>
                <a:gd name="T214" fmla="+- 0 1502 1373"/>
                <a:gd name="T215" fmla="*/ 1502 h 430"/>
                <a:gd name="T216" fmla="+- 0 6373 5920"/>
                <a:gd name="T217" fmla="*/ T216 w 871"/>
                <a:gd name="T218" fmla="+- 0 1455 1373"/>
                <a:gd name="T219" fmla="*/ 1455 h 430"/>
                <a:gd name="T220" fmla="+- 0 6373 5920"/>
                <a:gd name="T221" fmla="*/ T220 w 871"/>
                <a:gd name="T222" fmla="+- 0 1455 1373"/>
                <a:gd name="T223" fmla="*/ 1455 h 430"/>
                <a:gd name="T224" fmla="+- 0 6209 5920"/>
                <a:gd name="T225" fmla="*/ T224 w 871"/>
                <a:gd name="T226" fmla="+- 0 1464 1373"/>
                <a:gd name="T227" fmla="*/ 1464 h 430"/>
                <a:gd name="T228" fmla="+- 0 6379 5920"/>
                <a:gd name="T229" fmla="*/ T228 w 871"/>
                <a:gd name="T230" fmla="+- 0 1504 1373"/>
                <a:gd name="T231" fmla="*/ 1504 h 430"/>
                <a:gd name="T232" fmla="+- 0 6454 5920"/>
                <a:gd name="T233" fmla="*/ T232 w 871"/>
                <a:gd name="T234" fmla="+- 0 1529 1373"/>
                <a:gd name="T235" fmla="*/ 1529 h 430"/>
                <a:gd name="T236" fmla="+- 0 6443 5920"/>
                <a:gd name="T237" fmla="*/ T236 w 871"/>
                <a:gd name="T238" fmla="+- 0 1518 1373"/>
                <a:gd name="T239" fmla="*/ 1518 h 430"/>
                <a:gd name="T240" fmla="+- 0 6373 5920"/>
                <a:gd name="T241" fmla="*/ T240 w 871"/>
                <a:gd name="T242" fmla="+- 0 1455 1373"/>
                <a:gd name="T243" fmla="*/ 1455 h 4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871" h="430">
                  <a:moveTo>
                    <a:pt x="760" y="145"/>
                  </a:moveTo>
                  <a:lnTo>
                    <a:pt x="523" y="145"/>
                  </a:lnTo>
                  <a:lnTo>
                    <a:pt x="589" y="157"/>
                  </a:lnTo>
                  <a:lnTo>
                    <a:pt x="632" y="167"/>
                  </a:lnTo>
                  <a:lnTo>
                    <a:pt x="659" y="178"/>
                  </a:lnTo>
                  <a:lnTo>
                    <a:pt x="678" y="190"/>
                  </a:lnTo>
                  <a:lnTo>
                    <a:pt x="715" y="216"/>
                  </a:lnTo>
                  <a:lnTo>
                    <a:pt x="748" y="234"/>
                  </a:lnTo>
                  <a:lnTo>
                    <a:pt x="776" y="243"/>
                  </a:lnTo>
                  <a:lnTo>
                    <a:pt x="798" y="245"/>
                  </a:lnTo>
                  <a:lnTo>
                    <a:pt x="786" y="289"/>
                  </a:lnTo>
                  <a:lnTo>
                    <a:pt x="771" y="332"/>
                  </a:lnTo>
                  <a:lnTo>
                    <a:pt x="751" y="376"/>
                  </a:lnTo>
                  <a:lnTo>
                    <a:pt x="727" y="421"/>
                  </a:lnTo>
                  <a:lnTo>
                    <a:pt x="748" y="428"/>
                  </a:lnTo>
                  <a:lnTo>
                    <a:pt x="774" y="430"/>
                  </a:lnTo>
                  <a:lnTo>
                    <a:pt x="799" y="422"/>
                  </a:lnTo>
                  <a:lnTo>
                    <a:pt x="818" y="401"/>
                  </a:lnTo>
                  <a:lnTo>
                    <a:pt x="824" y="374"/>
                  </a:lnTo>
                  <a:lnTo>
                    <a:pt x="820" y="355"/>
                  </a:lnTo>
                  <a:lnTo>
                    <a:pt x="814" y="343"/>
                  </a:lnTo>
                  <a:lnTo>
                    <a:pt x="812" y="335"/>
                  </a:lnTo>
                  <a:lnTo>
                    <a:pt x="818" y="331"/>
                  </a:lnTo>
                  <a:lnTo>
                    <a:pt x="828" y="331"/>
                  </a:lnTo>
                  <a:lnTo>
                    <a:pt x="839" y="329"/>
                  </a:lnTo>
                  <a:lnTo>
                    <a:pt x="847" y="321"/>
                  </a:lnTo>
                  <a:lnTo>
                    <a:pt x="846" y="311"/>
                  </a:lnTo>
                  <a:lnTo>
                    <a:pt x="841" y="304"/>
                  </a:lnTo>
                  <a:lnTo>
                    <a:pt x="835" y="298"/>
                  </a:lnTo>
                  <a:lnTo>
                    <a:pt x="834" y="292"/>
                  </a:lnTo>
                  <a:lnTo>
                    <a:pt x="837" y="285"/>
                  </a:lnTo>
                  <a:lnTo>
                    <a:pt x="840" y="280"/>
                  </a:lnTo>
                  <a:lnTo>
                    <a:pt x="843" y="273"/>
                  </a:lnTo>
                  <a:lnTo>
                    <a:pt x="848" y="266"/>
                  </a:lnTo>
                  <a:lnTo>
                    <a:pt x="839" y="256"/>
                  </a:lnTo>
                  <a:lnTo>
                    <a:pt x="849" y="240"/>
                  </a:lnTo>
                  <a:lnTo>
                    <a:pt x="852" y="239"/>
                  </a:lnTo>
                  <a:lnTo>
                    <a:pt x="863" y="225"/>
                  </a:lnTo>
                  <a:lnTo>
                    <a:pt x="871" y="204"/>
                  </a:lnTo>
                  <a:lnTo>
                    <a:pt x="863" y="188"/>
                  </a:lnTo>
                  <a:lnTo>
                    <a:pt x="849" y="175"/>
                  </a:lnTo>
                  <a:lnTo>
                    <a:pt x="838" y="160"/>
                  </a:lnTo>
                  <a:lnTo>
                    <a:pt x="760" y="145"/>
                  </a:lnTo>
                  <a:close/>
                  <a:moveTo>
                    <a:pt x="29" y="340"/>
                  </a:moveTo>
                  <a:lnTo>
                    <a:pt x="35" y="342"/>
                  </a:lnTo>
                  <a:lnTo>
                    <a:pt x="41" y="343"/>
                  </a:lnTo>
                  <a:lnTo>
                    <a:pt x="48" y="344"/>
                  </a:lnTo>
                  <a:lnTo>
                    <a:pt x="61" y="350"/>
                  </a:lnTo>
                  <a:lnTo>
                    <a:pt x="93" y="357"/>
                  </a:lnTo>
                  <a:lnTo>
                    <a:pt x="105" y="363"/>
                  </a:lnTo>
                  <a:lnTo>
                    <a:pt x="108" y="350"/>
                  </a:lnTo>
                  <a:lnTo>
                    <a:pt x="110" y="341"/>
                  </a:lnTo>
                  <a:lnTo>
                    <a:pt x="39" y="341"/>
                  </a:lnTo>
                  <a:lnTo>
                    <a:pt x="29" y="340"/>
                  </a:lnTo>
                  <a:close/>
                  <a:moveTo>
                    <a:pt x="110" y="340"/>
                  </a:moveTo>
                  <a:lnTo>
                    <a:pt x="28" y="340"/>
                  </a:lnTo>
                  <a:lnTo>
                    <a:pt x="29" y="340"/>
                  </a:lnTo>
                  <a:lnTo>
                    <a:pt x="39" y="341"/>
                  </a:lnTo>
                  <a:lnTo>
                    <a:pt x="110" y="341"/>
                  </a:lnTo>
                  <a:lnTo>
                    <a:pt x="110" y="340"/>
                  </a:lnTo>
                  <a:close/>
                  <a:moveTo>
                    <a:pt x="52" y="0"/>
                  </a:moveTo>
                  <a:lnTo>
                    <a:pt x="38" y="8"/>
                  </a:lnTo>
                  <a:lnTo>
                    <a:pt x="29" y="19"/>
                  </a:lnTo>
                  <a:lnTo>
                    <a:pt x="26" y="31"/>
                  </a:lnTo>
                  <a:lnTo>
                    <a:pt x="30" y="46"/>
                  </a:lnTo>
                  <a:lnTo>
                    <a:pt x="40" y="66"/>
                  </a:lnTo>
                  <a:lnTo>
                    <a:pt x="46" y="86"/>
                  </a:lnTo>
                  <a:lnTo>
                    <a:pt x="46" y="104"/>
                  </a:lnTo>
                  <a:lnTo>
                    <a:pt x="35" y="114"/>
                  </a:lnTo>
                  <a:lnTo>
                    <a:pt x="22" y="117"/>
                  </a:lnTo>
                  <a:lnTo>
                    <a:pt x="11" y="125"/>
                  </a:lnTo>
                  <a:lnTo>
                    <a:pt x="4" y="135"/>
                  </a:lnTo>
                  <a:lnTo>
                    <a:pt x="0" y="147"/>
                  </a:lnTo>
                  <a:lnTo>
                    <a:pt x="1" y="163"/>
                  </a:lnTo>
                  <a:lnTo>
                    <a:pt x="9" y="176"/>
                  </a:lnTo>
                  <a:lnTo>
                    <a:pt x="20" y="186"/>
                  </a:lnTo>
                  <a:lnTo>
                    <a:pt x="35" y="191"/>
                  </a:lnTo>
                  <a:lnTo>
                    <a:pt x="48" y="199"/>
                  </a:lnTo>
                  <a:lnTo>
                    <a:pt x="53" y="216"/>
                  </a:lnTo>
                  <a:lnTo>
                    <a:pt x="50" y="233"/>
                  </a:lnTo>
                  <a:lnTo>
                    <a:pt x="38" y="244"/>
                  </a:lnTo>
                  <a:lnTo>
                    <a:pt x="27" y="248"/>
                  </a:lnTo>
                  <a:lnTo>
                    <a:pt x="18" y="255"/>
                  </a:lnTo>
                  <a:lnTo>
                    <a:pt x="11" y="266"/>
                  </a:lnTo>
                  <a:lnTo>
                    <a:pt x="8" y="279"/>
                  </a:lnTo>
                  <a:lnTo>
                    <a:pt x="8" y="297"/>
                  </a:lnTo>
                  <a:lnTo>
                    <a:pt x="12" y="316"/>
                  </a:lnTo>
                  <a:lnTo>
                    <a:pt x="19" y="332"/>
                  </a:lnTo>
                  <a:lnTo>
                    <a:pt x="27" y="340"/>
                  </a:lnTo>
                  <a:lnTo>
                    <a:pt x="29" y="340"/>
                  </a:lnTo>
                  <a:lnTo>
                    <a:pt x="28" y="340"/>
                  </a:lnTo>
                  <a:lnTo>
                    <a:pt x="110" y="340"/>
                  </a:lnTo>
                  <a:lnTo>
                    <a:pt x="111" y="336"/>
                  </a:lnTo>
                  <a:lnTo>
                    <a:pt x="118" y="324"/>
                  </a:lnTo>
                  <a:lnTo>
                    <a:pt x="130" y="319"/>
                  </a:lnTo>
                  <a:lnTo>
                    <a:pt x="153" y="318"/>
                  </a:lnTo>
                  <a:lnTo>
                    <a:pt x="163" y="310"/>
                  </a:lnTo>
                  <a:lnTo>
                    <a:pt x="164" y="296"/>
                  </a:lnTo>
                  <a:lnTo>
                    <a:pt x="159" y="278"/>
                  </a:lnTo>
                  <a:lnTo>
                    <a:pt x="177" y="254"/>
                  </a:lnTo>
                  <a:lnTo>
                    <a:pt x="183" y="234"/>
                  </a:lnTo>
                  <a:lnTo>
                    <a:pt x="180" y="216"/>
                  </a:lnTo>
                  <a:lnTo>
                    <a:pt x="174" y="198"/>
                  </a:lnTo>
                  <a:lnTo>
                    <a:pt x="204" y="190"/>
                  </a:lnTo>
                  <a:lnTo>
                    <a:pt x="217" y="166"/>
                  </a:lnTo>
                  <a:lnTo>
                    <a:pt x="215" y="129"/>
                  </a:lnTo>
                  <a:lnTo>
                    <a:pt x="201" y="82"/>
                  </a:lnTo>
                  <a:lnTo>
                    <a:pt x="453" y="82"/>
                  </a:lnTo>
                  <a:lnTo>
                    <a:pt x="52" y="0"/>
                  </a:lnTo>
                  <a:close/>
                  <a:moveTo>
                    <a:pt x="453" y="82"/>
                  </a:moveTo>
                  <a:lnTo>
                    <a:pt x="201" y="82"/>
                  </a:lnTo>
                  <a:lnTo>
                    <a:pt x="289" y="91"/>
                  </a:lnTo>
                  <a:lnTo>
                    <a:pt x="375" y="107"/>
                  </a:lnTo>
                  <a:lnTo>
                    <a:pt x="459" y="131"/>
                  </a:lnTo>
                  <a:lnTo>
                    <a:pt x="538" y="166"/>
                  </a:lnTo>
                  <a:lnTo>
                    <a:pt x="534" y="156"/>
                  </a:lnTo>
                  <a:lnTo>
                    <a:pt x="527" y="154"/>
                  </a:lnTo>
                  <a:lnTo>
                    <a:pt x="523" y="145"/>
                  </a:lnTo>
                  <a:lnTo>
                    <a:pt x="760" y="145"/>
                  </a:lnTo>
                  <a:lnTo>
                    <a:pt x="453" y="82"/>
                  </a:ln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64" name="Freeform 790">
              <a:extLst>
                <a:ext uri="{FF2B5EF4-FFF2-40B4-BE49-F238E27FC236}">
                  <a16:creationId xmlns:a16="http://schemas.microsoft.com/office/drawing/2014/main" id="{E9AA151F-23F0-42FD-B30F-61E006EAA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9" y="1373"/>
              <a:ext cx="871" cy="430"/>
            </a:xfrm>
            <a:custGeom>
              <a:avLst/>
              <a:gdLst>
                <a:gd name="T0" fmla="+- 0 6073 5920"/>
                <a:gd name="T1" fmla="*/ T0 w 871"/>
                <a:gd name="T2" fmla="+- 0 1691 1373"/>
                <a:gd name="T3" fmla="*/ 1691 h 430"/>
                <a:gd name="T4" fmla="+- 0 6084 5920"/>
                <a:gd name="T5" fmla="*/ T4 w 871"/>
                <a:gd name="T6" fmla="+- 0 1669 1373"/>
                <a:gd name="T7" fmla="*/ 1669 h 430"/>
                <a:gd name="T8" fmla="+- 0 6097 5920"/>
                <a:gd name="T9" fmla="*/ T8 w 871"/>
                <a:gd name="T10" fmla="+- 0 1627 1373"/>
                <a:gd name="T11" fmla="*/ 1627 h 430"/>
                <a:gd name="T12" fmla="+- 0 6100 5920"/>
                <a:gd name="T13" fmla="*/ T12 w 871"/>
                <a:gd name="T14" fmla="+- 0 1589 1373"/>
                <a:gd name="T15" fmla="*/ 1589 h 430"/>
                <a:gd name="T16" fmla="+- 0 6124 5920"/>
                <a:gd name="T17" fmla="*/ T16 w 871"/>
                <a:gd name="T18" fmla="+- 0 1563 1373"/>
                <a:gd name="T19" fmla="*/ 1563 h 430"/>
                <a:gd name="T20" fmla="+- 0 6135 5920"/>
                <a:gd name="T21" fmla="*/ T20 w 871"/>
                <a:gd name="T22" fmla="+- 0 1502 1373"/>
                <a:gd name="T23" fmla="*/ 1502 h 430"/>
                <a:gd name="T24" fmla="+- 0 6209 5920"/>
                <a:gd name="T25" fmla="*/ T24 w 871"/>
                <a:gd name="T26" fmla="+- 0 1464 1373"/>
                <a:gd name="T27" fmla="*/ 1464 h 430"/>
                <a:gd name="T28" fmla="+- 0 6379 5920"/>
                <a:gd name="T29" fmla="*/ T28 w 871"/>
                <a:gd name="T30" fmla="+- 0 1504 1373"/>
                <a:gd name="T31" fmla="*/ 1504 h 430"/>
                <a:gd name="T32" fmla="+- 0 6454 5920"/>
                <a:gd name="T33" fmla="*/ T32 w 871"/>
                <a:gd name="T34" fmla="+- 0 1529 1373"/>
                <a:gd name="T35" fmla="*/ 1529 h 430"/>
                <a:gd name="T36" fmla="+- 0 6443 5920"/>
                <a:gd name="T37" fmla="*/ T36 w 871"/>
                <a:gd name="T38" fmla="+- 0 1518 1373"/>
                <a:gd name="T39" fmla="*/ 1518 h 430"/>
                <a:gd name="T40" fmla="+- 0 6552 5920"/>
                <a:gd name="T41" fmla="*/ T40 w 871"/>
                <a:gd name="T42" fmla="+- 0 1540 1373"/>
                <a:gd name="T43" fmla="*/ 1540 h 430"/>
                <a:gd name="T44" fmla="+- 0 6598 5920"/>
                <a:gd name="T45" fmla="*/ T44 w 871"/>
                <a:gd name="T46" fmla="+- 0 1563 1373"/>
                <a:gd name="T47" fmla="*/ 1563 h 430"/>
                <a:gd name="T48" fmla="+- 0 6668 5920"/>
                <a:gd name="T49" fmla="*/ T48 w 871"/>
                <a:gd name="T50" fmla="+- 0 1607 1373"/>
                <a:gd name="T51" fmla="*/ 1607 h 430"/>
                <a:gd name="T52" fmla="+- 0 6718 5920"/>
                <a:gd name="T53" fmla="*/ T52 w 871"/>
                <a:gd name="T54" fmla="+- 0 1618 1373"/>
                <a:gd name="T55" fmla="*/ 1618 h 430"/>
                <a:gd name="T56" fmla="+- 0 6691 5920"/>
                <a:gd name="T57" fmla="*/ T56 w 871"/>
                <a:gd name="T58" fmla="+- 0 1705 1373"/>
                <a:gd name="T59" fmla="*/ 1705 h 430"/>
                <a:gd name="T60" fmla="+- 0 6647 5920"/>
                <a:gd name="T61" fmla="*/ T60 w 871"/>
                <a:gd name="T62" fmla="+- 0 1794 1373"/>
                <a:gd name="T63" fmla="*/ 1794 h 430"/>
                <a:gd name="T64" fmla="+- 0 6694 5920"/>
                <a:gd name="T65" fmla="*/ T64 w 871"/>
                <a:gd name="T66" fmla="+- 0 1803 1373"/>
                <a:gd name="T67" fmla="*/ 1803 h 430"/>
                <a:gd name="T68" fmla="+- 0 6738 5920"/>
                <a:gd name="T69" fmla="*/ T68 w 871"/>
                <a:gd name="T70" fmla="+- 0 1774 1373"/>
                <a:gd name="T71" fmla="*/ 1774 h 430"/>
                <a:gd name="T72" fmla="+- 0 6740 5920"/>
                <a:gd name="T73" fmla="*/ T72 w 871"/>
                <a:gd name="T74" fmla="+- 0 1728 1373"/>
                <a:gd name="T75" fmla="*/ 1728 h 430"/>
                <a:gd name="T76" fmla="+- 0 6732 5920"/>
                <a:gd name="T77" fmla="*/ T76 w 871"/>
                <a:gd name="T78" fmla="+- 0 1708 1373"/>
                <a:gd name="T79" fmla="*/ 1708 h 430"/>
                <a:gd name="T80" fmla="+- 0 6748 5920"/>
                <a:gd name="T81" fmla="*/ T80 w 871"/>
                <a:gd name="T82" fmla="+- 0 1704 1373"/>
                <a:gd name="T83" fmla="*/ 1704 h 430"/>
                <a:gd name="T84" fmla="+- 0 6767 5920"/>
                <a:gd name="T85" fmla="*/ T84 w 871"/>
                <a:gd name="T86" fmla="+- 0 1694 1373"/>
                <a:gd name="T87" fmla="*/ 1694 h 430"/>
                <a:gd name="T88" fmla="+- 0 6761 5920"/>
                <a:gd name="T89" fmla="*/ T88 w 871"/>
                <a:gd name="T90" fmla="+- 0 1677 1373"/>
                <a:gd name="T91" fmla="*/ 1677 h 430"/>
                <a:gd name="T92" fmla="+- 0 6754 5920"/>
                <a:gd name="T93" fmla="*/ T92 w 871"/>
                <a:gd name="T94" fmla="+- 0 1665 1373"/>
                <a:gd name="T95" fmla="*/ 1665 h 430"/>
                <a:gd name="T96" fmla="+- 0 6760 5920"/>
                <a:gd name="T97" fmla="*/ T96 w 871"/>
                <a:gd name="T98" fmla="+- 0 1653 1373"/>
                <a:gd name="T99" fmla="*/ 1653 h 430"/>
                <a:gd name="T100" fmla="+- 0 6768 5920"/>
                <a:gd name="T101" fmla="*/ T100 w 871"/>
                <a:gd name="T102" fmla="+- 0 1639 1373"/>
                <a:gd name="T103" fmla="*/ 1639 h 430"/>
                <a:gd name="T104" fmla="+- 0 6764 5920"/>
                <a:gd name="T105" fmla="*/ T104 w 871"/>
                <a:gd name="T106" fmla="+- 0 1622 1373"/>
                <a:gd name="T107" fmla="*/ 1622 h 430"/>
                <a:gd name="T108" fmla="+- 0 6772 5920"/>
                <a:gd name="T109" fmla="*/ T108 w 871"/>
                <a:gd name="T110" fmla="+- 0 1612 1373"/>
                <a:gd name="T111" fmla="*/ 1612 h 430"/>
                <a:gd name="T112" fmla="+- 0 6791 5920"/>
                <a:gd name="T113" fmla="*/ T112 w 871"/>
                <a:gd name="T114" fmla="+- 0 1577 1373"/>
                <a:gd name="T115" fmla="*/ 1577 h 430"/>
                <a:gd name="T116" fmla="+- 0 6769 5920"/>
                <a:gd name="T117" fmla="*/ T116 w 871"/>
                <a:gd name="T118" fmla="+- 0 1548 1373"/>
                <a:gd name="T119" fmla="*/ 1548 h 430"/>
                <a:gd name="T120" fmla="+- 0 6677 5920"/>
                <a:gd name="T121" fmla="*/ T120 w 871"/>
                <a:gd name="T122" fmla="+- 0 1517 1373"/>
                <a:gd name="T123" fmla="*/ 1517 h 430"/>
                <a:gd name="T124" fmla="+- 0 6519 5920"/>
                <a:gd name="T125" fmla="*/ T124 w 871"/>
                <a:gd name="T126" fmla="+- 0 1485 1373"/>
                <a:gd name="T127" fmla="*/ 1485 h 430"/>
                <a:gd name="T128" fmla="+- 0 6365 5920"/>
                <a:gd name="T129" fmla="*/ T128 w 871"/>
                <a:gd name="T130" fmla="+- 0 1453 1373"/>
                <a:gd name="T131" fmla="*/ 1453 h 430"/>
                <a:gd name="T132" fmla="+- 0 6211 5920"/>
                <a:gd name="T133" fmla="*/ T132 w 871"/>
                <a:gd name="T134" fmla="+- 0 1421 1373"/>
                <a:gd name="T135" fmla="*/ 1421 h 430"/>
                <a:gd name="T136" fmla="+- 0 6053 5920"/>
                <a:gd name="T137" fmla="*/ T136 w 871"/>
                <a:gd name="T138" fmla="+- 0 1389 1373"/>
                <a:gd name="T139" fmla="*/ 1389 h 430"/>
                <a:gd name="T140" fmla="+- 0 5958 5920"/>
                <a:gd name="T141" fmla="*/ T140 w 871"/>
                <a:gd name="T142" fmla="+- 0 1381 1373"/>
                <a:gd name="T143" fmla="*/ 1381 h 430"/>
                <a:gd name="T144" fmla="+- 0 5946 5920"/>
                <a:gd name="T145" fmla="*/ T144 w 871"/>
                <a:gd name="T146" fmla="+- 0 1404 1373"/>
                <a:gd name="T147" fmla="*/ 1404 h 430"/>
                <a:gd name="T148" fmla="+- 0 5960 5920"/>
                <a:gd name="T149" fmla="*/ T148 w 871"/>
                <a:gd name="T150" fmla="+- 0 1439 1373"/>
                <a:gd name="T151" fmla="*/ 1439 h 430"/>
                <a:gd name="T152" fmla="+- 0 5966 5920"/>
                <a:gd name="T153" fmla="*/ T152 w 871"/>
                <a:gd name="T154" fmla="+- 0 1477 1373"/>
                <a:gd name="T155" fmla="*/ 1477 h 430"/>
                <a:gd name="T156" fmla="+- 0 5942 5920"/>
                <a:gd name="T157" fmla="*/ T156 w 871"/>
                <a:gd name="T158" fmla="+- 0 1490 1373"/>
                <a:gd name="T159" fmla="*/ 1490 h 430"/>
                <a:gd name="T160" fmla="+- 0 5924 5920"/>
                <a:gd name="T161" fmla="*/ T160 w 871"/>
                <a:gd name="T162" fmla="+- 0 1508 1373"/>
                <a:gd name="T163" fmla="*/ 1508 h 430"/>
                <a:gd name="T164" fmla="+- 0 5921 5920"/>
                <a:gd name="T165" fmla="*/ T164 w 871"/>
                <a:gd name="T166" fmla="+- 0 1536 1373"/>
                <a:gd name="T167" fmla="*/ 1536 h 430"/>
                <a:gd name="T168" fmla="+- 0 5940 5920"/>
                <a:gd name="T169" fmla="*/ T168 w 871"/>
                <a:gd name="T170" fmla="+- 0 1559 1373"/>
                <a:gd name="T171" fmla="*/ 1559 h 430"/>
                <a:gd name="T172" fmla="+- 0 5968 5920"/>
                <a:gd name="T173" fmla="*/ T172 w 871"/>
                <a:gd name="T174" fmla="+- 0 1572 1373"/>
                <a:gd name="T175" fmla="*/ 1572 h 430"/>
                <a:gd name="T176" fmla="+- 0 5970 5920"/>
                <a:gd name="T177" fmla="*/ T176 w 871"/>
                <a:gd name="T178" fmla="+- 0 1606 1373"/>
                <a:gd name="T179" fmla="*/ 1606 h 430"/>
                <a:gd name="T180" fmla="+- 0 5947 5920"/>
                <a:gd name="T181" fmla="*/ T180 w 871"/>
                <a:gd name="T182" fmla="+- 0 1621 1373"/>
                <a:gd name="T183" fmla="*/ 1621 h 430"/>
                <a:gd name="T184" fmla="+- 0 5931 5920"/>
                <a:gd name="T185" fmla="*/ T184 w 871"/>
                <a:gd name="T186" fmla="+- 0 1639 1373"/>
                <a:gd name="T187" fmla="*/ 1639 h 430"/>
                <a:gd name="T188" fmla="+- 0 5928 5920"/>
                <a:gd name="T189" fmla="*/ T188 w 871"/>
                <a:gd name="T190" fmla="+- 0 1670 1373"/>
                <a:gd name="T191" fmla="*/ 1670 h 430"/>
                <a:gd name="T192" fmla="+- 0 5939 5920"/>
                <a:gd name="T193" fmla="*/ T192 w 871"/>
                <a:gd name="T194" fmla="+- 0 1705 1373"/>
                <a:gd name="T195" fmla="*/ 1705 h 430"/>
                <a:gd name="T196" fmla="+- 0 5959 5920"/>
                <a:gd name="T197" fmla="*/ T196 w 871"/>
                <a:gd name="T198" fmla="+- 0 1714 1373"/>
                <a:gd name="T199" fmla="*/ 1714 h 430"/>
                <a:gd name="T200" fmla="+- 0 5949 5920"/>
                <a:gd name="T201" fmla="*/ T200 w 871"/>
                <a:gd name="T202" fmla="+- 0 1713 1373"/>
                <a:gd name="T203" fmla="*/ 1713 h 430"/>
                <a:gd name="T204" fmla="+- 0 5961 5920"/>
                <a:gd name="T205" fmla="*/ T204 w 871"/>
                <a:gd name="T206" fmla="+- 0 1716 1373"/>
                <a:gd name="T207" fmla="*/ 1716 h 430"/>
                <a:gd name="T208" fmla="+- 0 5981 5920"/>
                <a:gd name="T209" fmla="*/ T208 w 871"/>
                <a:gd name="T210" fmla="+- 0 1723 1373"/>
                <a:gd name="T211" fmla="*/ 1723 h 430"/>
                <a:gd name="T212" fmla="+- 0 6013 5920"/>
                <a:gd name="T213" fmla="*/ T212 w 871"/>
                <a:gd name="T214" fmla="+- 0 1730 1373"/>
                <a:gd name="T215" fmla="*/ 1730 h 4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</a:cxnLst>
              <a:rect l="0" t="0" r="r" b="b"/>
              <a:pathLst>
                <a:path w="871" h="430">
                  <a:moveTo>
                    <a:pt x="105" y="363"/>
                  </a:moveTo>
                  <a:lnTo>
                    <a:pt x="153" y="318"/>
                  </a:lnTo>
                  <a:lnTo>
                    <a:pt x="163" y="310"/>
                  </a:lnTo>
                  <a:lnTo>
                    <a:pt x="164" y="296"/>
                  </a:lnTo>
                  <a:lnTo>
                    <a:pt x="159" y="278"/>
                  </a:lnTo>
                  <a:lnTo>
                    <a:pt x="177" y="254"/>
                  </a:lnTo>
                  <a:lnTo>
                    <a:pt x="183" y="234"/>
                  </a:lnTo>
                  <a:lnTo>
                    <a:pt x="180" y="216"/>
                  </a:lnTo>
                  <a:lnTo>
                    <a:pt x="174" y="198"/>
                  </a:lnTo>
                  <a:lnTo>
                    <a:pt x="204" y="190"/>
                  </a:lnTo>
                  <a:lnTo>
                    <a:pt x="217" y="166"/>
                  </a:lnTo>
                  <a:lnTo>
                    <a:pt x="215" y="129"/>
                  </a:lnTo>
                  <a:lnTo>
                    <a:pt x="201" y="82"/>
                  </a:lnTo>
                  <a:lnTo>
                    <a:pt x="289" y="91"/>
                  </a:lnTo>
                  <a:lnTo>
                    <a:pt x="375" y="107"/>
                  </a:lnTo>
                  <a:lnTo>
                    <a:pt x="459" y="131"/>
                  </a:lnTo>
                  <a:lnTo>
                    <a:pt x="538" y="166"/>
                  </a:lnTo>
                  <a:lnTo>
                    <a:pt x="534" y="156"/>
                  </a:lnTo>
                  <a:lnTo>
                    <a:pt x="527" y="154"/>
                  </a:lnTo>
                  <a:lnTo>
                    <a:pt x="523" y="145"/>
                  </a:lnTo>
                  <a:lnTo>
                    <a:pt x="589" y="157"/>
                  </a:lnTo>
                  <a:lnTo>
                    <a:pt x="632" y="167"/>
                  </a:lnTo>
                  <a:lnTo>
                    <a:pt x="659" y="178"/>
                  </a:lnTo>
                  <a:lnTo>
                    <a:pt x="678" y="190"/>
                  </a:lnTo>
                  <a:lnTo>
                    <a:pt x="715" y="216"/>
                  </a:lnTo>
                  <a:lnTo>
                    <a:pt x="748" y="234"/>
                  </a:lnTo>
                  <a:lnTo>
                    <a:pt x="776" y="243"/>
                  </a:lnTo>
                  <a:lnTo>
                    <a:pt x="798" y="245"/>
                  </a:lnTo>
                  <a:lnTo>
                    <a:pt x="786" y="289"/>
                  </a:lnTo>
                  <a:lnTo>
                    <a:pt x="771" y="332"/>
                  </a:lnTo>
                  <a:lnTo>
                    <a:pt x="751" y="376"/>
                  </a:lnTo>
                  <a:lnTo>
                    <a:pt x="727" y="421"/>
                  </a:lnTo>
                  <a:lnTo>
                    <a:pt x="748" y="428"/>
                  </a:lnTo>
                  <a:lnTo>
                    <a:pt x="774" y="430"/>
                  </a:lnTo>
                  <a:lnTo>
                    <a:pt x="799" y="422"/>
                  </a:lnTo>
                  <a:lnTo>
                    <a:pt x="818" y="401"/>
                  </a:lnTo>
                  <a:lnTo>
                    <a:pt x="824" y="374"/>
                  </a:lnTo>
                  <a:lnTo>
                    <a:pt x="820" y="355"/>
                  </a:lnTo>
                  <a:lnTo>
                    <a:pt x="814" y="343"/>
                  </a:lnTo>
                  <a:lnTo>
                    <a:pt x="812" y="335"/>
                  </a:lnTo>
                  <a:lnTo>
                    <a:pt x="818" y="331"/>
                  </a:lnTo>
                  <a:lnTo>
                    <a:pt x="828" y="331"/>
                  </a:lnTo>
                  <a:lnTo>
                    <a:pt x="839" y="329"/>
                  </a:lnTo>
                  <a:lnTo>
                    <a:pt x="847" y="321"/>
                  </a:lnTo>
                  <a:lnTo>
                    <a:pt x="846" y="311"/>
                  </a:lnTo>
                  <a:lnTo>
                    <a:pt x="841" y="304"/>
                  </a:lnTo>
                  <a:lnTo>
                    <a:pt x="835" y="298"/>
                  </a:lnTo>
                  <a:lnTo>
                    <a:pt x="834" y="292"/>
                  </a:lnTo>
                  <a:lnTo>
                    <a:pt x="837" y="285"/>
                  </a:lnTo>
                  <a:lnTo>
                    <a:pt x="840" y="280"/>
                  </a:lnTo>
                  <a:lnTo>
                    <a:pt x="843" y="273"/>
                  </a:lnTo>
                  <a:lnTo>
                    <a:pt x="848" y="266"/>
                  </a:lnTo>
                  <a:lnTo>
                    <a:pt x="839" y="256"/>
                  </a:lnTo>
                  <a:lnTo>
                    <a:pt x="844" y="249"/>
                  </a:lnTo>
                  <a:lnTo>
                    <a:pt x="849" y="240"/>
                  </a:lnTo>
                  <a:lnTo>
                    <a:pt x="852" y="239"/>
                  </a:lnTo>
                  <a:lnTo>
                    <a:pt x="863" y="225"/>
                  </a:lnTo>
                  <a:lnTo>
                    <a:pt x="871" y="204"/>
                  </a:lnTo>
                  <a:lnTo>
                    <a:pt x="863" y="188"/>
                  </a:lnTo>
                  <a:lnTo>
                    <a:pt x="849" y="175"/>
                  </a:lnTo>
                  <a:lnTo>
                    <a:pt x="838" y="160"/>
                  </a:lnTo>
                  <a:lnTo>
                    <a:pt x="757" y="144"/>
                  </a:lnTo>
                  <a:lnTo>
                    <a:pt x="678" y="128"/>
                  </a:lnTo>
                  <a:lnTo>
                    <a:pt x="599" y="112"/>
                  </a:lnTo>
                  <a:lnTo>
                    <a:pt x="522" y="96"/>
                  </a:lnTo>
                  <a:lnTo>
                    <a:pt x="445" y="80"/>
                  </a:lnTo>
                  <a:lnTo>
                    <a:pt x="368" y="64"/>
                  </a:lnTo>
                  <a:lnTo>
                    <a:pt x="291" y="48"/>
                  </a:lnTo>
                  <a:lnTo>
                    <a:pt x="212" y="32"/>
                  </a:lnTo>
                  <a:lnTo>
                    <a:pt x="133" y="16"/>
                  </a:lnTo>
                  <a:lnTo>
                    <a:pt x="52" y="0"/>
                  </a:lnTo>
                  <a:lnTo>
                    <a:pt x="38" y="8"/>
                  </a:lnTo>
                  <a:lnTo>
                    <a:pt x="29" y="19"/>
                  </a:lnTo>
                  <a:lnTo>
                    <a:pt x="26" y="31"/>
                  </a:lnTo>
                  <a:lnTo>
                    <a:pt x="30" y="46"/>
                  </a:lnTo>
                  <a:lnTo>
                    <a:pt x="40" y="66"/>
                  </a:lnTo>
                  <a:lnTo>
                    <a:pt x="46" y="86"/>
                  </a:lnTo>
                  <a:lnTo>
                    <a:pt x="46" y="104"/>
                  </a:lnTo>
                  <a:lnTo>
                    <a:pt x="35" y="114"/>
                  </a:lnTo>
                  <a:lnTo>
                    <a:pt x="22" y="117"/>
                  </a:lnTo>
                  <a:lnTo>
                    <a:pt x="11" y="125"/>
                  </a:lnTo>
                  <a:lnTo>
                    <a:pt x="4" y="135"/>
                  </a:lnTo>
                  <a:lnTo>
                    <a:pt x="0" y="147"/>
                  </a:lnTo>
                  <a:lnTo>
                    <a:pt x="1" y="163"/>
                  </a:lnTo>
                  <a:lnTo>
                    <a:pt x="9" y="176"/>
                  </a:lnTo>
                  <a:lnTo>
                    <a:pt x="20" y="186"/>
                  </a:lnTo>
                  <a:lnTo>
                    <a:pt x="35" y="191"/>
                  </a:lnTo>
                  <a:lnTo>
                    <a:pt x="48" y="199"/>
                  </a:lnTo>
                  <a:lnTo>
                    <a:pt x="53" y="216"/>
                  </a:lnTo>
                  <a:lnTo>
                    <a:pt x="50" y="233"/>
                  </a:lnTo>
                  <a:lnTo>
                    <a:pt x="38" y="244"/>
                  </a:lnTo>
                  <a:lnTo>
                    <a:pt x="27" y="248"/>
                  </a:lnTo>
                  <a:lnTo>
                    <a:pt x="18" y="255"/>
                  </a:lnTo>
                  <a:lnTo>
                    <a:pt x="11" y="266"/>
                  </a:lnTo>
                  <a:lnTo>
                    <a:pt x="8" y="279"/>
                  </a:lnTo>
                  <a:lnTo>
                    <a:pt x="8" y="297"/>
                  </a:lnTo>
                  <a:lnTo>
                    <a:pt x="12" y="316"/>
                  </a:lnTo>
                  <a:lnTo>
                    <a:pt x="19" y="332"/>
                  </a:lnTo>
                  <a:lnTo>
                    <a:pt x="27" y="340"/>
                  </a:lnTo>
                  <a:lnTo>
                    <a:pt x="39" y="341"/>
                  </a:lnTo>
                  <a:lnTo>
                    <a:pt x="28" y="340"/>
                  </a:lnTo>
                  <a:lnTo>
                    <a:pt x="29" y="340"/>
                  </a:lnTo>
                  <a:lnTo>
                    <a:pt x="35" y="342"/>
                  </a:lnTo>
                  <a:lnTo>
                    <a:pt x="41" y="343"/>
                  </a:lnTo>
                  <a:lnTo>
                    <a:pt x="48" y="344"/>
                  </a:lnTo>
                  <a:lnTo>
                    <a:pt x="61" y="350"/>
                  </a:lnTo>
                  <a:lnTo>
                    <a:pt x="77" y="354"/>
                  </a:lnTo>
                  <a:lnTo>
                    <a:pt x="93" y="357"/>
                  </a:lnTo>
                  <a:lnTo>
                    <a:pt x="105" y="363"/>
                  </a:lnTo>
                  <a:close/>
                </a:path>
              </a:pathLst>
            </a:custGeom>
            <a:noFill/>
            <a:ln w="6363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65" name="AutoShape 789">
              <a:extLst>
                <a:ext uri="{FF2B5EF4-FFF2-40B4-BE49-F238E27FC236}">
                  <a16:creationId xmlns:a16="http://schemas.microsoft.com/office/drawing/2014/main" id="{9D2E1E26-A59E-4F80-B9C2-4B031C423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4" y="1373"/>
              <a:ext cx="861" cy="426"/>
            </a:xfrm>
            <a:custGeom>
              <a:avLst/>
              <a:gdLst>
                <a:gd name="T0" fmla="+- 0 6159 5925"/>
                <a:gd name="T1" fmla="*/ T0 w 861"/>
                <a:gd name="T2" fmla="+- 0 1437 1373"/>
                <a:gd name="T3" fmla="*/ 1437 h 426"/>
                <a:gd name="T4" fmla="+- 0 6302 5925"/>
                <a:gd name="T5" fmla="*/ T4 w 861"/>
                <a:gd name="T6" fmla="+- 0 1466 1373"/>
                <a:gd name="T7" fmla="*/ 1466 h 426"/>
                <a:gd name="T8" fmla="+- 0 6451 5925"/>
                <a:gd name="T9" fmla="*/ T8 w 861"/>
                <a:gd name="T10" fmla="+- 0 1506 1373"/>
                <a:gd name="T11" fmla="*/ 1506 h 426"/>
                <a:gd name="T12" fmla="+- 0 6573 5925"/>
                <a:gd name="T13" fmla="*/ T12 w 861"/>
                <a:gd name="T14" fmla="+- 0 1518 1373"/>
                <a:gd name="T15" fmla="*/ 1518 h 426"/>
                <a:gd name="T16" fmla="+- 0 6706 5925"/>
                <a:gd name="T17" fmla="*/ T16 w 861"/>
                <a:gd name="T18" fmla="+- 0 1554 1373"/>
                <a:gd name="T19" fmla="*/ 1554 h 426"/>
                <a:gd name="T20" fmla="+- 0 6751 5925"/>
                <a:gd name="T21" fmla="*/ T20 w 861"/>
                <a:gd name="T22" fmla="+- 0 1567 1373"/>
                <a:gd name="T23" fmla="*/ 1567 h 426"/>
                <a:gd name="T24" fmla="+- 0 6758 5925"/>
                <a:gd name="T25" fmla="*/ T24 w 861"/>
                <a:gd name="T26" fmla="+- 0 1586 1373"/>
                <a:gd name="T27" fmla="*/ 1586 h 426"/>
                <a:gd name="T28" fmla="+- 0 6726 5925"/>
                <a:gd name="T29" fmla="*/ T28 w 861"/>
                <a:gd name="T30" fmla="+- 0 1622 1373"/>
                <a:gd name="T31" fmla="*/ 1622 h 426"/>
                <a:gd name="T32" fmla="+- 0 6741 5925"/>
                <a:gd name="T33" fmla="*/ T32 w 861"/>
                <a:gd name="T34" fmla="+- 0 1661 1373"/>
                <a:gd name="T35" fmla="*/ 1661 h 426"/>
                <a:gd name="T36" fmla="+- 0 6714 5925"/>
                <a:gd name="T37" fmla="*/ T36 w 861"/>
                <a:gd name="T38" fmla="+- 0 1682 1373"/>
                <a:gd name="T39" fmla="*/ 1682 h 426"/>
                <a:gd name="T40" fmla="+- 0 6714 5925"/>
                <a:gd name="T41" fmla="*/ T40 w 861"/>
                <a:gd name="T42" fmla="+- 0 1717 1373"/>
                <a:gd name="T43" fmla="*/ 1717 h 426"/>
                <a:gd name="T44" fmla="+- 0 6720 5925"/>
                <a:gd name="T45" fmla="*/ T44 w 861"/>
                <a:gd name="T46" fmla="+- 0 1745 1373"/>
                <a:gd name="T47" fmla="*/ 1745 h 426"/>
                <a:gd name="T48" fmla="+- 0 6679 5925"/>
                <a:gd name="T49" fmla="*/ T48 w 861"/>
                <a:gd name="T50" fmla="+- 0 1767 1373"/>
                <a:gd name="T51" fmla="*/ 1767 h 426"/>
                <a:gd name="T52" fmla="+- 0 6690 5925"/>
                <a:gd name="T53" fmla="*/ T52 w 861"/>
                <a:gd name="T54" fmla="+- 0 1799 1373"/>
                <a:gd name="T55" fmla="*/ 1799 h 426"/>
                <a:gd name="T56" fmla="+- 0 6733 5925"/>
                <a:gd name="T57" fmla="*/ T56 w 861"/>
                <a:gd name="T58" fmla="+- 0 1773 1373"/>
                <a:gd name="T59" fmla="*/ 1773 h 426"/>
                <a:gd name="T60" fmla="+- 0 6730 5925"/>
                <a:gd name="T61" fmla="*/ T60 w 861"/>
                <a:gd name="T62" fmla="+- 0 1714 1373"/>
                <a:gd name="T63" fmla="*/ 1714 h 426"/>
                <a:gd name="T64" fmla="+- 0 6744 5925"/>
                <a:gd name="T65" fmla="*/ T64 w 861"/>
                <a:gd name="T66" fmla="+- 0 1700 1373"/>
                <a:gd name="T67" fmla="*/ 1700 h 426"/>
                <a:gd name="T68" fmla="+- 0 6761 5925"/>
                <a:gd name="T69" fmla="*/ T68 w 861"/>
                <a:gd name="T70" fmla="+- 0 1684 1373"/>
                <a:gd name="T71" fmla="*/ 1684 h 426"/>
                <a:gd name="T72" fmla="+- 0 6749 5925"/>
                <a:gd name="T73" fmla="*/ T72 w 861"/>
                <a:gd name="T74" fmla="+- 0 1665 1373"/>
                <a:gd name="T75" fmla="*/ 1665 h 426"/>
                <a:gd name="T76" fmla="+- 0 6758 5925"/>
                <a:gd name="T77" fmla="*/ T76 w 861"/>
                <a:gd name="T78" fmla="+- 0 1646 1373"/>
                <a:gd name="T79" fmla="*/ 1646 h 426"/>
                <a:gd name="T80" fmla="+- 0 6764 5925"/>
                <a:gd name="T81" fmla="*/ T80 w 861"/>
                <a:gd name="T82" fmla="+- 0 1612 1373"/>
                <a:gd name="T83" fmla="*/ 1612 h 426"/>
                <a:gd name="T84" fmla="+- 0 6786 5925"/>
                <a:gd name="T85" fmla="*/ T84 w 861"/>
                <a:gd name="T86" fmla="+- 0 1576 1373"/>
                <a:gd name="T87" fmla="*/ 1576 h 426"/>
                <a:gd name="T88" fmla="+- 0 6753 5925"/>
                <a:gd name="T89" fmla="*/ T88 w 861"/>
                <a:gd name="T90" fmla="+- 0 1532 1373"/>
                <a:gd name="T91" fmla="*/ 1532 h 426"/>
                <a:gd name="T92" fmla="+- 0 5977 5925"/>
                <a:gd name="T93" fmla="*/ T92 w 861"/>
                <a:gd name="T94" fmla="+- 0 1712 1373"/>
                <a:gd name="T95" fmla="*/ 1712 h 426"/>
                <a:gd name="T96" fmla="+- 0 6012 5925"/>
                <a:gd name="T97" fmla="*/ T96 w 861"/>
                <a:gd name="T98" fmla="+- 0 1722 1373"/>
                <a:gd name="T99" fmla="*/ 1722 h 426"/>
                <a:gd name="T100" fmla="+- 0 6024 5925"/>
                <a:gd name="T101" fmla="*/ T100 w 861"/>
                <a:gd name="T102" fmla="+- 0 1719 1373"/>
                <a:gd name="T103" fmla="*/ 1719 h 426"/>
                <a:gd name="T104" fmla="+- 0 5967 5925"/>
                <a:gd name="T105" fmla="*/ T104 w 861"/>
                <a:gd name="T106" fmla="+- 0 1709 1373"/>
                <a:gd name="T107" fmla="*/ 1709 h 426"/>
                <a:gd name="T108" fmla="+- 0 5961 5925"/>
                <a:gd name="T109" fmla="*/ T108 w 861"/>
                <a:gd name="T110" fmla="+- 0 1712 1373"/>
                <a:gd name="T111" fmla="*/ 1712 h 426"/>
                <a:gd name="T112" fmla="+- 0 6014 5925"/>
                <a:gd name="T113" fmla="*/ T112 w 861"/>
                <a:gd name="T114" fmla="+- 0 1709 1373"/>
                <a:gd name="T115" fmla="*/ 1709 h 426"/>
                <a:gd name="T116" fmla="+- 0 5954 5925"/>
                <a:gd name="T117" fmla="*/ T116 w 861"/>
                <a:gd name="T118" fmla="+- 0 1392 1373"/>
                <a:gd name="T119" fmla="*/ 1392 h 426"/>
                <a:gd name="T120" fmla="+- 0 5965 5925"/>
                <a:gd name="T121" fmla="*/ T120 w 861"/>
                <a:gd name="T122" fmla="+- 0 1439 1373"/>
                <a:gd name="T123" fmla="*/ 1439 h 426"/>
                <a:gd name="T124" fmla="+- 0 5959 5925"/>
                <a:gd name="T125" fmla="*/ T124 w 861"/>
                <a:gd name="T126" fmla="+- 0 1491 1373"/>
                <a:gd name="T127" fmla="*/ 1491 h 426"/>
                <a:gd name="T128" fmla="+- 0 5929 5925"/>
                <a:gd name="T129" fmla="*/ T128 w 861"/>
                <a:gd name="T130" fmla="+- 0 1509 1373"/>
                <a:gd name="T131" fmla="*/ 1509 h 426"/>
                <a:gd name="T132" fmla="+- 0 5933 5925"/>
                <a:gd name="T133" fmla="*/ T132 w 861"/>
                <a:gd name="T134" fmla="+- 0 1547 1373"/>
                <a:gd name="T135" fmla="*/ 1547 h 426"/>
                <a:gd name="T136" fmla="+- 0 5972 5925"/>
                <a:gd name="T137" fmla="*/ T136 w 861"/>
                <a:gd name="T138" fmla="+- 0 1569 1373"/>
                <a:gd name="T139" fmla="*/ 1569 h 426"/>
                <a:gd name="T140" fmla="+- 0 5961 5925"/>
                <a:gd name="T141" fmla="*/ T140 w 861"/>
                <a:gd name="T142" fmla="+- 0 1621 1373"/>
                <a:gd name="T143" fmla="*/ 1621 h 426"/>
                <a:gd name="T144" fmla="+- 0 5937 5925"/>
                <a:gd name="T145" fmla="*/ T144 w 861"/>
                <a:gd name="T146" fmla="+- 0 1640 1373"/>
                <a:gd name="T147" fmla="*/ 1640 h 426"/>
                <a:gd name="T148" fmla="+- 0 5937 5925"/>
                <a:gd name="T149" fmla="*/ T148 w 861"/>
                <a:gd name="T150" fmla="+- 0 1690 1373"/>
                <a:gd name="T151" fmla="*/ 1690 h 426"/>
                <a:gd name="T152" fmla="+- 0 5967 5925"/>
                <a:gd name="T153" fmla="*/ T152 w 861"/>
                <a:gd name="T154" fmla="+- 0 1709 1373"/>
                <a:gd name="T155" fmla="*/ 1709 h 426"/>
                <a:gd name="T156" fmla="+- 0 6003 5925"/>
                <a:gd name="T157" fmla="*/ T156 w 861"/>
                <a:gd name="T158" fmla="+- 0 1691 1373"/>
                <a:gd name="T159" fmla="*/ 1691 h 426"/>
                <a:gd name="T160" fmla="+- 0 6016 5925"/>
                <a:gd name="T161" fmla="*/ T160 w 861"/>
                <a:gd name="T162" fmla="+- 0 1652 1373"/>
                <a:gd name="T163" fmla="*/ 1652 h 426"/>
                <a:gd name="T164" fmla="+- 0 6010 5925"/>
                <a:gd name="T165" fmla="*/ T164 w 861"/>
                <a:gd name="T166" fmla="+- 0 1604 1373"/>
                <a:gd name="T167" fmla="*/ 1604 h 426"/>
                <a:gd name="T168" fmla="+- 0 5986 5925"/>
                <a:gd name="T169" fmla="*/ T168 w 861"/>
                <a:gd name="T170" fmla="+- 0 1560 1373"/>
                <a:gd name="T171" fmla="*/ 1560 h 426"/>
                <a:gd name="T172" fmla="+- 0 6049 5925"/>
                <a:gd name="T173" fmla="*/ T172 w 861"/>
                <a:gd name="T174" fmla="+- 0 1545 1373"/>
                <a:gd name="T175" fmla="*/ 1545 h 426"/>
                <a:gd name="T176" fmla="+- 0 6057 5925"/>
                <a:gd name="T177" fmla="*/ T176 w 861"/>
                <a:gd name="T178" fmla="+- 0 1512 1373"/>
                <a:gd name="T179" fmla="*/ 1512 h 426"/>
                <a:gd name="T180" fmla="+- 0 6012 5925"/>
                <a:gd name="T181" fmla="*/ T180 w 861"/>
                <a:gd name="T182" fmla="+- 0 1467 1373"/>
                <a:gd name="T183" fmla="*/ 1467 h 426"/>
                <a:gd name="T184" fmla="+- 0 6025 5925"/>
                <a:gd name="T185" fmla="*/ T184 w 861"/>
                <a:gd name="T186" fmla="+- 0 1432 1373"/>
                <a:gd name="T187" fmla="*/ 1432 h 426"/>
                <a:gd name="T188" fmla="+- 0 5977 5925"/>
                <a:gd name="T189" fmla="*/ T188 w 861"/>
                <a:gd name="T190" fmla="+- 0 1373 1373"/>
                <a:gd name="T191" fmla="*/ 1373 h 426"/>
                <a:gd name="T192" fmla="+- 0 6022 5925"/>
                <a:gd name="T193" fmla="*/ T192 w 861"/>
                <a:gd name="T194" fmla="+- 0 1550 1373"/>
                <a:gd name="T195" fmla="*/ 1550 h 426"/>
                <a:gd name="T196" fmla="+- 0 6247 5925"/>
                <a:gd name="T197" fmla="*/ T196 w 861"/>
                <a:gd name="T198" fmla="+- 0 1428 1373"/>
                <a:gd name="T199" fmla="*/ 1428 h 426"/>
                <a:gd name="T200" fmla="+- 0 6091 5925"/>
                <a:gd name="T201" fmla="*/ T200 w 861"/>
                <a:gd name="T202" fmla="+- 0 1435 1373"/>
                <a:gd name="T203" fmla="*/ 1435 h 426"/>
                <a:gd name="T204" fmla="+- 0 6283 5925"/>
                <a:gd name="T205" fmla="*/ T204 w 861"/>
                <a:gd name="T206" fmla="+- 0 1436 1373"/>
                <a:gd name="T207" fmla="*/ 1436 h 4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</a:cxnLst>
              <a:rect l="0" t="0" r="r" b="b"/>
              <a:pathLst>
                <a:path w="861" h="426">
                  <a:moveTo>
                    <a:pt x="358" y="63"/>
                  </a:moveTo>
                  <a:lnTo>
                    <a:pt x="205" y="63"/>
                  </a:lnTo>
                  <a:lnTo>
                    <a:pt x="234" y="64"/>
                  </a:lnTo>
                  <a:lnTo>
                    <a:pt x="285" y="72"/>
                  </a:lnTo>
                  <a:lnTo>
                    <a:pt x="339" y="83"/>
                  </a:lnTo>
                  <a:lnTo>
                    <a:pt x="377" y="93"/>
                  </a:lnTo>
                  <a:lnTo>
                    <a:pt x="414" y="104"/>
                  </a:lnTo>
                  <a:lnTo>
                    <a:pt x="469" y="120"/>
                  </a:lnTo>
                  <a:lnTo>
                    <a:pt x="526" y="133"/>
                  </a:lnTo>
                  <a:lnTo>
                    <a:pt x="567" y="138"/>
                  </a:lnTo>
                  <a:lnTo>
                    <a:pt x="602" y="139"/>
                  </a:lnTo>
                  <a:lnTo>
                    <a:pt x="648" y="145"/>
                  </a:lnTo>
                  <a:lnTo>
                    <a:pt x="697" y="156"/>
                  </a:lnTo>
                  <a:lnTo>
                    <a:pt x="745" y="170"/>
                  </a:lnTo>
                  <a:lnTo>
                    <a:pt x="781" y="181"/>
                  </a:lnTo>
                  <a:lnTo>
                    <a:pt x="802" y="186"/>
                  </a:lnTo>
                  <a:lnTo>
                    <a:pt x="814" y="189"/>
                  </a:lnTo>
                  <a:lnTo>
                    <a:pt x="826" y="194"/>
                  </a:lnTo>
                  <a:lnTo>
                    <a:pt x="836" y="200"/>
                  </a:lnTo>
                  <a:lnTo>
                    <a:pt x="839" y="205"/>
                  </a:lnTo>
                  <a:lnTo>
                    <a:pt x="833" y="213"/>
                  </a:lnTo>
                  <a:lnTo>
                    <a:pt x="820" y="223"/>
                  </a:lnTo>
                  <a:lnTo>
                    <a:pt x="806" y="236"/>
                  </a:lnTo>
                  <a:lnTo>
                    <a:pt x="801" y="249"/>
                  </a:lnTo>
                  <a:lnTo>
                    <a:pt x="802" y="263"/>
                  </a:lnTo>
                  <a:lnTo>
                    <a:pt x="807" y="274"/>
                  </a:lnTo>
                  <a:lnTo>
                    <a:pt x="816" y="288"/>
                  </a:lnTo>
                  <a:lnTo>
                    <a:pt x="814" y="302"/>
                  </a:lnTo>
                  <a:lnTo>
                    <a:pt x="798" y="304"/>
                  </a:lnTo>
                  <a:lnTo>
                    <a:pt x="789" y="309"/>
                  </a:lnTo>
                  <a:lnTo>
                    <a:pt x="785" y="318"/>
                  </a:lnTo>
                  <a:lnTo>
                    <a:pt x="785" y="331"/>
                  </a:lnTo>
                  <a:lnTo>
                    <a:pt x="789" y="344"/>
                  </a:lnTo>
                  <a:lnTo>
                    <a:pt x="795" y="355"/>
                  </a:lnTo>
                  <a:lnTo>
                    <a:pt x="797" y="364"/>
                  </a:lnTo>
                  <a:lnTo>
                    <a:pt x="795" y="372"/>
                  </a:lnTo>
                  <a:lnTo>
                    <a:pt x="784" y="379"/>
                  </a:lnTo>
                  <a:lnTo>
                    <a:pt x="767" y="386"/>
                  </a:lnTo>
                  <a:lnTo>
                    <a:pt x="754" y="394"/>
                  </a:lnTo>
                  <a:lnTo>
                    <a:pt x="748" y="406"/>
                  </a:lnTo>
                  <a:lnTo>
                    <a:pt x="747" y="424"/>
                  </a:lnTo>
                  <a:lnTo>
                    <a:pt x="765" y="426"/>
                  </a:lnTo>
                  <a:lnTo>
                    <a:pt x="781" y="423"/>
                  </a:lnTo>
                  <a:lnTo>
                    <a:pt x="796" y="415"/>
                  </a:lnTo>
                  <a:lnTo>
                    <a:pt x="808" y="400"/>
                  </a:lnTo>
                  <a:lnTo>
                    <a:pt x="815" y="372"/>
                  </a:lnTo>
                  <a:lnTo>
                    <a:pt x="811" y="354"/>
                  </a:lnTo>
                  <a:lnTo>
                    <a:pt x="805" y="341"/>
                  </a:lnTo>
                  <a:lnTo>
                    <a:pt x="803" y="333"/>
                  </a:lnTo>
                  <a:lnTo>
                    <a:pt x="809" y="328"/>
                  </a:lnTo>
                  <a:lnTo>
                    <a:pt x="819" y="327"/>
                  </a:lnTo>
                  <a:lnTo>
                    <a:pt x="830" y="326"/>
                  </a:lnTo>
                  <a:lnTo>
                    <a:pt x="837" y="320"/>
                  </a:lnTo>
                  <a:lnTo>
                    <a:pt x="836" y="311"/>
                  </a:lnTo>
                  <a:lnTo>
                    <a:pt x="831" y="304"/>
                  </a:lnTo>
                  <a:lnTo>
                    <a:pt x="825" y="298"/>
                  </a:lnTo>
                  <a:lnTo>
                    <a:pt x="824" y="292"/>
                  </a:lnTo>
                  <a:lnTo>
                    <a:pt x="827" y="284"/>
                  </a:lnTo>
                  <a:lnTo>
                    <a:pt x="830" y="280"/>
                  </a:lnTo>
                  <a:lnTo>
                    <a:pt x="833" y="273"/>
                  </a:lnTo>
                  <a:lnTo>
                    <a:pt x="838" y="265"/>
                  </a:lnTo>
                  <a:lnTo>
                    <a:pt x="829" y="255"/>
                  </a:lnTo>
                  <a:lnTo>
                    <a:pt x="839" y="239"/>
                  </a:lnTo>
                  <a:lnTo>
                    <a:pt x="842" y="238"/>
                  </a:lnTo>
                  <a:lnTo>
                    <a:pt x="853" y="225"/>
                  </a:lnTo>
                  <a:lnTo>
                    <a:pt x="861" y="203"/>
                  </a:lnTo>
                  <a:lnTo>
                    <a:pt x="853" y="187"/>
                  </a:lnTo>
                  <a:lnTo>
                    <a:pt x="839" y="174"/>
                  </a:lnTo>
                  <a:lnTo>
                    <a:pt x="828" y="159"/>
                  </a:lnTo>
                  <a:lnTo>
                    <a:pt x="358" y="63"/>
                  </a:lnTo>
                  <a:close/>
                  <a:moveTo>
                    <a:pt x="91" y="339"/>
                  </a:moveTo>
                  <a:lnTo>
                    <a:pt x="52" y="339"/>
                  </a:lnTo>
                  <a:lnTo>
                    <a:pt x="59" y="340"/>
                  </a:lnTo>
                  <a:lnTo>
                    <a:pt x="69" y="345"/>
                  </a:lnTo>
                  <a:lnTo>
                    <a:pt x="87" y="349"/>
                  </a:lnTo>
                  <a:lnTo>
                    <a:pt x="97" y="354"/>
                  </a:lnTo>
                  <a:lnTo>
                    <a:pt x="98" y="352"/>
                  </a:lnTo>
                  <a:lnTo>
                    <a:pt x="99" y="346"/>
                  </a:lnTo>
                  <a:lnTo>
                    <a:pt x="91" y="339"/>
                  </a:lnTo>
                  <a:close/>
                  <a:moveTo>
                    <a:pt x="89" y="336"/>
                  </a:moveTo>
                  <a:lnTo>
                    <a:pt x="42" y="336"/>
                  </a:lnTo>
                  <a:lnTo>
                    <a:pt x="30" y="337"/>
                  </a:lnTo>
                  <a:lnTo>
                    <a:pt x="31" y="337"/>
                  </a:lnTo>
                  <a:lnTo>
                    <a:pt x="36" y="339"/>
                  </a:lnTo>
                  <a:lnTo>
                    <a:pt x="52" y="339"/>
                  </a:lnTo>
                  <a:lnTo>
                    <a:pt x="91" y="339"/>
                  </a:lnTo>
                  <a:lnTo>
                    <a:pt x="89" y="336"/>
                  </a:lnTo>
                  <a:close/>
                  <a:moveTo>
                    <a:pt x="52" y="0"/>
                  </a:moveTo>
                  <a:lnTo>
                    <a:pt x="38" y="8"/>
                  </a:lnTo>
                  <a:lnTo>
                    <a:pt x="29" y="19"/>
                  </a:lnTo>
                  <a:lnTo>
                    <a:pt x="26" y="31"/>
                  </a:lnTo>
                  <a:lnTo>
                    <a:pt x="30" y="46"/>
                  </a:lnTo>
                  <a:lnTo>
                    <a:pt x="40" y="66"/>
                  </a:lnTo>
                  <a:lnTo>
                    <a:pt x="46" y="89"/>
                  </a:lnTo>
                  <a:lnTo>
                    <a:pt x="45" y="108"/>
                  </a:lnTo>
                  <a:lnTo>
                    <a:pt x="34" y="118"/>
                  </a:lnTo>
                  <a:lnTo>
                    <a:pt x="21" y="121"/>
                  </a:lnTo>
                  <a:lnTo>
                    <a:pt x="11" y="127"/>
                  </a:lnTo>
                  <a:lnTo>
                    <a:pt x="4" y="136"/>
                  </a:lnTo>
                  <a:lnTo>
                    <a:pt x="0" y="148"/>
                  </a:lnTo>
                  <a:lnTo>
                    <a:pt x="1" y="163"/>
                  </a:lnTo>
                  <a:lnTo>
                    <a:pt x="8" y="174"/>
                  </a:lnTo>
                  <a:lnTo>
                    <a:pt x="19" y="183"/>
                  </a:lnTo>
                  <a:lnTo>
                    <a:pt x="34" y="187"/>
                  </a:lnTo>
                  <a:lnTo>
                    <a:pt x="47" y="196"/>
                  </a:lnTo>
                  <a:lnTo>
                    <a:pt x="52" y="215"/>
                  </a:lnTo>
                  <a:lnTo>
                    <a:pt x="49" y="235"/>
                  </a:lnTo>
                  <a:lnTo>
                    <a:pt x="36" y="248"/>
                  </a:lnTo>
                  <a:lnTo>
                    <a:pt x="26" y="252"/>
                  </a:lnTo>
                  <a:lnTo>
                    <a:pt x="18" y="258"/>
                  </a:lnTo>
                  <a:lnTo>
                    <a:pt x="12" y="267"/>
                  </a:lnTo>
                  <a:lnTo>
                    <a:pt x="8" y="280"/>
                  </a:lnTo>
                  <a:lnTo>
                    <a:pt x="8" y="298"/>
                  </a:lnTo>
                  <a:lnTo>
                    <a:pt x="12" y="317"/>
                  </a:lnTo>
                  <a:lnTo>
                    <a:pt x="19" y="331"/>
                  </a:lnTo>
                  <a:lnTo>
                    <a:pt x="29" y="337"/>
                  </a:lnTo>
                  <a:lnTo>
                    <a:pt x="42" y="336"/>
                  </a:lnTo>
                  <a:lnTo>
                    <a:pt x="89" y="336"/>
                  </a:lnTo>
                  <a:lnTo>
                    <a:pt x="82" y="329"/>
                  </a:lnTo>
                  <a:lnTo>
                    <a:pt x="78" y="318"/>
                  </a:lnTo>
                  <a:lnTo>
                    <a:pt x="77" y="304"/>
                  </a:lnTo>
                  <a:lnTo>
                    <a:pt x="82" y="289"/>
                  </a:lnTo>
                  <a:lnTo>
                    <a:pt x="91" y="279"/>
                  </a:lnTo>
                  <a:lnTo>
                    <a:pt x="97" y="267"/>
                  </a:lnTo>
                  <a:lnTo>
                    <a:pt x="96" y="250"/>
                  </a:lnTo>
                  <a:lnTo>
                    <a:pt x="85" y="231"/>
                  </a:lnTo>
                  <a:lnTo>
                    <a:pt x="72" y="214"/>
                  </a:lnTo>
                  <a:lnTo>
                    <a:pt x="61" y="200"/>
                  </a:lnTo>
                  <a:lnTo>
                    <a:pt x="61" y="187"/>
                  </a:lnTo>
                  <a:lnTo>
                    <a:pt x="68" y="177"/>
                  </a:lnTo>
                  <a:lnTo>
                    <a:pt x="78" y="172"/>
                  </a:lnTo>
                  <a:lnTo>
                    <a:pt x="124" y="172"/>
                  </a:lnTo>
                  <a:lnTo>
                    <a:pt x="129" y="169"/>
                  </a:lnTo>
                  <a:lnTo>
                    <a:pt x="140" y="155"/>
                  </a:lnTo>
                  <a:lnTo>
                    <a:pt x="132" y="139"/>
                  </a:lnTo>
                  <a:lnTo>
                    <a:pt x="112" y="124"/>
                  </a:lnTo>
                  <a:lnTo>
                    <a:pt x="96" y="109"/>
                  </a:lnTo>
                  <a:lnTo>
                    <a:pt x="87" y="94"/>
                  </a:lnTo>
                  <a:lnTo>
                    <a:pt x="89" y="80"/>
                  </a:lnTo>
                  <a:lnTo>
                    <a:pt x="95" y="67"/>
                  </a:lnTo>
                  <a:lnTo>
                    <a:pt x="100" y="59"/>
                  </a:lnTo>
                  <a:lnTo>
                    <a:pt x="108" y="55"/>
                  </a:lnTo>
                  <a:lnTo>
                    <a:pt x="322" y="55"/>
                  </a:lnTo>
                  <a:lnTo>
                    <a:pt x="52" y="0"/>
                  </a:lnTo>
                  <a:close/>
                  <a:moveTo>
                    <a:pt x="124" y="172"/>
                  </a:moveTo>
                  <a:lnTo>
                    <a:pt x="88" y="172"/>
                  </a:lnTo>
                  <a:lnTo>
                    <a:pt x="97" y="177"/>
                  </a:lnTo>
                  <a:lnTo>
                    <a:pt x="112" y="178"/>
                  </a:lnTo>
                  <a:lnTo>
                    <a:pt x="124" y="172"/>
                  </a:lnTo>
                  <a:close/>
                  <a:moveTo>
                    <a:pt x="322" y="55"/>
                  </a:moveTo>
                  <a:lnTo>
                    <a:pt x="108" y="55"/>
                  </a:lnTo>
                  <a:lnTo>
                    <a:pt x="121" y="55"/>
                  </a:lnTo>
                  <a:lnTo>
                    <a:pt x="166" y="62"/>
                  </a:lnTo>
                  <a:lnTo>
                    <a:pt x="188" y="64"/>
                  </a:lnTo>
                  <a:lnTo>
                    <a:pt x="205" y="63"/>
                  </a:lnTo>
                  <a:lnTo>
                    <a:pt x="358" y="63"/>
                  </a:lnTo>
                  <a:lnTo>
                    <a:pt x="322" y="55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66" name="Freeform 788">
              <a:extLst>
                <a:ext uri="{FF2B5EF4-FFF2-40B4-BE49-F238E27FC236}">
                  <a16:creationId xmlns:a16="http://schemas.microsoft.com/office/drawing/2014/main" id="{3EE581FE-0A61-48E4-8F36-4358FFE38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1" y="1392"/>
              <a:ext cx="841" cy="163"/>
            </a:xfrm>
            <a:custGeom>
              <a:avLst/>
              <a:gdLst>
                <a:gd name="T0" fmla="+- 0 6045 5981"/>
                <a:gd name="T1" fmla="*/ T0 w 841"/>
                <a:gd name="T2" fmla="+- 0 1393 1393"/>
                <a:gd name="T3" fmla="*/ 1393 h 163"/>
                <a:gd name="T4" fmla="+- 0 5981 5981"/>
                <a:gd name="T5" fmla="*/ T4 w 841"/>
                <a:gd name="T6" fmla="+- 0 1395 1393"/>
                <a:gd name="T7" fmla="*/ 1395 h 163"/>
                <a:gd name="T8" fmla="+- 0 6021 5981"/>
                <a:gd name="T9" fmla="*/ T8 w 841"/>
                <a:gd name="T10" fmla="+- 0 1401 1393"/>
                <a:gd name="T11" fmla="*/ 1401 h 163"/>
                <a:gd name="T12" fmla="+- 0 6080 5981"/>
                <a:gd name="T13" fmla="*/ T12 w 841"/>
                <a:gd name="T14" fmla="+- 0 1410 1393"/>
                <a:gd name="T15" fmla="*/ 1410 h 163"/>
                <a:gd name="T16" fmla="+- 0 6239 5981"/>
                <a:gd name="T17" fmla="*/ T16 w 841"/>
                <a:gd name="T18" fmla="+- 0 1438 1393"/>
                <a:gd name="T19" fmla="*/ 1438 h 163"/>
                <a:gd name="T20" fmla="+- 0 6430 5981"/>
                <a:gd name="T21" fmla="*/ T20 w 841"/>
                <a:gd name="T22" fmla="+- 0 1473 1393"/>
                <a:gd name="T23" fmla="*/ 1473 h 163"/>
                <a:gd name="T24" fmla="+- 0 6626 5981"/>
                <a:gd name="T25" fmla="*/ T24 w 841"/>
                <a:gd name="T26" fmla="+- 0 1512 1393"/>
                <a:gd name="T27" fmla="*/ 1512 h 163"/>
                <a:gd name="T28" fmla="+- 0 6717 5981"/>
                <a:gd name="T29" fmla="*/ T28 w 841"/>
                <a:gd name="T30" fmla="+- 0 1532 1393"/>
                <a:gd name="T31" fmla="*/ 1532 h 163"/>
                <a:gd name="T32" fmla="+- 0 6799 5981"/>
                <a:gd name="T33" fmla="*/ T32 w 841"/>
                <a:gd name="T34" fmla="+- 0 1552 1393"/>
                <a:gd name="T35" fmla="*/ 1552 h 163"/>
                <a:gd name="T36" fmla="+- 0 6821 5981"/>
                <a:gd name="T37" fmla="*/ T36 w 841"/>
                <a:gd name="T38" fmla="+- 0 1555 1393"/>
                <a:gd name="T39" fmla="*/ 1555 h 163"/>
                <a:gd name="T40" fmla="+- 0 6712 5981"/>
                <a:gd name="T41" fmla="*/ T40 w 841"/>
                <a:gd name="T42" fmla="+- 0 1498 1393"/>
                <a:gd name="T43" fmla="*/ 1498 h 163"/>
                <a:gd name="T44" fmla="+- 0 6045 5981"/>
                <a:gd name="T45" fmla="*/ T44 w 841"/>
                <a:gd name="T46" fmla="+- 0 1393 1393"/>
                <a:gd name="T47" fmla="*/ 1393 h 1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841" h="163">
                  <a:moveTo>
                    <a:pt x="64" y="0"/>
                  </a:moveTo>
                  <a:lnTo>
                    <a:pt x="0" y="2"/>
                  </a:lnTo>
                  <a:lnTo>
                    <a:pt x="40" y="8"/>
                  </a:lnTo>
                  <a:lnTo>
                    <a:pt x="99" y="17"/>
                  </a:lnTo>
                  <a:lnTo>
                    <a:pt x="258" y="45"/>
                  </a:lnTo>
                  <a:lnTo>
                    <a:pt x="449" y="80"/>
                  </a:lnTo>
                  <a:lnTo>
                    <a:pt x="645" y="119"/>
                  </a:lnTo>
                  <a:lnTo>
                    <a:pt x="736" y="139"/>
                  </a:lnTo>
                  <a:lnTo>
                    <a:pt x="818" y="159"/>
                  </a:lnTo>
                  <a:lnTo>
                    <a:pt x="840" y="162"/>
                  </a:lnTo>
                  <a:lnTo>
                    <a:pt x="731" y="10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E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67" name="Freeform 787">
              <a:extLst>
                <a:ext uri="{FF2B5EF4-FFF2-40B4-BE49-F238E27FC236}">
                  <a16:creationId xmlns:a16="http://schemas.microsoft.com/office/drawing/2014/main" id="{D2978664-A342-4823-9C92-63CE14CA4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" y="1543"/>
              <a:ext cx="67" cy="38"/>
            </a:xfrm>
            <a:custGeom>
              <a:avLst/>
              <a:gdLst>
                <a:gd name="T0" fmla="+- 0 6360 6293"/>
                <a:gd name="T1" fmla="*/ T0 w 67"/>
                <a:gd name="T2" fmla="+- 0 1544 1544"/>
                <a:gd name="T3" fmla="*/ 1544 h 38"/>
                <a:gd name="T4" fmla="+- 0 6339 6293"/>
                <a:gd name="T5" fmla="*/ T4 w 67"/>
                <a:gd name="T6" fmla="+- 0 1547 1544"/>
                <a:gd name="T7" fmla="*/ 1547 h 38"/>
                <a:gd name="T8" fmla="+- 0 6320 6293"/>
                <a:gd name="T9" fmla="*/ T8 w 67"/>
                <a:gd name="T10" fmla="+- 0 1554 1544"/>
                <a:gd name="T11" fmla="*/ 1554 h 38"/>
                <a:gd name="T12" fmla="+- 0 6305 6293"/>
                <a:gd name="T13" fmla="*/ T12 w 67"/>
                <a:gd name="T14" fmla="+- 0 1565 1544"/>
                <a:gd name="T15" fmla="*/ 1565 h 38"/>
                <a:gd name="T16" fmla="+- 0 6293 6293"/>
                <a:gd name="T17" fmla="*/ T16 w 67"/>
                <a:gd name="T18" fmla="+- 0 1582 1544"/>
                <a:gd name="T19" fmla="*/ 1582 h 38"/>
                <a:gd name="T20" fmla="+- 0 6328 6293"/>
                <a:gd name="T21" fmla="*/ T20 w 67"/>
                <a:gd name="T22" fmla="+- 0 1561 1544"/>
                <a:gd name="T23" fmla="*/ 1561 h 38"/>
                <a:gd name="T24" fmla="+- 0 6344 6293"/>
                <a:gd name="T25" fmla="*/ T24 w 67"/>
                <a:gd name="T26" fmla="+- 0 1552 1544"/>
                <a:gd name="T27" fmla="*/ 1552 h 38"/>
                <a:gd name="T28" fmla="+- 0 6360 6293"/>
                <a:gd name="T29" fmla="*/ T28 w 67"/>
                <a:gd name="T30" fmla="+- 0 1544 1544"/>
                <a:gd name="T31" fmla="*/ 1544 h 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</a:cxnLst>
              <a:rect l="0" t="0" r="r" b="b"/>
              <a:pathLst>
                <a:path w="67" h="38">
                  <a:moveTo>
                    <a:pt x="67" y="0"/>
                  </a:moveTo>
                  <a:lnTo>
                    <a:pt x="46" y="3"/>
                  </a:lnTo>
                  <a:lnTo>
                    <a:pt x="27" y="10"/>
                  </a:lnTo>
                  <a:lnTo>
                    <a:pt x="12" y="21"/>
                  </a:lnTo>
                  <a:lnTo>
                    <a:pt x="0" y="38"/>
                  </a:lnTo>
                  <a:lnTo>
                    <a:pt x="35" y="17"/>
                  </a:lnTo>
                  <a:lnTo>
                    <a:pt x="51" y="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68" name="Freeform 786">
              <a:extLst>
                <a:ext uri="{FF2B5EF4-FFF2-40B4-BE49-F238E27FC236}">
                  <a16:creationId xmlns:a16="http://schemas.microsoft.com/office/drawing/2014/main" id="{D31A56CB-D3D4-44AC-AAD9-2C1770D9F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0" y="1793"/>
              <a:ext cx="62" cy="41"/>
            </a:xfrm>
            <a:custGeom>
              <a:avLst/>
              <a:gdLst>
                <a:gd name="T0" fmla="+- 0 6384 6371"/>
                <a:gd name="T1" fmla="*/ T0 w 62"/>
                <a:gd name="T2" fmla="+- 0 1794 1794"/>
                <a:gd name="T3" fmla="*/ 1794 h 41"/>
                <a:gd name="T4" fmla="+- 0 6376 6371"/>
                <a:gd name="T5" fmla="*/ T4 w 62"/>
                <a:gd name="T6" fmla="+- 0 1796 1794"/>
                <a:gd name="T7" fmla="*/ 1796 h 41"/>
                <a:gd name="T8" fmla="+- 0 6371 6371"/>
                <a:gd name="T9" fmla="*/ T8 w 62"/>
                <a:gd name="T10" fmla="+- 0 1802 1794"/>
                <a:gd name="T11" fmla="*/ 1802 h 41"/>
                <a:gd name="T12" fmla="+- 0 6371 6371"/>
                <a:gd name="T13" fmla="*/ T12 w 62"/>
                <a:gd name="T14" fmla="+- 0 1810 1794"/>
                <a:gd name="T15" fmla="*/ 1810 h 41"/>
                <a:gd name="T16" fmla="+- 0 6375 6371"/>
                <a:gd name="T17" fmla="*/ T16 w 62"/>
                <a:gd name="T18" fmla="+- 0 1817 1794"/>
                <a:gd name="T19" fmla="*/ 1817 h 41"/>
                <a:gd name="T20" fmla="+- 0 6384 6371"/>
                <a:gd name="T21" fmla="*/ T20 w 62"/>
                <a:gd name="T22" fmla="+- 0 1825 1794"/>
                <a:gd name="T23" fmla="*/ 1825 h 41"/>
                <a:gd name="T24" fmla="+- 0 6395 6371"/>
                <a:gd name="T25" fmla="*/ T24 w 62"/>
                <a:gd name="T26" fmla="+- 0 1830 1794"/>
                <a:gd name="T27" fmla="*/ 1830 h 41"/>
                <a:gd name="T28" fmla="+- 0 6408 6371"/>
                <a:gd name="T29" fmla="*/ T28 w 62"/>
                <a:gd name="T30" fmla="+- 0 1834 1794"/>
                <a:gd name="T31" fmla="*/ 1834 h 41"/>
                <a:gd name="T32" fmla="+- 0 6419 6371"/>
                <a:gd name="T33" fmla="*/ T32 w 62"/>
                <a:gd name="T34" fmla="+- 0 1834 1794"/>
                <a:gd name="T35" fmla="*/ 1834 h 41"/>
                <a:gd name="T36" fmla="+- 0 6427 6371"/>
                <a:gd name="T37" fmla="*/ T36 w 62"/>
                <a:gd name="T38" fmla="+- 0 1831 1794"/>
                <a:gd name="T39" fmla="*/ 1831 h 41"/>
                <a:gd name="T40" fmla="+- 0 6432 6371"/>
                <a:gd name="T41" fmla="*/ T40 w 62"/>
                <a:gd name="T42" fmla="+- 0 1825 1794"/>
                <a:gd name="T43" fmla="*/ 1825 h 41"/>
                <a:gd name="T44" fmla="+- 0 6432 6371"/>
                <a:gd name="T45" fmla="*/ T44 w 62"/>
                <a:gd name="T46" fmla="+- 0 1818 1794"/>
                <a:gd name="T47" fmla="*/ 1818 h 41"/>
                <a:gd name="T48" fmla="+- 0 6428 6371"/>
                <a:gd name="T49" fmla="*/ T48 w 62"/>
                <a:gd name="T50" fmla="+- 0 1810 1794"/>
                <a:gd name="T51" fmla="*/ 1810 h 41"/>
                <a:gd name="T52" fmla="+- 0 6419 6371"/>
                <a:gd name="T53" fmla="*/ T52 w 62"/>
                <a:gd name="T54" fmla="+- 0 1803 1794"/>
                <a:gd name="T55" fmla="*/ 1803 h 41"/>
                <a:gd name="T56" fmla="+- 0 6408 6371"/>
                <a:gd name="T57" fmla="*/ T56 w 62"/>
                <a:gd name="T58" fmla="+- 0 1797 1794"/>
                <a:gd name="T59" fmla="*/ 1797 h 41"/>
                <a:gd name="T60" fmla="+- 0 6395 6371"/>
                <a:gd name="T61" fmla="*/ T60 w 62"/>
                <a:gd name="T62" fmla="+- 0 1794 1794"/>
                <a:gd name="T63" fmla="*/ 1794 h 41"/>
                <a:gd name="T64" fmla="+- 0 6384 6371"/>
                <a:gd name="T65" fmla="*/ T64 w 62"/>
                <a:gd name="T66" fmla="+- 0 1794 1794"/>
                <a:gd name="T67" fmla="*/ 1794 h 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62" h="41">
                  <a:moveTo>
                    <a:pt x="13" y="0"/>
                  </a:moveTo>
                  <a:lnTo>
                    <a:pt x="5" y="2"/>
                  </a:lnTo>
                  <a:lnTo>
                    <a:pt x="0" y="8"/>
                  </a:lnTo>
                  <a:lnTo>
                    <a:pt x="0" y="16"/>
                  </a:lnTo>
                  <a:lnTo>
                    <a:pt x="4" y="23"/>
                  </a:lnTo>
                  <a:lnTo>
                    <a:pt x="13" y="31"/>
                  </a:lnTo>
                  <a:lnTo>
                    <a:pt x="24" y="36"/>
                  </a:lnTo>
                  <a:lnTo>
                    <a:pt x="37" y="40"/>
                  </a:lnTo>
                  <a:lnTo>
                    <a:pt x="48" y="40"/>
                  </a:lnTo>
                  <a:lnTo>
                    <a:pt x="56" y="37"/>
                  </a:lnTo>
                  <a:lnTo>
                    <a:pt x="61" y="31"/>
                  </a:lnTo>
                  <a:lnTo>
                    <a:pt x="61" y="24"/>
                  </a:lnTo>
                  <a:lnTo>
                    <a:pt x="57" y="16"/>
                  </a:lnTo>
                  <a:lnTo>
                    <a:pt x="48" y="9"/>
                  </a:lnTo>
                  <a:lnTo>
                    <a:pt x="37" y="3"/>
                  </a:lnTo>
                  <a:lnTo>
                    <a:pt x="24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DD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69" name="Freeform 785">
              <a:extLst>
                <a:ext uri="{FF2B5EF4-FFF2-40B4-BE49-F238E27FC236}">
                  <a16:creationId xmlns:a16="http://schemas.microsoft.com/office/drawing/2014/main" id="{20C7344B-36F2-450C-AF4E-7D17D90FE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6" y="1745"/>
              <a:ext cx="59" cy="84"/>
            </a:xfrm>
            <a:custGeom>
              <a:avLst/>
              <a:gdLst>
                <a:gd name="T0" fmla="+- 0 5947 5947"/>
                <a:gd name="T1" fmla="*/ T0 w 59"/>
                <a:gd name="T2" fmla="+- 0 1745 1745"/>
                <a:gd name="T3" fmla="*/ 1745 h 84"/>
                <a:gd name="T4" fmla="+- 0 5972 5947"/>
                <a:gd name="T5" fmla="*/ T4 w 59"/>
                <a:gd name="T6" fmla="+- 0 1759 1745"/>
                <a:gd name="T7" fmla="*/ 1759 h 84"/>
                <a:gd name="T8" fmla="+- 0 5988 5947"/>
                <a:gd name="T9" fmla="*/ T8 w 59"/>
                <a:gd name="T10" fmla="+- 0 1778 1745"/>
                <a:gd name="T11" fmla="*/ 1778 h 84"/>
                <a:gd name="T12" fmla="+- 0 5996 5947"/>
                <a:gd name="T13" fmla="*/ T12 w 59"/>
                <a:gd name="T14" fmla="+- 0 1801 1745"/>
                <a:gd name="T15" fmla="*/ 1801 h 84"/>
                <a:gd name="T16" fmla="+- 0 5998 5947"/>
                <a:gd name="T17" fmla="*/ T16 w 59"/>
                <a:gd name="T18" fmla="+- 0 1829 1745"/>
                <a:gd name="T19" fmla="*/ 1829 h 84"/>
                <a:gd name="T20" fmla="+- 0 6005 5947"/>
                <a:gd name="T21" fmla="*/ T20 w 59"/>
                <a:gd name="T22" fmla="+- 0 1800 1745"/>
                <a:gd name="T23" fmla="*/ 1800 h 84"/>
                <a:gd name="T24" fmla="+- 0 5997 5947"/>
                <a:gd name="T25" fmla="*/ T24 w 59"/>
                <a:gd name="T26" fmla="+- 0 1772 1745"/>
                <a:gd name="T27" fmla="*/ 1772 h 84"/>
                <a:gd name="T28" fmla="+- 0 5977 5947"/>
                <a:gd name="T29" fmla="*/ T28 w 59"/>
                <a:gd name="T30" fmla="+- 0 1751 1745"/>
                <a:gd name="T31" fmla="*/ 1751 h 84"/>
                <a:gd name="T32" fmla="+- 0 5947 5947"/>
                <a:gd name="T33" fmla="*/ T32 w 59"/>
                <a:gd name="T34" fmla="+- 0 1745 1745"/>
                <a:gd name="T35" fmla="*/ 1745 h 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59" h="84">
                  <a:moveTo>
                    <a:pt x="0" y="0"/>
                  </a:moveTo>
                  <a:lnTo>
                    <a:pt x="25" y="14"/>
                  </a:lnTo>
                  <a:lnTo>
                    <a:pt x="41" y="33"/>
                  </a:lnTo>
                  <a:lnTo>
                    <a:pt x="49" y="56"/>
                  </a:lnTo>
                  <a:lnTo>
                    <a:pt x="51" y="84"/>
                  </a:lnTo>
                  <a:lnTo>
                    <a:pt x="58" y="55"/>
                  </a:lnTo>
                  <a:lnTo>
                    <a:pt x="50" y="27"/>
                  </a:lnTo>
                  <a:lnTo>
                    <a:pt x="3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70" name="Freeform 784">
              <a:extLst>
                <a:ext uri="{FF2B5EF4-FFF2-40B4-BE49-F238E27FC236}">
                  <a16:creationId xmlns:a16="http://schemas.microsoft.com/office/drawing/2014/main" id="{6C32FB6C-92B0-41A2-8751-BF18D6E36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" y="1870"/>
              <a:ext cx="89" cy="43"/>
            </a:xfrm>
            <a:custGeom>
              <a:avLst/>
              <a:gdLst>
                <a:gd name="T0" fmla="+- 0 6309 6305"/>
                <a:gd name="T1" fmla="*/ T0 w 89"/>
                <a:gd name="T2" fmla="+- 0 1870 1870"/>
                <a:gd name="T3" fmla="*/ 1870 h 43"/>
                <a:gd name="T4" fmla="+- 0 6307 6305"/>
                <a:gd name="T5" fmla="*/ T4 w 89"/>
                <a:gd name="T6" fmla="+- 0 1872 1870"/>
                <a:gd name="T7" fmla="*/ 1872 h 43"/>
                <a:gd name="T8" fmla="+- 0 6305 6305"/>
                <a:gd name="T9" fmla="*/ T8 w 89"/>
                <a:gd name="T10" fmla="+- 0 1873 1870"/>
                <a:gd name="T11" fmla="*/ 1873 h 43"/>
                <a:gd name="T12" fmla="+- 0 6305 6305"/>
                <a:gd name="T13" fmla="*/ T12 w 89"/>
                <a:gd name="T14" fmla="+- 0 1876 1870"/>
                <a:gd name="T15" fmla="*/ 1876 h 43"/>
                <a:gd name="T16" fmla="+- 0 6306 6305"/>
                <a:gd name="T17" fmla="*/ T16 w 89"/>
                <a:gd name="T18" fmla="+- 0 1884 1870"/>
                <a:gd name="T19" fmla="*/ 1884 h 43"/>
                <a:gd name="T20" fmla="+- 0 6361 6305"/>
                <a:gd name="T21" fmla="*/ T20 w 89"/>
                <a:gd name="T22" fmla="+- 0 1912 1870"/>
                <a:gd name="T23" fmla="*/ 1912 h 43"/>
                <a:gd name="T24" fmla="+- 0 6376 6305"/>
                <a:gd name="T25" fmla="*/ T24 w 89"/>
                <a:gd name="T26" fmla="+- 0 1913 1870"/>
                <a:gd name="T27" fmla="*/ 1913 h 43"/>
                <a:gd name="T28" fmla="+- 0 6387 6305"/>
                <a:gd name="T29" fmla="*/ T28 w 89"/>
                <a:gd name="T30" fmla="+- 0 1910 1870"/>
                <a:gd name="T31" fmla="*/ 1910 h 43"/>
                <a:gd name="T32" fmla="+- 0 6393 6305"/>
                <a:gd name="T33" fmla="*/ T32 w 89"/>
                <a:gd name="T34" fmla="+- 0 1904 1870"/>
                <a:gd name="T35" fmla="*/ 1904 h 43"/>
                <a:gd name="T36" fmla="+- 0 6386 6305"/>
                <a:gd name="T37" fmla="*/ T36 w 89"/>
                <a:gd name="T38" fmla="+- 0 1903 1870"/>
                <a:gd name="T39" fmla="*/ 1903 h 43"/>
                <a:gd name="T40" fmla="+- 0 6379 6305"/>
                <a:gd name="T41" fmla="*/ T40 w 89"/>
                <a:gd name="T42" fmla="+- 0 1902 1870"/>
                <a:gd name="T43" fmla="*/ 1902 h 43"/>
                <a:gd name="T44" fmla="+- 0 6371 6305"/>
                <a:gd name="T45" fmla="*/ T44 w 89"/>
                <a:gd name="T46" fmla="+- 0 1900 1870"/>
                <a:gd name="T47" fmla="*/ 1900 h 43"/>
                <a:gd name="T48" fmla="+- 0 6351 6305"/>
                <a:gd name="T49" fmla="*/ T48 w 89"/>
                <a:gd name="T50" fmla="+- 0 1894 1870"/>
                <a:gd name="T51" fmla="*/ 1894 h 43"/>
                <a:gd name="T52" fmla="+- 0 6334 6305"/>
                <a:gd name="T53" fmla="*/ T52 w 89"/>
                <a:gd name="T54" fmla="+- 0 1887 1870"/>
                <a:gd name="T55" fmla="*/ 1887 h 43"/>
                <a:gd name="T56" fmla="+- 0 6320 6305"/>
                <a:gd name="T57" fmla="*/ T56 w 89"/>
                <a:gd name="T58" fmla="+- 0 1879 1870"/>
                <a:gd name="T59" fmla="*/ 1879 h 43"/>
                <a:gd name="T60" fmla="+- 0 6309 6305"/>
                <a:gd name="T61" fmla="*/ T60 w 89"/>
                <a:gd name="T62" fmla="+- 0 1870 1870"/>
                <a:gd name="T63" fmla="*/ 1870 h 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</a:cxnLst>
              <a:rect l="0" t="0" r="r" b="b"/>
              <a:pathLst>
                <a:path w="89" h="43">
                  <a:moveTo>
                    <a:pt x="4" y="0"/>
                  </a:moveTo>
                  <a:lnTo>
                    <a:pt x="2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4"/>
                  </a:lnTo>
                  <a:lnTo>
                    <a:pt x="56" y="42"/>
                  </a:lnTo>
                  <a:lnTo>
                    <a:pt x="71" y="43"/>
                  </a:lnTo>
                  <a:lnTo>
                    <a:pt x="82" y="40"/>
                  </a:lnTo>
                  <a:lnTo>
                    <a:pt x="88" y="34"/>
                  </a:lnTo>
                  <a:lnTo>
                    <a:pt x="81" y="33"/>
                  </a:lnTo>
                  <a:lnTo>
                    <a:pt x="74" y="32"/>
                  </a:lnTo>
                  <a:lnTo>
                    <a:pt x="66" y="30"/>
                  </a:lnTo>
                  <a:lnTo>
                    <a:pt x="46" y="24"/>
                  </a:lnTo>
                  <a:lnTo>
                    <a:pt x="29" y="17"/>
                  </a:lnTo>
                  <a:lnTo>
                    <a:pt x="15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1B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71" name="Freeform 783">
              <a:extLst>
                <a:ext uri="{FF2B5EF4-FFF2-40B4-BE49-F238E27FC236}">
                  <a16:creationId xmlns:a16="http://schemas.microsoft.com/office/drawing/2014/main" id="{6D3C9125-47C5-432C-A6A9-0C7C9DA6A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7" y="1802"/>
              <a:ext cx="36" cy="33"/>
            </a:xfrm>
            <a:custGeom>
              <a:avLst/>
              <a:gdLst>
                <a:gd name="T0" fmla="+- 0 6002 5967"/>
                <a:gd name="T1" fmla="*/ T0 w 36"/>
                <a:gd name="T2" fmla="+- 0 1802 1802"/>
                <a:gd name="T3" fmla="*/ 1802 h 33"/>
                <a:gd name="T4" fmla="+- 0 5988 5967"/>
                <a:gd name="T5" fmla="*/ T4 w 36"/>
                <a:gd name="T6" fmla="+- 0 1803 1802"/>
                <a:gd name="T7" fmla="*/ 1803 h 33"/>
                <a:gd name="T8" fmla="+- 0 5975 5967"/>
                <a:gd name="T9" fmla="*/ T8 w 36"/>
                <a:gd name="T10" fmla="+- 0 1810 1802"/>
                <a:gd name="T11" fmla="*/ 1810 h 33"/>
                <a:gd name="T12" fmla="+- 0 5967 5967"/>
                <a:gd name="T13" fmla="*/ T12 w 36"/>
                <a:gd name="T14" fmla="+- 0 1821 1802"/>
                <a:gd name="T15" fmla="*/ 1821 h 33"/>
                <a:gd name="T16" fmla="+- 0 5968 5967"/>
                <a:gd name="T17" fmla="*/ T16 w 36"/>
                <a:gd name="T18" fmla="+- 0 1835 1802"/>
                <a:gd name="T19" fmla="*/ 1835 h 33"/>
                <a:gd name="T20" fmla="+- 0 5972 5967"/>
                <a:gd name="T21" fmla="*/ T20 w 36"/>
                <a:gd name="T22" fmla="+- 0 1823 1802"/>
                <a:gd name="T23" fmla="*/ 1823 h 33"/>
                <a:gd name="T24" fmla="+- 0 5980 5967"/>
                <a:gd name="T25" fmla="*/ T24 w 36"/>
                <a:gd name="T26" fmla="+- 0 1813 1802"/>
                <a:gd name="T27" fmla="*/ 1813 h 33"/>
                <a:gd name="T28" fmla="+- 0 5991 5967"/>
                <a:gd name="T29" fmla="*/ T28 w 36"/>
                <a:gd name="T30" fmla="+- 0 1806 1802"/>
                <a:gd name="T31" fmla="*/ 1806 h 33"/>
                <a:gd name="T32" fmla="+- 0 6002 5967"/>
                <a:gd name="T33" fmla="*/ T32 w 36"/>
                <a:gd name="T34" fmla="+- 0 1802 1802"/>
                <a:gd name="T35" fmla="*/ 1802 h 3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36" h="33">
                  <a:moveTo>
                    <a:pt x="35" y="0"/>
                  </a:moveTo>
                  <a:lnTo>
                    <a:pt x="21" y="1"/>
                  </a:lnTo>
                  <a:lnTo>
                    <a:pt x="8" y="8"/>
                  </a:lnTo>
                  <a:lnTo>
                    <a:pt x="0" y="19"/>
                  </a:lnTo>
                  <a:lnTo>
                    <a:pt x="1" y="33"/>
                  </a:lnTo>
                  <a:lnTo>
                    <a:pt x="5" y="21"/>
                  </a:lnTo>
                  <a:lnTo>
                    <a:pt x="13" y="11"/>
                  </a:lnTo>
                  <a:lnTo>
                    <a:pt x="24" y="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72" name="Freeform 782">
              <a:extLst>
                <a:ext uri="{FF2B5EF4-FFF2-40B4-BE49-F238E27FC236}">
                  <a16:creationId xmlns:a16="http://schemas.microsoft.com/office/drawing/2014/main" id="{3FE869CE-B980-488E-87FC-FDCB1BA83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" y="1869"/>
              <a:ext cx="85" cy="104"/>
            </a:xfrm>
            <a:custGeom>
              <a:avLst/>
              <a:gdLst>
                <a:gd name="T0" fmla="+- 0 6051 6051"/>
                <a:gd name="T1" fmla="*/ T0 w 85"/>
                <a:gd name="T2" fmla="+- 0 1870 1870"/>
                <a:gd name="T3" fmla="*/ 1870 h 104"/>
                <a:gd name="T4" fmla="+- 0 6061 6051"/>
                <a:gd name="T5" fmla="*/ T4 w 85"/>
                <a:gd name="T6" fmla="+- 0 1901 1870"/>
                <a:gd name="T7" fmla="*/ 1901 h 104"/>
                <a:gd name="T8" fmla="+- 0 6082 6051"/>
                <a:gd name="T9" fmla="*/ T8 w 85"/>
                <a:gd name="T10" fmla="+- 0 1934 1870"/>
                <a:gd name="T11" fmla="*/ 1934 h 104"/>
                <a:gd name="T12" fmla="+- 0 6109 6051"/>
                <a:gd name="T13" fmla="*/ T12 w 85"/>
                <a:gd name="T14" fmla="+- 0 1961 1870"/>
                <a:gd name="T15" fmla="*/ 1961 h 104"/>
                <a:gd name="T16" fmla="+- 0 6136 6051"/>
                <a:gd name="T17" fmla="*/ T16 w 85"/>
                <a:gd name="T18" fmla="+- 0 1973 1870"/>
                <a:gd name="T19" fmla="*/ 1973 h 104"/>
                <a:gd name="T20" fmla="+- 0 6110 6051"/>
                <a:gd name="T21" fmla="*/ T20 w 85"/>
                <a:gd name="T22" fmla="+- 0 1953 1870"/>
                <a:gd name="T23" fmla="*/ 1953 h 104"/>
                <a:gd name="T24" fmla="+- 0 6087 6051"/>
                <a:gd name="T25" fmla="*/ T24 w 85"/>
                <a:gd name="T26" fmla="+- 0 1928 1870"/>
                <a:gd name="T27" fmla="*/ 1928 h 104"/>
                <a:gd name="T28" fmla="+- 0 6068 6051"/>
                <a:gd name="T29" fmla="*/ T28 w 85"/>
                <a:gd name="T30" fmla="+- 0 1900 1870"/>
                <a:gd name="T31" fmla="*/ 1900 h 104"/>
                <a:gd name="T32" fmla="+- 0 6051 6051"/>
                <a:gd name="T33" fmla="*/ T32 w 85"/>
                <a:gd name="T34" fmla="+- 0 1870 1870"/>
                <a:gd name="T35" fmla="*/ 1870 h 1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85" h="104">
                  <a:moveTo>
                    <a:pt x="0" y="0"/>
                  </a:moveTo>
                  <a:lnTo>
                    <a:pt x="10" y="31"/>
                  </a:lnTo>
                  <a:lnTo>
                    <a:pt x="31" y="64"/>
                  </a:lnTo>
                  <a:lnTo>
                    <a:pt x="58" y="91"/>
                  </a:lnTo>
                  <a:lnTo>
                    <a:pt x="85" y="103"/>
                  </a:lnTo>
                  <a:lnTo>
                    <a:pt x="59" y="83"/>
                  </a:lnTo>
                  <a:lnTo>
                    <a:pt x="36" y="58"/>
                  </a:lnTo>
                  <a:lnTo>
                    <a:pt x="17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73" name="Freeform 781">
              <a:extLst>
                <a:ext uri="{FF2B5EF4-FFF2-40B4-BE49-F238E27FC236}">
                  <a16:creationId xmlns:a16="http://schemas.microsoft.com/office/drawing/2014/main" id="{5D4DAB2F-904B-4656-9507-7D4FB4BE4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8" y="1929"/>
              <a:ext cx="88" cy="76"/>
            </a:xfrm>
            <a:custGeom>
              <a:avLst/>
              <a:gdLst>
                <a:gd name="T0" fmla="+- 0 6586 6499"/>
                <a:gd name="T1" fmla="*/ T0 w 88"/>
                <a:gd name="T2" fmla="+- 0 1929 1929"/>
                <a:gd name="T3" fmla="*/ 1929 h 76"/>
                <a:gd name="T4" fmla="+- 0 6572 6499"/>
                <a:gd name="T5" fmla="*/ T4 w 88"/>
                <a:gd name="T6" fmla="+- 0 1954 1929"/>
                <a:gd name="T7" fmla="*/ 1954 h 76"/>
                <a:gd name="T8" fmla="+- 0 6552 6499"/>
                <a:gd name="T9" fmla="*/ T8 w 88"/>
                <a:gd name="T10" fmla="+- 0 1974 1929"/>
                <a:gd name="T11" fmla="*/ 1974 h 76"/>
                <a:gd name="T12" fmla="+- 0 6527 6499"/>
                <a:gd name="T13" fmla="*/ T12 w 88"/>
                <a:gd name="T14" fmla="+- 0 1991 1929"/>
                <a:gd name="T15" fmla="*/ 1991 h 76"/>
                <a:gd name="T16" fmla="+- 0 6499 6499"/>
                <a:gd name="T17" fmla="*/ T16 w 88"/>
                <a:gd name="T18" fmla="+- 0 2004 1929"/>
                <a:gd name="T19" fmla="*/ 2004 h 76"/>
                <a:gd name="T20" fmla="+- 0 6534 6499"/>
                <a:gd name="T21" fmla="*/ T20 w 88"/>
                <a:gd name="T22" fmla="+- 0 1991 1929"/>
                <a:gd name="T23" fmla="*/ 1991 h 76"/>
                <a:gd name="T24" fmla="+- 0 6565 6499"/>
                <a:gd name="T25" fmla="*/ T24 w 88"/>
                <a:gd name="T26" fmla="+- 0 1972 1929"/>
                <a:gd name="T27" fmla="*/ 1972 h 76"/>
                <a:gd name="T28" fmla="+- 0 6585 6499"/>
                <a:gd name="T29" fmla="*/ T28 w 88"/>
                <a:gd name="T30" fmla="+- 0 1950 1929"/>
                <a:gd name="T31" fmla="*/ 1950 h 76"/>
                <a:gd name="T32" fmla="+- 0 6586 6499"/>
                <a:gd name="T33" fmla="*/ T32 w 88"/>
                <a:gd name="T34" fmla="+- 0 1929 1929"/>
                <a:gd name="T35" fmla="*/ 1929 h 7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88" h="76">
                  <a:moveTo>
                    <a:pt x="87" y="0"/>
                  </a:moveTo>
                  <a:lnTo>
                    <a:pt x="73" y="25"/>
                  </a:lnTo>
                  <a:lnTo>
                    <a:pt x="53" y="45"/>
                  </a:lnTo>
                  <a:lnTo>
                    <a:pt x="28" y="62"/>
                  </a:lnTo>
                  <a:lnTo>
                    <a:pt x="0" y="75"/>
                  </a:lnTo>
                  <a:lnTo>
                    <a:pt x="35" y="62"/>
                  </a:lnTo>
                  <a:lnTo>
                    <a:pt x="66" y="43"/>
                  </a:lnTo>
                  <a:lnTo>
                    <a:pt x="86" y="21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DD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74" name="Freeform 780">
              <a:extLst>
                <a:ext uri="{FF2B5EF4-FFF2-40B4-BE49-F238E27FC236}">
                  <a16:creationId xmlns:a16="http://schemas.microsoft.com/office/drawing/2014/main" id="{A025619B-CD7E-495E-B72E-3F57CCEA5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" y="1603"/>
              <a:ext cx="249" cy="300"/>
            </a:xfrm>
            <a:custGeom>
              <a:avLst/>
              <a:gdLst>
                <a:gd name="T0" fmla="+- 0 6530 6282"/>
                <a:gd name="T1" fmla="*/ T0 w 249"/>
                <a:gd name="T2" fmla="+- 0 1704 1604"/>
                <a:gd name="T3" fmla="*/ 1704 h 300"/>
                <a:gd name="T4" fmla="+- 0 6520 6282"/>
                <a:gd name="T5" fmla="*/ T4 w 249"/>
                <a:gd name="T6" fmla="+- 0 1657 1604"/>
                <a:gd name="T7" fmla="*/ 1657 h 300"/>
                <a:gd name="T8" fmla="+- 0 6498 6282"/>
                <a:gd name="T9" fmla="*/ T8 w 249"/>
                <a:gd name="T10" fmla="+- 0 1620 1604"/>
                <a:gd name="T11" fmla="*/ 1620 h 300"/>
                <a:gd name="T12" fmla="+- 0 6467 6282"/>
                <a:gd name="T13" fmla="*/ T12 w 249"/>
                <a:gd name="T14" fmla="+- 0 1604 1604"/>
                <a:gd name="T15" fmla="*/ 1604 h 300"/>
                <a:gd name="T16" fmla="+- 0 6432 6282"/>
                <a:gd name="T17" fmla="*/ T16 w 249"/>
                <a:gd name="T18" fmla="+- 0 1618 1604"/>
                <a:gd name="T19" fmla="*/ 1618 h 300"/>
                <a:gd name="T20" fmla="+- 0 6419 6282"/>
                <a:gd name="T21" fmla="*/ T20 w 249"/>
                <a:gd name="T22" fmla="+- 0 1631 1604"/>
                <a:gd name="T23" fmla="*/ 1631 h 300"/>
                <a:gd name="T24" fmla="+- 0 6405 6282"/>
                <a:gd name="T25" fmla="*/ T24 w 249"/>
                <a:gd name="T26" fmla="+- 0 1651 1604"/>
                <a:gd name="T27" fmla="*/ 1651 h 300"/>
                <a:gd name="T28" fmla="+- 0 6391 6282"/>
                <a:gd name="T29" fmla="*/ T28 w 249"/>
                <a:gd name="T30" fmla="+- 0 1679 1604"/>
                <a:gd name="T31" fmla="*/ 1679 h 300"/>
                <a:gd name="T32" fmla="+- 0 6380 6282"/>
                <a:gd name="T33" fmla="*/ T32 w 249"/>
                <a:gd name="T34" fmla="+- 0 1718 1604"/>
                <a:gd name="T35" fmla="*/ 1718 h 300"/>
                <a:gd name="T36" fmla="+- 0 6384 6282"/>
                <a:gd name="T37" fmla="*/ T36 w 249"/>
                <a:gd name="T38" fmla="+- 0 1756 1604"/>
                <a:gd name="T39" fmla="*/ 1756 h 300"/>
                <a:gd name="T40" fmla="+- 0 6403 6282"/>
                <a:gd name="T41" fmla="*/ T40 w 249"/>
                <a:gd name="T42" fmla="+- 0 1780 1604"/>
                <a:gd name="T43" fmla="*/ 1780 h 300"/>
                <a:gd name="T44" fmla="+- 0 6397 6282"/>
                <a:gd name="T45" fmla="*/ T44 w 249"/>
                <a:gd name="T46" fmla="+- 0 1777 1604"/>
                <a:gd name="T47" fmla="*/ 1777 h 300"/>
                <a:gd name="T48" fmla="+- 0 6347 6282"/>
                <a:gd name="T49" fmla="*/ T48 w 249"/>
                <a:gd name="T50" fmla="+- 0 1773 1604"/>
                <a:gd name="T51" fmla="*/ 1773 h 300"/>
                <a:gd name="T52" fmla="+- 0 6398 6282"/>
                <a:gd name="T53" fmla="*/ T52 w 249"/>
                <a:gd name="T54" fmla="+- 0 1783 1604"/>
                <a:gd name="T55" fmla="*/ 1783 h 300"/>
                <a:gd name="T56" fmla="+- 0 6432 6282"/>
                <a:gd name="T57" fmla="*/ T56 w 249"/>
                <a:gd name="T58" fmla="+- 0 1803 1604"/>
                <a:gd name="T59" fmla="*/ 1803 h 300"/>
                <a:gd name="T60" fmla="+- 0 6448 6282"/>
                <a:gd name="T61" fmla="*/ T60 w 249"/>
                <a:gd name="T62" fmla="+- 0 1831 1604"/>
                <a:gd name="T63" fmla="*/ 1831 h 300"/>
                <a:gd name="T64" fmla="+- 0 6445 6282"/>
                <a:gd name="T65" fmla="*/ T64 w 249"/>
                <a:gd name="T66" fmla="+- 0 1865 1604"/>
                <a:gd name="T67" fmla="*/ 1865 h 300"/>
                <a:gd name="T68" fmla="+- 0 6425 6282"/>
                <a:gd name="T69" fmla="*/ T68 w 249"/>
                <a:gd name="T70" fmla="+- 0 1887 1604"/>
                <a:gd name="T71" fmla="*/ 1887 h 300"/>
                <a:gd name="T72" fmla="+- 0 6389 6282"/>
                <a:gd name="T73" fmla="*/ T72 w 249"/>
                <a:gd name="T74" fmla="+- 0 1894 1604"/>
                <a:gd name="T75" fmla="*/ 1894 h 300"/>
                <a:gd name="T76" fmla="+- 0 6340 6282"/>
                <a:gd name="T77" fmla="*/ T76 w 249"/>
                <a:gd name="T78" fmla="+- 0 1884 1604"/>
                <a:gd name="T79" fmla="*/ 1884 h 300"/>
                <a:gd name="T80" fmla="+- 0 6282 6282"/>
                <a:gd name="T81" fmla="*/ T80 w 249"/>
                <a:gd name="T82" fmla="+- 0 1853 1604"/>
                <a:gd name="T83" fmla="*/ 1853 h 300"/>
                <a:gd name="T84" fmla="+- 0 6329 6282"/>
                <a:gd name="T85" fmla="*/ T84 w 249"/>
                <a:gd name="T86" fmla="+- 0 1889 1604"/>
                <a:gd name="T87" fmla="*/ 1889 h 300"/>
                <a:gd name="T88" fmla="+- 0 6382 6282"/>
                <a:gd name="T89" fmla="*/ T88 w 249"/>
                <a:gd name="T90" fmla="+- 0 1903 1604"/>
                <a:gd name="T91" fmla="*/ 1903 h 300"/>
                <a:gd name="T92" fmla="+- 0 6428 6282"/>
                <a:gd name="T93" fmla="*/ T92 w 249"/>
                <a:gd name="T94" fmla="+- 0 1896 1604"/>
                <a:gd name="T95" fmla="*/ 1896 h 300"/>
                <a:gd name="T96" fmla="+- 0 6430 6282"/>
                <a:gd name="T97" fmla="*/ T96 w 249"/>
                <a:gd name="T98" fmla="+- 0 1894 1604"/>
                <a:gd name="T99" fmla="*/ 1894 h 300"/>
                <a:gd name="T100" fmla="+- 0 6455 6282"/>
                <a:gd name="T101" fmla="*/ T100 w 249"/>
                <a:gd name="T102" fmla="+- 0 1867 1604"/>
                <a:gd name="T103" fmla="*/ 1867 h 300"/>
                <a:gd name="T104" fmla="+- 0 6457 6282"/>
                <a:gd name="T105" fmla="*/ T104 w 249"/>
                <a:gd name="T106" fmla="+- 0 1825 1604"/>
                <a:gd name="T107" fmla="*/ 1825 h 300"/>
                <a:gd name="T108" fmla="+- 0 6439 6282"/>
                <a:gd name="T109" fmla="*/ T108 w 249"/>
                <a:gd name="T110" fmla="+- 0 1800 1604"/>
                <a:gd name="T111" fmla="*/ 1800 h 300"/>
                <a:gd name="T112" fmla="+- 0 6448 6282"/>
                <a:gd name="T113" fmla="*/ T112 w 249"/>
                <a:gd name="T114" fmla="+- 0 1802 1604"/>
                <a:gd name="T115" fmla="*/ 1802 h 300"/>
                <a:gd name="T116" fmla="+- 0 6498 6282"/>
                <a:gd name="T117" fmla="*/ T116 w 249"/>
                <a:gd name="T118" fmla="+- 0 1788 1604"/>
                <a:gd name="T119" fmla="*/ 1788 h 300"/>
                <a:gd name="T120" fmla="+- 0 6524 6282"/>
                <a:gd name="T121" fmla="*/ T120 w 249"/>
                <a:gd name="T122" fmla="+- 0 1751 1604"/>
                <a:gd name="T123" fmla="*/ 1751 h 300"/>
                <a:gd name="T124" fmla="+- 0 6530 6282"/>
                <a:gd name="T125" fmla="*/ T124 w 249"/>
                <a:gd name="T126" fmla="+- 0 1704 1604"/>
                <a:gd name="T127" fmla="*/ 1704 h 3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249" h="300">
                  <a:moveTo>
                    <a:pt x="248" y="100"/>
                  </a:moveTo>
                  <a:lnTo>
                    <a:pt x="238" y="53"/>
                  </a:lnTo>
                  <a:lnTo>
                    <a:pt x="216" y="16"/>
                  </a:lnTo>
                  <a:lnTo>
                    <a:pt x="185" y="0"/>
                  </a:lnTo>
                  <a:lnTo>
                    <a:pt x="150" y="14"/>
                  </a:lnTo>
                  <a:lnTo>
                    <a:pt x="137" y="27"/>
                  </a:lnTo>
                  <a:lnTo>
                    <a:pt x="123" y="47"/>
                  </a:lnTo>
                  <a:lnTo>
                    <a:pt x="109" y="75"/>
                  </a:lnTo>
                  <a:lnTo>
                    <a:pt x="98" y="114"/>
                  </a:lnTo>
                  <a:lnTo>
                    <a:pt x="102" y="152"/>
                  </a:lnTo>
                  <a:lnTo>
                    <a:pt x="121" y="176"/>
                  </a:lnTo>
                  <a:lnTo>
                    <a:pt x="115" y="173"/>
                  </a:lnTo>
                  <a:lnTo>
                    <a:pt x="65" y="169"/>
                  </a:lnTo>
                  <a:lnTo>
                    <a:pt x="116" y="179"/>
                  </a:lnTo>
                  <a:lnTo>
                    <a:pt x="150" y="199"/>
                  </a:lnTo>
                  <a:lnTo>
                    <a:pt x="166" y="227"/>
                  </a:lnTo>
                  <a:lnTo>
                    <a:pt x="163" y="261"/>
                  </a:lnTo>
                  <a:lnTo>
                    <a:pt x="143" y="283"/>
                  </a:lnTo>
                  <a:lnTo>
                    <a:pt x="107" y="290"/>
                  </a:lnTo>
                  <a:lnTo>
                    <a:pt x="58" y="280"/>
                  </a:lnTo>
                  <a:lnTo>
                    <a:pt x="0" y="249"/>
                  </a:lnTo>
                  <a:lnTo>
                    <a:pt x="47" y="285"/>
                  </a:lnTo>
                  <a:lnTo>
                    <a:pt x="100" y="299"/>
                  </a:lnTo>
                  <a:lnTo>
                    <a:pt x="146" y="292"/>
                  </a:lnTo>
                  <a:lnTo>
                    <a:pt x="148" y="290"/>
                  </a:lnTo>
                  <a:lnTo>
                    <a:pt x="173" y="263"/>
                  </a:lnTo>
                  <a:lnTo>
                    <a:pt x="175" y="221"/>
                  </a:lnTo>
                  <a:lnTo>
                    <a:pt x="157" y="196"/>
                  </a:lnTo>
                  <a:lnTo>
                    <a:pt x="166" y="198"/>
                  </a:lnTo>
                  <a:lnTo>
                    <a:pt x="216" y="184"/>
                  </a:lnTo>
                  <a:lnTo>
                    <a:pt x="242" y="147"/>
                  </a:lnTo>
                  <a:lnTo>
                    <a:pt x="248" y="100"/>
                  </a:ln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75" name="Freeform 779">
              <a:extLst>
                <a:ext uri="{FF2B5EF4-FFF2-40B4-BE49-F238E27FC236}">
                  <a16:creationId xmlns:a16="http://schemas.microsoft.com/office/drawing/2014/main" id="{DE89CFC8-E3B7-4D16-B42A-327D51DDB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7" y="1613"/>
              <a:ext cx="136" cy="181"/>
            </a:xfrm>
            <a:custGeom>
              <a:avLst/>
              <a:gdLst>
                <a:gd name="T0" fmla="+- 0 6472 6387"/>
                <a:gd name="T1" fmla="*/ T0 w 136"/>
                <a:gd name="T2" fmla="+- 0 1613 1613"/>
                <a:gd name="T3" fmla="*/ 1613 h 181"/>
                <a:gd name="T4" fmla="+- 0 6410 6387"/>
                <a:gd name="T5" fmla="*/ T4 w 136"/>
                <a:gd name="T6" fmla="+- 0 1655 1613"/>
                <a:gd name="T7" fmla="*/ 1655 h 181"/>
                <a:gd name="T8" fmla="+- 0 6387 6387"/>
                <a:gd name="T9" fmla="*/ T8 w 136"/>
                <a:gd name="T10" fmla="+- 0 1717 1613"/>
                <a:gd name="T11" fmla="*/ 1717 h 181"/>
                <a:gd name="T12" fmla="+- 0 6391 6387"/>
                <a:gd name="T13" fmla="*/ T12 w 136"/>
                <a:gd name="T14" fmla="+- 0 1752 1613"/>
                <a:gd name="T15" fmla="*/ 1752 h 181"/>
                <a:gd name="T16" fmla="+- 0 6410 6387"/>
                <a:gd name="T17" fmla="*/ T16 w 136"/>
                <a:gd name="T18" fmla="+- 0 1776 1613"/>
                <a:gd name="T19" fmla="*/ 1776 h 181"/>
                <a:gd name="T20" fmla="+- 0 6433 6387"/>
                <a:gd name="T21" fmla="*/ T20 w 136"/>
                <a:gd name="T22" fmla="+- 0 1790 1613"/>
                <a:gd name="T23" fmla="*/ 1790 h 181"/>
                <a:gd name="T24" fmla="+- 0 6449 6387"/>
                <a:gd name="T25" fmla="*/ T24 w 136"/>
                <a:gd name="T26" fmla="+- 0 1794 1613"/>
                <a:gd name="T27" fmla="*/ 1794 h 181"/>
                <a:gd name="T28" fmla="+- 0 6500 6387"/>
                <a:gd name="T29" fmla="*/ T28 w 136"/>
                <a:gd name="T30" fmla="+- 0 1776 1613"/>
                <a:gd name="T31" fmla="*/ 1776 h 181"/>
                <a:gd name="T32" fmla="+- 0 6522 6387"/>
                <a:gd name="T33" fmla="*/ T32 w 136"/>
                <a:gd name="T34" fmla="+- 0 1734 1613"/>
                <a:gd name="T35" fmla="*/ 1734 h 181"/>
                <a:gd name="T36" fmla="+- 0 6522 6387"/>
                <a:gd name="T37" fmla="*/ T36 w 136"/>
                <a:gd name="T38" fmla="+- 0 1682 1613"/>
                <a:gd name="T39" fmla="*/ 1682 h 181"/>
                <a:gd name="T40" fmla="+- 0 6503 6387"/>
                <a:gd name="T41" fmla="*/ T40 w 136"/>
                <a:gd name="T42" fmla="+- 0 1637 1613"/>
                <a:gd name="T43" fmla="*/ 1637 h 181"/>
                <a:gd name="T44" fmla="+- 0 6472 6387"/>
                <a:gd name="T45" fmla="*/ T44 w 136"/>
                <a:gd name="T46" fmla="+- 0 1613 1613"/>
                <a:gd name="T47" fmla="*/ 1613 h 18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136" h="181">
                  <a:moveTo>
                    <a:pt x="85" y="0"/>
                  </a:moveTo>
                  <a:lnTo>
                    <a:pt x="23" y="42"/>
                  </a:lnTo>
                  <a:lnTo>
                    <a:pt x="0" y="104"/>
                  </a:lnTo>
                  <a:lnTo>
                    <a:pt x="4" y="139"/>
                  </a:lnTo>
                  <a:lnTo>
                    <a:pt x="23" y="163"/>
                  </a:lnTo>
                  <a:lnTo>
                    <a:pt x="46" y="177"/>
                  </a:lnTo>
                  <a:lnTo>
                    <a:pt x="62" y="181"/>
                  </a:lnTo>
                  <a:lnTo>
                    <a:pt x="113" y="163"/>
                  </a:lnTo>
                  <a:lnTo>
                    <a:pt x="135" y="121"/>
                  </a:lnTo>
                  <a:lnTo>
                    <a:pt x="135" y="69"/>
                  </a:lnTo>
                  <a:lnTo>
                    <a:pt x="116" y="24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76" name="Freeform 778">
              <a:extLst>
                <a:ext uri="{FF2B5EF4-FFF2-40B4-BE49-F238E27FC236}">
                  <a16:creationId xmlns:a16="http://schemas.microsoft.com/office/drawing/2014/main" id="{27E67C14-0945-45EB-B510-6306918F7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" y="1594"/>
              <a:ext cx="140" cy="193"/>
            </a:xfrm>
            <a:custGeom>
              <a:avLst/>
              <a:gdLst>
                <a:gd name="T0" fmla="+- 0 6369 6266"/>
                <a:gd name="T1" fmla="*/ T0 w 140"/>
                <a:gd name="T2" fmla="+- 0 1595 1595"/>
                <a:gd name="T3" fmla="*/ 1595 h 193"/>
                <a:gd name="T4" fmla="+- 0 6330 6266"/>
                <a:gd name="T5" fmla="*/ T4 w 140"/>
                <a:gd name="T6" fmla="+- 0 1612 1595"/>
                <a:gd name="T7" fmla="*/ 1612 h 193"/>
                <a:gd name="T8" fmla="+- 0 6291 6266"/>
                <a:gd name="T9" fmla="*/ T8 w 140"/>
                <a:gd name="T10" fmla="+- 0 1654 1595"/>
                <a:gd name="T11" fmla="*/ 1654 h 193"/>
                <a:gd name="T12" fmla="+- 0 6266 6266"/>
                <a:gd name="T13" fmla="*/ T12 w 140"/>
                <a:gd name="T14" fmla="+- 0 1707 1595"/>
                <a:gd name="T15" fmla="*/ 1707 h 193"/>
                <a:gd name="T16" fmla="+- 0 6266 6266"/>
                <a:gd name="T17" fmla="*/ T16 w 140"/>
                <a:gd name="T18" fmla="+- 0 1756 1595"/>
                <a:gd name="T19" fmla="*/ 1756 h 193"/>
                <a:gd name="T20" fmla="+- 0 6304 6266"/>
                <a:gd name="T21" fmla="*/ T20 w 140"/>
                <a:gd name="T22" fmla="+- 0 1788 1595"/>
                <a:gd name="T23" fmla="*/ 1788 h 193"/>
                <a:gd name="T24" fmla="+- 0 6320 6266"/>
                <a:gd name="T25" fmla="*/ T24 w 140"/>
                <a:gd name="T26" fmla="+- 0 1787 1595"/>
                <a:gd name="T27" fmla="*/ 1787 h 193"/>
                <a:gd name="T28" fmla="+- 0 6377 6266"/>
                <a:gd name="T29" fmla="*/ T28 w 140"/>
                <a:gd name="T30" fmla="+- 0 1758 1595"/>
                <a:gd name="T31" fmla="*/ 1758 h 193"/>
                <a:gd name="T32" fmla="+- 0 6405 6266"/>
                <a:gd name="T33" fmla="*/ T32 w 140"/>
                <a:gd name="T34" fmla="+- 0 1684 1595"/>
                <a:gd name="T35" fmla="*/ 1684 h 193"/>
                <a:gd name="T36" fmla="+- 0 6406 6266"/>
                <a:gd name="T37" fmla="*/ T36 w 140"/>
                <a:gd name="T38" fmla="+- 0 1654 1595"/>
                <a:gd name="T39" fmla="*/ 1654 h 193"/>
                <a:gd name="T40" fmla="+- 0 6402 6266"/>
                <a:gd name="T41" fmla="*/ T40 w 140"/>
                <a:gd name="T42" fmla="+- 0 1632 1595"/>
                <a:gd name="T43" fmla="*/ 1632 h 193"/>
                <a:gd name="T44" fmla="+- 0 6397 6266"/>
                <a:gd name="T45" fmla="*/ T44 w 140"/>
                <a:gd name="T46" fmla="+- 0 1617 1595"/>
                <a:gd name="T47" fmla="*/ 1617 h 193"/>
                <a:gd name="T48" fmla="+- 0 6369 6266"/>
                <a:gd name="T49" fmla="*/ T48 w 140"/>
                <a:gd name="T50" fmla="+- 0 1595 1595"/>
                <a:gd name="T51" fmla="*/ 1595 h 1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140" h="193">
                  <a:moveTo>
                    <a:pt x="103" y="0"/>
                  </a:moveTo>
                  <a:lnTo>
                    <a:pt x="64" y="17"/>
                  </a:lnTo>
                  <a:lnTo>
                    <a:pt x="25" y="59"/>
                  </a:lnTo>
                  <a:lnTo>
                    <a:pt x="0" y="112"/>
                  </a:lnTo>
                  <a:lnTo>
                    <a:pt x="0" y="161"/>
                  </a:lnTo>
                  <a:lnTo>
                    <a:pt x="38" y="193"/>
                  </a:lnTo>
                  <a:lnTo>
                    <a:pt x="54" y="192"/>
                  </a:lnTo>
                  <a:lnTo>
                    <a:pt x="111" y="163"/>
                  </a:lnTo>
                  <a:lnTo>
                    <a:pt x="139" y="89"/>
                  </a:lnTo>
                  <a:lnTo>
                    <a:pt x="140" y="59"/>
                  </a:lnTo>
                  <a:lnTo>
                    <a:pt x="136" y="37"/>
                  </a:lnTo>
                  <a:lnTo>
                    <a:pt x="131" y="22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77" name="Freeform 777">
              <a:extLst>
                <a:ext uri="{FF2B5EF4-FFF2-40B4-BE49-F238E27FC236}">
                  <a16:creationId xmlns:a16="http://schemas.microsoft.com/office/drawing/2014/main" id="{A45A6AB0-FEC7-417E-94E4-D20099A39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1" y="1602"/>
              <a:ext cx="128" cy="177"/>
            </a:xfrm>
            <a:custGeom>
              <a:avLst/>
              <a:gdLst>
                <a:gd name="T0" fmla="+- 0 6366 6272"/>
                <a:gd name="T1" fmla="*/ T0 w 128"/>
                <a:gd name="T2" fmla="+- 0 1603 1603"/>
                <a:gd name="T3" fmla="*/ 1603 h 177"/>
                <a:gd name="T4" fmla="+- 0 6330 6272"/>
                <a:gd name="T5" fmla="*/ T4 w 128"/>
                <a:gd name="T6" fmla="+- 0 1619 1603"/>
                <a:gd name="T7" fmla="*/ 1619 h 177"/>
                <a:gd name="T8" fmla="+- 0 6295 6272"/>
                <a:gd name="T9" fmla="*/ T8 w 128"/>
                <a:gd name="T10" fmla="+- 0 1657 1603"/>
                <a:gd name="T11" fmla="*/ 1657 h 177"/>
                <a:gd name="T12" fmla="+- 0 6272 6272"/>
                <a:gd name="T13" fmla="*/ T12 w 128"/>
                <a:gd name="T14" fmla="+- 0 1706 1603"/>
                <a:gd name="T15" fmla="*/ 1706 h 177"/>
                <a:gd name="T16" fmla="+- 0 6272 6272"/>
                <a:gd name="T17" fmla="*/ T16 w 128"/>
                <a:gd name="T18" fmla="+- 0 1751 1603"/>
                <a:gd name="T19" fmla="*/ 1751 h 177"/>
                <a:gd name="T20" fmla="+- 0 6306 6272"/>
                <a:gd name="T21" fmla="*/ T20 w 128"/>
                <a:gd name="T22" fmla="+- 0 1779 1603"/>
                <a:gd name="T23" fmla="*/ 1779 h 177"/>
                <a:gd name="T24" fmla="+- 0 6321 6272"/>
                <a:gd name="T25" fmla="*/ T24 w 128"/>
                <a:gd name="T26" fmla="+- 0 1779 1603"/>
                <a:gd name="T27" fmla="*/ 1779 h 177"/>
                <a:gd name="T28" fmla="+- 0 6392 6272"/>
                <a:gd name="T29" fmla="*/ T28 w 128"/>
                <a:gd name="T30" fmla="+- 0 1720 1603"/>
                <a:gd name="T31" fmla="*/ 1720 h 177"/>
                <a:gd name="T32" fmla="+- 0 6400 6272"/>
                <a:gd name="T33" fmla="*/ T32 w 128"/>
                <a:gd name="T34" fmla="+- 0 1657 1603"/>
                <a:gd name="T35" fmla="*/ 1657 h 177"/>
                <a:gd name="T36" fmla="+- 0 6397 6272"/>
                <a:gd name="T37" fmla="*/ T36 w 128"/>
                <a:gd name="T38" fmla="+- 0 1637 1603"/>
                <a:gd name="T39" fmla="*/ 1637 h 177"/>
                <a:gd name="T40" fmla="+- 0 6392 6272"/>
                <a:gd name="T41" fmla="*/ T40 w 128"/>
                <a:gd name="T42" fmla="+- 0 1623 1603"/>
                <a:gd name="T43" fmla="*/ 1623 h 177"/>
                <a:gd name="T44" fmla="+- 0 6366 6272"/>
                <a:gd name="T45" fmla="*/ T44 w 128"/>
                <a:gd name="T46" fmla="+- 0 1603 1603"/>
                <a:gd name="T47" fmla="*/ 1603 h 17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128" h="177">
                  <a:moveTo>
                    <a:pt x="94" y="0"/>
                  </a:moveTo>
                  <a:lnTo>
                    <a:pt x="58" y="16"/>
                  </a:lnTo>
                  <a:lnTo>
                    <a:pt x="23" y="54"/>
                  </a:lnTo>
                  <a:lnTo>
                    <a:pt x="0" y="103"/>
                  </a:lnTo>
                  <a:lnTo>
                    <a:pt x="0" y="148"/>
                  </a:lnTo>
                  <a:lnTo>
                    <a:pt x="34" y="176"/>
                  </a:lnTo>
                  <a:lnTo>
                    <a:pt x="49" y="176"/>
                  </a:lnTo>
                  <a:lnTo>
                    <a:pt x="120" y="117"/>
                  </a:lnTo>
                  <a:lnTo>
                    <a:pt x="128" y="54"/>
                  </a:lnTo>
                  <a:lnTo>
                    <a:pt x="125" y="34"/>
                  </a:lnTo>
                  <a:lnTo>
                    <a:pt x="120" y="2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78" name="Freeform 776">
              <a:extLst>
                <a:ext uri="{FF2B5EF4-FFF2-40B4-BE49-F238E27FC236}">
                  <a16:creationId xmlns:a16="http://schemas.microsoft.com/office/drawing/2014/main" id="{37E15F2F-8860-41E5-ACC3-EBA9D7237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4" y="1650"/>
              <a:ext cx="32" cy="47"/>
            </a:xfrm>
            <a:custGeom>
              <a:avLst/>
              <a:gdLst>
                <a:gd name="T0" fmla="+- 0 6425 6415"/>
                <a:gd name="T1" fmla="*/ T0 w 32"/>
                <a:gd name="T2" fmla="+- 0 1651 1651"/>
                <a:gd name="T3" fmla="*/ 1651 h 47"/>
                <a:gd name="T4" fmla="+- 0 6418 6415"/>
                <a:gd name="T5" fmla="*/ T4 w 32"/>
                <a:gd name="T6" fmla="+- 0 1660 1651"/>
                <a:gd name="T7" fmla="*/ 1660 h 47"/>
                <a:gd name="T8" fmla="+- 0 6415 6415"/>
                <a:gd name="T9" fmla="*/ T8 w 32"/>
                <a:gd name="T10" fmla="+- 0 1685 1651"/>
                <a:gd name="T11" fmla="*/ 1685 h 47"/>
                <a:gd name="T12" fmla="+- 0 6420 6415"/>
                <a:gd name="T13" fmla="*/ T12 w 32"/>
                <a:gd name="T14" fmla="+- 0 1695 1651"/>
                <a:gd name="T15" fmla="*/ 1695 h 47"/>
                <a:gd name="T16" fmla="+- 0 6435 6415"/>
                <a:gd name="T17" fmla="*/ T16 w 32"/>
                <a:gd name="T18" fmla="+- 0 1697 1651"/>
                <a:gd name="T19" fmla="*/ 1697 h 47"/>
                <a:gd name="T20" fmla="+- 0 6443 6415"/>
                <a:gd name="T21" fmla="*/ T20 w 32"/>
                <a:gd name="T22" fmla="+- 0 1688 1651"/>
                <a:gd name="T23" fmla="*/ 1688 h 47"/>
                <a:gd name="T24" fmla="+- 0 6446 6415"/>
                <a:gd name="T25" fmla="*/ T24 w 32"/>
                <a:gd name="T26" fmla="+- 0 1663 1651"/>
                <a:gd name="T27" fmla="*/ 1663 h 47"/>
                <a:gd name="T28" fmla="+- 0 6441 6415"/>
                <a:gd name="T29" fmla="*/ T28 w 32"/>
                <a:gd name="T30" fmla="+- 0 1652 1651"/>
                <a:gd name="T31" fmla="*/ 1652 h 47"/>
                <a:gd name="T32" fmla="+- 0 6425 6415"/>
                <a:gd name="T33" fmla="*/ T32 w 32"/>
                <a:gd name="T34" fmla="+- 0 1651 1651"/>
                <a:gd name="T35" fmla="*/ 1651 h 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32" h="47">
                  <a:moveTo>
                    <a:pt x="10" y="0"/>
                  </a:moveTo>
                  <a:lnTo>
                    <a:pt x="3" y="9"/>
                  </a:lnTo>
                  <a:lnTo>
                    <a:pt x="0" y="34"/>
                  </a:lnTo>
                  <a:lnTo>
                    <a:pt x="5" y="44"/>
                  </a:lnTo>
                  <a:lnTo>
                    <a:pt x="20" y="46"/>
                  </a:lnTo>
                  <a:lnTo>
                    <a:pt x="28" y="37"/>
                  </a:lnTo>
                  <a:lnTo>
                    <a:pt x="31" y="12"/>
                  </a:lnTo>
                  <a:lnTo>
                    <a:pt x="26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79" name="Freeform 775">
              <a:extLst>
                <a:ext uri="{FF2B5EF4-FFF2-40B4-BE49-F238E27FC236}">
                  <a16:creationId xmlns:a16="http://schemas.microsoft.com/office/drawing/2014/main" id="{1CF46C23-3E98-4BAE-89CC-27230BE4F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2" y="1655"/>
              <a:ext cx="12" cy="18"/>
            </a:xfrm>
            <a:custGeom>
              <a:avLst/>
              <a:gdLst>
                <a:gd name="T0" fmla="+- 0 6426 6422"/>
                <a:gd name="T1" fmla="*/ T0 w 12"/>
                <a:gd name="T2" fmla="+- 0 1656 1656"/>
                <a:gd name="T3" fmla="*/ 1656 h 18"/>
                <a:gd name="T4" fmla="+- 0 6423 6422"/>
                <a:gd name="T5" fmla="*/ T4 w 12"/>
                <a:gd name="T6" fmla="+- 0 1659 1656"/>
                <a:gd name="T7" fmla="*/ 1659 h 18"/>
                <a:gd name="T8" fmla="+- 0 6422 6422"/>
                <a:gd name="T9" fmla="*/ T8 w 12"/>
                <a:gd name="T10" fmla="+- 0 1669 1656"/>
                <a:gd name="T11" fmla="*/ 1669 h 18"/>
                <a:gd name="T12" fmla="+- 0 6424 6422"/>
                <a:gd name="T13" fmla="*/ T12 w 12"/>
                <a:gd name="T14" fmla="+- 0 1673 1656"/>
                <a:gd name="T15" fmla="*/ 1673 h 18"/>
                <a:gd name="T16" fmla="+- 0 6430 6422"/>
                <a:gd name="T17" fmla="*/ T16 w 12"/>
                <a:gd name="T18" fmla="+- 0 1674 1656"/>
                <a:gd name="T19" fmla="*/ 1674 h 18"/>
                <a:gd name="T20" fmla="+- 0 6433 6422"/>
                <a:gd name="T21" fmla="*/ T20 w 12"/>
                <a:gd name="T22" fmla="+- 0 1670 1656"/>
                <a:gd name="T23" fmla="*/ 1670 h 18"/>
                <a:gd name="T24" fmla="+- 0 6434 6422"/>
                <a:gd name="T25" fmla="*/ T24 w 12"/>
                <a:gd name="T26" fmla="+- 0 1661 1656"/>
                <a:gd name="T27" fmla="*/ 1661 h 18"/>
                <a:gd name="T28" fmla="+- 0 6432 6422"/>
                <a:gd name="T29" fmla="*/ T28 w 12"/>
                <a:gd name="T30" fmla="+- 0 1657 1656"/>
                <a:gd name="T31" fmla="*/ 1657 h 18"/>
                <a:gd name="T32" fmla="+- 0 6426 6422"/>
                <a:gd name="T33" fmla="*/ T32 w 12"/>
                <a:gd name="T34" fmla="+- 0 1656 1656"/>
                <a:gd name="T35" fmla="*/ 1656 h 1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12" h="18">
                  <a:moveTo>
                    <a:pt x="4" y="0"/>
                  </a:moveTo>
                  <a:lnTo>
                    <a:pt x="1" y="3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8" y="18"/>
                  </a:lnTo>
                  <a:lnTo>
                    <a:pt x="11" y="14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80" name="Freeform 774">
              <a:extLst>
                <a:ext uri="{FF2B5EF4-FFF2-40B4-BE49-F238E27FC236}">
                  <a16:creationId xmlns:a16="http://schemas.microsoft.com/office/drawing/2014/main" id="{CED441C3-96DA-4EDC-896A-B056A95FC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" y="1684"/>
              <a:ext cx="32" cy="47"/>
            </a:xfrm>
            <a:custGeom>
              <a:avLst/>
              <a:gdLst>
                <a:gd name="T0" fmla="+- 0 6363 6353"/>
                <a:gd name="T1" fmla="*/ T0 w 32"/>
                <a:gd name="T2" fmla="+- 0 1685 1685"/>
                <a:gd name="T3" fmla="*/ 1685 h 47"/>
                <a:gd name="T4" fmla="+- 0 6356 6353"/>
                <a:gd name="T5" fmla="*/ T4 w 32"/>
                <a:gd name="T6" fmla="+- 0 1694 1685"/>
                <a:gd name="T7" fmla="*/ 1694 h 47"/>
                <a:gd name="T8" fmla="+- 0 6353 6353"/>
                <a:gd name="T9" fmla="*/ T8 w 32"/>
                <a:gd name="T10" fmla="+- 0 1719 1685"/>
                <a:gd name="T11" fmla="*/ 1719 h 47"/>
                <a:gd name="T12" fmla="+- 0 6358 6353"/>
                <a:gd name="T13" fmla="*/ T12 w 32"/>
                <a:gd name="T14" fmla="+- 0 1730 1685"/>
                <a:gd name="T15" fmla="*/ 1730 h 47"/>
                <a:gd name="T16" fmla="+- 0 6374 6353"/>
                <a:gd name="T17" fmla="*/ T16 w 32"/>
                <a:gd name="T18" fmla="+- 0 1732 1685"/>
                <a:gd name="T19" fmla="*/ 1732 h 47"/>
                <a:gd name="T20" fmla="+- 0 6381 6353"/>
                <a:gd name="T21" fmla="*/ T20 w 32"/>
                <a:gd name="T22" fmla="+- 0 1722 1685"/>
                <a:gd name="T23" fmla="*/ 1722 h 47"/>
                <a:gd name="T24" fmla="+- 0 6384 6353"/>
                <a:gd name="T25" fmla="*/ T24 w 32"/>
                <a:gd name="T26" fmla="+- 0 1697 1685"/>
                <a:gd name="T27" fmla="*/ 1697 h 47"/>
                <a:gd name="T28" fmla="+- 0 6379 6353"/>
                <a:gd name="T29" fmla="*/ T28 w 32"/>
                <a:gd name="T30" fmla="+- 0 1687 1685"/>
                <a:gd name="T31" fmla="*/ 1687 h 47"/>
                <a:gd name="T32" fmla="+- 0 6363 6353"/>
                <a:gd name="T33" fmla="*/ T32 w 32"/>
                <a:gd name="T34" fmla="+- 0 1685 1685"/>
                <a:gd name="T35" fmla="*/ 1685 h 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32" h="47">
                  <a:moveTo>
                    <a:pt x="10" y="0"/>
                  </a:moveTo>
                  <a:lnTo>
                    <a:pt x="3" y="9"/>
                  </a:lnTo>
                  <a:lnTo>
                    <a:pt x="0" y="34"/>
                  </a:lnTo>
                  <a:lnTo>
                    <a:pt x="5" y="45"/>
                  </a:lnTo>
                  <a:lnTo>
                    <a:pt x="21" y="47"/>
                  </a:lnTo>
                  <a:lnTo>
                    <a:pt x="28" y="37"/>
                  </a:lnTo>
                  <a:lnTo>
                    <a:pt x="31" y="12"/>
                  </a:lnTo>
                  <a:lnTo>
                    <a:pt x="26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81" name="Freeform 773">
              <a:extLst>
                <a:ext uri="{FF2B5EF4-FFF2-40B4-BE49-F238E27FC236}">
                  <a16:creationId xmlns:a16="http://schemas.microsoft.com/office/drawing/2014/main" id="{DD5BB221-E6EC-486F-8B16-242A4C015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2" y="1700"/>
              <a:ext cx="12" cy="18"/>
            </a:xfrm>
            <a:custGeom>
              <a:avLst/>
              <a:gdLst>
                <a:gd name="T0" fmla="+- 0 6367 6363"/>
                <a:gd name="T1" fmla="*/ T0 w 12"/>
                <a:gd name="T2" fmla="+- 0 1701 1701"/>
                <a:gd name="T3" fmla="*/ 1701 h 18"/>
                <a:gd name="T4" fmla="+- 0 6364 6363"/>
                <a:gd name="T5" fmla="*/ T4 w 12"/>
                <a:gd name="T6" fmla="+- 0 1704 1701"/>
                <a:gd name="T7" fmla="*/ 1704 h 18"/>
                <a:gd name="T8" fmla="+- 0 6363 6363"/>
                <a:gd name="T9" fmla="*/ T8 w 12"/>
                <a:gd name="T10" fmla="+- 0 1714 1701"/>
                <a:gd name="T11" fmla="*/ 1714 h 18"/>
                <a:gd name="T12" fmla="+- 0 6365 6363"/>
                <a:gd name="T13" fmla="*/ T12 w 12"/>
                <a:gd name="T14" fmla="+- 0 1718 1701"/>
                <a:gd name="T15" fmla="*/ 1718 h 18"/>
                <a:gd name="T16" fmla="+- 0 6368 6363"/>
                <a:gd name="T17" fmla="*/ T16 w 12"/>
                <a:gd name="T18" fmla="+- 0 1718 1701"/>
                <a:gd name="T19" fmla="*/ 1718 h 18"/>
                <a:gd name="T20" fmla="+- 0 6371 6363"/>
                <a:gd name="T21" fmla="*/ T20 w 12"/>
                <a:gd name="T22" fmla="+- 0 1719 1701"/>
                <a:gd name="T23" fmla="*/ 1719 h 18"/>
                <a:gd name="T24" fmla="+- 0 6374 6363"/>
                <a:gd name="T25" fmla="*/ T24 w 12"/>
                <a:gd name="T26" fmla="+- 0 1715 1701"/>
                <a:gd name="T27" fmla="*/ 1715 h 18"/>
                <a:gd name="T28" fmla="+- 0 6375 6363"/>
                <a:gd name="T29" fmla="*/ T28 w 12"/>
                <a:gd name="T30" fmla="+- 0 1706 1701"/>
                <a:gd name="T31" fmla="*/ 1706 h 18"/>
                <a:gd name="T32" fmla="+- 0 6373 6363"/>
                <a:gd name="T33" fmla="*/ T32 w 12"/>
                <a:gd name="T34" fmla="+- 0 1702 1701"/>
                <a:gd name="T35" fmla="*/ 1702 h 18"/>
                <a:gd name="T36" fmla="+- 0 6367 6363"/>
                <a:gd name="T37" fmla="*/ T36 w 12"/>
                <a:gd name="T38" fmla="+- 0 1701 1701"/>
                <a:gd name="T39" fmla="*/ 1701 h 1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2" h="18">
                  <a:moveTo>
                    <a:pt x="4" y="0"/>
                  </a:moveTo>
                  <a:lnTo>
                    <a:pt x="1" y="3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5" y="17"/>
                  </a:lnTo>
                  <a:lnTo>
                    <a:pt x="8" y="18"/>
                  </a:lnTo>
                  <a:lnTo>
                    <a:pt x="11" y="14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82" name="AutoShape 772">
              <a:extLst>
                <a:ext uri="{FF2B5EF4-FFF2-40B4-BE49-F238E27FC236}">
                  <a16:creationId xmlns:a16="http://schemas.microsoft.com/office/drawing/2014/main" id="{1435F957-3A4A-4BBA-85CE-344ED74C7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0" y="1548"/>
              <a:ext cx="325" cy="414"/>
            </a:xfrm>
            <a:custGeom>
              <a:avLst/>
              <a:gdLst>
                <a:gd name="T0" fmla="+- 0 6278 6221"/>
                <a:gd name="T1" fmla="*/ T0 w 325"/>
                <a:gd name="T2" fmla="+- 0 1800 1549"/>
                <a:gd name="T3" fmla="*/ 1800 h 414"/>
                <a:gd name="T4" fmla="+- 0 6258 6221"/>
                <a:gd name="T5" fmla="*/ T4 w 325"/>
                <a:gd name="T6" fmla="+- 0 1788 1549"/>
                <a:gd name="T7" fmla="*/ 1788 h 414"/>
                <a:gd name="T8" fmla="+- 0 6241 6221"/>
                <a:gd name="T9" fmla="*/ T8 w 325"/>
                <a:gd name="T10" fmla="+- 0 1770 1549"/>
                <a:gd name="T11" fmla="*/ 1770 h 414"/>
                <a:gd name="T12" fmla="+- 0 6228 6221"/>
                <a:gd name="T13" fmla="*/ T12 w 325"/>
                <a:gd name="T14" fmla="+- 0 1748 1549"/>
                <a:gd name="T15" fmla="*/ 1748 h 414"/>
                <a:gd name="T16" fmla="+- 0 6221 6221"/>
                <a:gd name="T17" fmla="*/ T16 w 325"/>
                <a:gd name="T18" fmla="+- 0 1726 1549"/>
                <a:gd name="T19" fmla="*/ 1726 h 414"/>
                <a:gd name="T20" fmla="+- 0 6226 6221"/>
                <a:gd name="T21" fmla="*/ T20 w 325"/>
                <a:gd name="T22" fmla="+- 0 1751 1549"/>
                <a:gd name="T23" fmla="*/ 1751 h 414"/>
                <a:gd name="T24" fmla="+- 0 6237 6221"/>
                <a:gd name="T25" fmla="*/ T24 w 325"/>
                <a:gd name="T26" fmla="+- 0 1773 1549"/>
                <a:gd name="T27" fmla="*/ 1773 h 414"/>
                <a:gd name="T28" fmla="+- 0 6255 6221"/>
                <a:gd name="T29" fmla="*/ T28 w 325"/>
                <a:gd name="T30" fmla="+- 0 1791 1549"/>
                <a:gd name="T31" fmla="*/ 1791 h 414"/>
                <a:gd name="T32" fmla="+- 0 6278 6221"/>
                <a:gd name="T33" fmla="*/ T32 w 325"/>
                <a:gd name="T34" fmla="+- 0 1800 1549"/>
                <a:gd name="T35" fmla="*/ 1800 h 414"/>
                <a:gd name="T36" fmla="+- 0 6285 6221"/>
                <a:gd name="T37" fmla="*/ T36 w 325"/>
                <a:gd name="T38" fmla="+- 0 1776 1549"/>
                <a:gd name="T39" fmla="*/ 1776 h 414"/>
                <a:gd name="T40" fmla="+- 0 6269 6221"/>
                <a:gd name="T41" fmla="*/ T40 w 325"/>
                <a:gd name="T42" fmla="+- 0 1764 1549"/>
                <a:gd name="T43" fmla="*/ 1764 h 414"/>
                <a:gd name="T44" fmla="+- 0 6256 6221"/>
                <a:gd name="T45" fmla="*/ T44 w 325"/>
                <a:gd name="T46" fmla="+- 0 1749 1549"/>
                <a:gd name="T47" fmla="*/ 1749 h 414"/>
                <a:gd name="T48" fmla="+- 0 6245 6221"/>
                <a:gd name="T49" fmla="*/ T48 w 325"/>
                <a:gd name="T50" fmla="+- 0 1733 1549"/>
                <a:gd name="T51" fmla="*/ 1733 h 414"/>
                <a:gd name="T52" fmla="+- 0 6236 6221"/>
                <a:gd name="T53" fmla="*/ T52 w 325"/>
                <a:gd name="T54" fmla="+- 0 1715 1549"/>
                <a:gd name="T55" fmla="*/ 1715 h 414"/>
                <a:gd name="T56" fmla="+- 0 6243 6221"/>
                <a:gd name="T57" fmla="*/ T56 w 325"/>
                <a:gd name="T58" fmla="+- 0 1736 1549"/>
                <a:gd name="T59" fmla="*/ 1736 h 414"/>
                <a:gd name="T60" fmla="+- 0 6253 6221"/>
                <a:gd name="T61" fmla="*/ T60 w 325"/>
                <a:gd name="T62" fmla="+- 0 1754 1549"/>
                <a:gd name="T63" fmla="*/ 1754 h 414"/>
                <a:gd name="T64" fmla="+- 0 6266 6221"/>
                <a:gd name="T65" fmla="*/ T64 w 325"/>
                <a:gd name="T66" fmla="+- 0 1768 1549"/>
                <a:gd name="T67" fmla="*/ 1768 h 414"/>
                <a:gd name="T68" fmla="+- 0 6285 6221"/>
                <a:gd name="T69" fmla="*/ T68 w 325"/>
                <a:gd name="T70" fmla="+- 0 1776 1549"/>
                <a:gd name="T71" fmla="*/ 1776 h 414"/>
                <a:gd name="T72" fmla="+- 0 6486 6221"/>
                <a:gd name="T73" fmla="*/ T72 w 325"/>
                <a:gd name="T74" fmla="+- 0 1955 1549"/>
                <a:gd name="T75" fmla="*/ 1955 h 414"/>
                <a:gd name="T76" fmla="+- 0 6441 6221"/>
                <a:gd name="T77" fmla="*/ T76 w 325"/>
                <a:gd name="T78" fmla="+- 0 1936 1549"/>
                <a:gd name="T79" fmla="*/ 1936 h 414"/>
                <a:gd name="T80" fmla="+- 0 6421 6221"/>
                <a:gd name="T81" fmla="*/ T80 w 325"/>
                <a:gd name="T82" fmla="+- 0 1928 1549"/>
                <a:gd name="T83" fmla="*/ 1928 h 414"/>
                <a:gd name="T84" fmla="+- 0 6359 6221"/>
                <a:gd name="T85" fmla="*/ T84 w 325"/>
                <a:gd name="T86" fmla="+- 0 1920 1549"/>
                <a:gd name="T87" fmla="*/ 1920 h 414"/>
                <a:gd name="T88" fmla="+- 0 6297 6221"/>
                <a:gd name="T89" fmla="*/ T88 w 325"/>
                <a:gd name="T90" fmla="+- 0 1932 1549"/>
                <a:gd name="T91" fmla="*/ 1932 h 414"/>
                <a:gd name="T92" fmla="+- 0 6235 6221"/>
                <a:gd name="T93" fmla="*/ T92 w 325"/>
                <a:gd name="T94" fmla="+- 0 1962 1549"/>
                <a:gd name="T95" fmla="*/ 1962 h 414"/>
                <a:gd name="T96" fmla="+- 0 6247 6221"/>
                <a:gd name="T97" fmla="*/ T96 w 325"/>
                <a:gd name="T98" fmla="+- 0 1962 1549"/>
                <a:gd name="T99" fmla="*/ 1962 h 414"/>
                <a:gd name="T100" fmla="+- 0 6300 6221"/>
                <a:gd name="T101" fmla="*/ T100 w 325"/>
                <a:gd name="T102" fmla="+- 0 1946 1549"/>
                <a:gd name="T103" fmla="*/ 1946 h 414"/>
                <a:gd name="T104" fmla="+- 0 6383 6221"/>
                <a:gd name="T105" fmla="*/ T104 w 325"/>
                <a:gd name="T106" fmla="+- 0 1936 1549"/>
                <a:gd name="T107" fmla="*/ 1936 h 414"/>
                <a:gd name="T108" fmla="+- 0 6486 6221"/>
                <a:gd name="T109" fmla="*/ T108 w 325"/>
                <a:gd name="T110" fmla="+- 0 1955 1549"/>
                <a:gd name="T111" fmla="*/ 1955 h 414"/>
                <a:gd name="T112" fmla="+- 0 6545 6221"/>
                <a:gd name="T113" fmla="*/ T112 w 325"/>
                <a:gd name="T114" fmla="+- 0 1602 1549"/>
                <a:gd name="T115" fmla="*/ 1602 h 414"/>
                <a:gd name="T116" fmla="+- 0 6538 6221"/>
                <a:gd name="T117" fmla="*/ T116 w 325"/>
                <a:gd name="T118" fmla="+- 0 1583 1549"/>
                <a:gd name="T119" fmla="*/ 1583 h 414"/>
                <a:gd name="T120" fmla="+- 0 6526 6221"/>
                <a:gd name="T121" fmla="*/ T120 w 325"/>
                <a:gd name="T122" fmla="+- 0 1568 1549"/>
                <a:gd name="T123" fmla="*/ 1568 h 414"/>
                <a:gd name="T124" fmla="+- 0 6509 6221"/>
                <a:gd name="T125" fmla="*/ T124 w 325"/>
                <a:gd name="T126" fmla="+- 0 1557 1549"/>
                <a:gd name="T127" fmla="*/ 1557 h 414"/>
                <a:gd name="T128" fmla="+- 0 6489 6221"/>
                <a:gd name="T129" fmla="*/ T128 w 325"/>
                <a:gd name="T130" fmla="+- 0 1549 1549"/>
                <a:gd name="T131" fmla="*/ 1549 h 414"/>
                <a:gd name="T132" fmla="+- 0 6503 6221"/>
                <a:gd name="T133" fmla="*/ T132 w 325"/>
                <a:gd name="T134" fmla="+- 0 1561 1549"/>
                <a:gd name="T135" fmla="*/ 1561 h 414"/>
                <a:gd name="T136" fmla="+- 0 6516 6221"/>
                <a:gd name="T137" fmla="*/ T136 w 325"/>
                <a:gd name="T138" fmla="+- 0 1573 1549"/>
                <a:gd name="T139" fmla="*/ 1573 h 414"/>
                <a:gd name="T140" fmla="+- 0 6545 6221"/>
                <a:gd name="T141" fmla="*/ T140 w 325"/>
                <a:gd name="T142" fmla="+- 0 1602 1549"/>
                <a:gd name="T143" fmla="*/ 1602 h 4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325" h="414">
                  <a:moveTo>
                    <a:pt x="57" y="251"/>
                  </a:moveTo>
                  <a:lnTo>
                    <a:pt x="37" y="239"/>
                  </a:lnTo>
                  <a:lnTo>
                    <a:pt x="20" y="221"/>
                  </a:lnTo>
                  <a:lnTo>
                    <a:pt x="7" y="199"/>
                  </a:lnTo>
                  <a:lnTo>
                    <a:pt x="0" y="177"/>
                  </a:lnTo>
                  <a:lnTo>
                    <a:pt x="5" y="202"/>
                  </a:lnTo>
                  <a:lnTo>
                    <a:pt x="16" y="224"/>
                  </a:lnTo>
                  <a:lnTo>
                    <a:pt x="34" y="242"/>
                  </a:lnTo>
                  <a:lnTo>
                    <a:pt x="57" y="251"/>
                  </a:lnTo>
                  <a:moveTo>
                    <a:pt x="64" y="227"/>
                  </a:moveTo>
                  <a:lnTo>
                    <a:pt x="48" y="215"/>
                  </a:lnTo>
                  <a:lnTo>
                    <a:pt x="35" y="200"/>
                  </a:lnTo>
                  <a:lnTo>
                    <a:pt x="24" y="184"/>
                  </a:lnTo>
                  <a:lnTo>
                    <a:pt x="15" y="166"/>
                  </a:lnTo>
                  <a:lnTo>
                    <a:pt x="22" y="187"/>
                  </a:lnTo>
                  <a:lnTo>
                    <a:pt x="32" y="205"/>
                  </a:lnTo>
                  <a:lnTo>
                    <a:pt x="45" y="219"/>
                  </a:lnTo>
                  <a:lnTo>
                    <a:pt x="64" y="227"/>
                  </a:lnTo>
                  <a:moveTo>
                    <a:pt x="265" y="406"/>
                  </a:moveTo>
                  <a:lnTo>
                    <a:pt x="220" y="387"/>
                  </a:lnTo>
                  <a:lnTo>
                    <a:pt x="200" y="379"/>
                  </a:lnTo>
                  <a:lnTo>
                    <a:pt x="138" y="371"/>
                  </a:lnTo>
                  <a:lnTo>
                    <a:pt x="76" y="383"/>
                  </a:lnTo>
                  <a:lnTo>
                    <a:pt x="14" y="413"/>
                  </a:lnTo>
                  <a:lnTo>
                    <a:pt x="26" y="413"/>
                  </a:lnTo>
                  <a:lnTo>
                    <a:pt x="79" y="397"/>
                  </a:lnTo>
                  <a:lnTo>
                    <a:pt x="162" y="387"/>
                  </a:lnTo>
                  <a:lnTo>
                    <a:pt x="265" y="406"/>
                  </a:lnTo>
                  <a:moveTo>
                    <a:pt x="324" y="53"/>
                  </a:moveTo>
                  <a:lnTo>
                    <a:pt x="317" y="34"/>
                  </a:lnTo>
                  <a:lnTo>
                    <a:pt x="305" y="19"/>
                  </a:lnTo>
                  <a:lnTo>
                    <a:pt x="288" y="8"/>
                  </a:lnTo>
                  <a:lnTo>
                    <a:pt x="268" y="0"/>
                  </a:lnTo>
                  <a:lnTo>
                    <a:pt x="282" y="12"/>
                  </a:lnTo>
                  <a:lnTo>
                    <a:pt x="295" y="24"/>
                  </a:lnTo>
                  <a:lnTo>
                    <a:pt x="324" y="53"/>
                  </a:ln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pic>
          <p:nvPicPr>
            <p:cNvPr id="283" name="Picture 771">
              <a:extLst>
                <a:ext uri="{FF2B5EF4-FFF2-40B4-BE49-F238E27FC236}">
                  <a16:creationId xmlns:a16="http://schemas.microsoft.com/office/drawing/2014/main" id="{33FE2926-D55F-4426-A2F6-A66414EFE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" y="2062"/>
              <a:ext cx="184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4" name="Freeform 770">
              <a:extLst>
                <a:ext uri="{FF2B5EF4-FFF2-40B4-BE49-F238E27FC236}">
                  <a16:creationId xmlns:a16="http://schemas.microsoft.com/office/drawing/2014/main" id="{272623DC-2630-4ADA-9466-B007D43CE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" y="1413"/>
              <a:ext cx="236" cy="58"/>
            </a:xfrm>
            <a:custGeom>
              <a:avLst/>
              <a:gdLst>
                <a:gd name="T0" fmla="+- 0 5707 5642"/>
                <a:gd name="T1" fmla="*/ T0 w 236"/>
                <a:gd name="T2" fmla="+- 0 1414 1414"/>
                <a:gd name="T3" fmla="*/ 1414 h 58"/>
                <a:gd name="T4" fmla="+- 0 5676 5642"/>
                <a:gd name="T5" fmla="*/ T4 w 236"/>
                <a:gd name="T6" fmla="+- 0 1416 1414"/>
                <a:gd name="T7" fmla="*/ 1416 h 58"/>
                <a:gd name="T8" fmla="+- 0 5647 5642"/>
                <a:gd name="T9" fmla="*/ T8 w 236"/>
                <a:gd name="T10" fmla="+- 0 1427 1414"/>
                <a:gd name="T11" fmla="*/ 1427 h 58"/>
                <a:gd name="T12" fmla="+- 0 5642 5642"/>
                <a:gd name="T13" fmla="*/ T12 w 236"/>
                <a:gd name="T14" fmla="+- 0 1444 1414"/>
                <a:gd name="T15" fmla="*/ 1444 h 58"/>
                <a:gd name="T16" fmla="+- 0 5666 5642"/>
                <a:gd name="T17" fmla="*/ T16 w 236"/>
                <a:gd name="T18" fmla="+- 0 1461 1414"/>
                <a:gd name="T19" fmla="*/ 1461 h 58"/>
                <a:gd name="T20" fmla="+- 0 5725 5642"/>
                <a:gd name="T21" fmla="*/ T20 w 236"/>
                <a:gd name="T22" fmla="+- 0 1470 1414"/>
                <a:gd name="T23" fmla="*/ 1470 h 58"/>
                <a:gd name="T24" fmla="+- 0 5794 5642"/>
                <a:gd name="T25" fmla="*/ T24 w 236"/>
                <a:gd name="T26" fmla="+- 0 1472 1414"/>
                <a:gd name="T27" fmla="*/ 1472 h 58"/>
                <a:gd name="T28" fmla="+- 0 5842 5642"/>
                <a:gd name="T29" fmla="*/ T28 w 236"/>
                <a:gd name="T30" fmla="+- 0 1470 1414"/>
                <a:gd name="T31" fmla="*/ 1470 h 58"/>
                <a:gd name="T32" fmla="+- 0 5869 5642"/>
                <a:gd name="T33" fmla="*/ T32 w 236"/>
                <a:gd name="T34" fmla="+- 0 1469 1414"/>
                <a:gd name="T35" fmla="*/ 1469 h 58"/>
                <a:gd name="T36" fmla="+- 0 5878 5642"/>
                <a:gd name="T37" fmla="*/ T36 w 236"/>
                <a:gd name="T38" fmla="+- 0 1468 1414"/>
                <a:gd name="T39" fmla="*/ 1468 h 58"/>
                <a:gd name="T40" fmla="+- 0 5789 5642"/>
                <a:gd name="T41" fmla="*/ T40 w 236"/>
                <a:gd name="T42" fmla="+- 0 1435 1414"/>
                <a:gd name="T43" fmla="*/ 1435 h 58"/>
                <a:gd name="T44" fmla="+- 0 5738 5642"/>
                <a:gd name="T45" fmla="*/ T44 w 236"/>
                <a:gd name="T46" fmla="+- 0 1418 1414"/>
                <a:gd name="T47" fmla="*/ 1418 h 58"/>
                <a:gd name="T48" fmla="+- 0 5707 5642"/>
                <a:gd name="T49" fmla="*/ T48 w 236"/>
                <a:gd name="T50" fmla="+- 0 1414 1414"/>
                <a:gd name="T51" fmla="*/ 1414 h 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236" h="58">
                  <a:moveTo>
                    <a:pt x="65" y="0"/>
                  </a:moveTo>
                  <a:lnTo>
                    <a:pt x="34" y="2"/>
                  </a:lnTo>
                  <a:lnTo>
                    <a:pt x="5" y="13"/>
                  </a:lnTo>
                  <a:lnTo>
                    <a:pt x="0" y="30"/>
                  </a:lnTo>
                  <a:lnTo>
                    <a:pt x="24" y="47"/>
                  </a:lnTo>
                  <a:lnTo>
                    <a:pt x="83" y="56"/>
                  </a:lnTo>
                  <a:lnTo>
                    <a:pt x="152" y="58"/>
                  </a:lnTo>
                  <a:lnTo>
                    <a:pt x="200" y="56"/>
                  </a:lnTo>
                  <a:lnTo>
                    <a:pt x="227" y="55"/>
                  </a:lnTo>
                  <a:lnTo>
                    <a:pt x="236" y="54"/>
                  </a:lnTo>
                  <a:lnTo>
                    <a:pt x="147" y="21"/>
                  </a:lnTo>
                  <a:lnTo>
                    <a:pt x="96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85" name="Freeform 769">
              <a:extLst>
                <a:ext uri="{FF2B5EF4-FFF2-40B4-BE49-F238E27FC236}">
                  <a16:creationId xmlns:a16="http://schemas.microsoft.com/office/drawing/2014/main" id="{F4748133-932E-494A-80F7-5A3FEE514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" y="1428"/>
              <a:ext cx="180" cy="35"/>
            </a:xfrm>
            <a:custGeom>
              <a:avLst/>
              <a:gdLst>
                <a:gd name="T0" fmla="+- 0 5709 5661"/>
                <a:gd name="T1" fmla="*/ T0 w 180"/>
                <a:gd name="T2" fmla="+- 0 1428 1428"/>
                <a:gd name="T3" fmla="*/ 1428 h 35"/>
                <a:gd name="T4" fmla="+- 0 5685 5661"/>
                <a:gd name="T5" fmla="*/ T4 w 180"/>
                <a:gd name="T6" fmla="+- 0 1429 1428"/>
                <a:gd name="T7" fmla="*/ 1429 h 35"/>
                <a:gd name="T8" fmla="+- 0 5665 5661"/>
                <a:gd name="T9" fmla="*/ T8 w 180"/>
                <a:gd name="T10" fmla="+- 0 1433 1428"/>
                <a:gd name="T11" fmla="*/ 1433 h 35"/>
                <a:gd name="T12" fmla="+- 0 5661 5661"/>
                <a:gd name="T13" fmla="*/ T12 w 180"/>
                <a:gd name="T14" fmla="+- 0 1443 1428"/>
                <a:gd name="T15" fmla="*/ 1443 h 35"/>
                <a:gd name="T16" fmla="+- 0 5680 5661"/>
                <a:gd name="T17" fmla="*/ T16 w 180"/>
                <a:gd name="T18" fmla="+- 0 1453 1428"/>
                <a:gd name="T19" fmla="*/ 1453 h 35"/>
                <a:gd name="T20" fmla="+- 0 5726 5661"/>
                <a:gd name="T21" fmla="*/ T20 w 180"/>
                <a:gd name="T22" fmla="+- 0 1460 1428"/>
                <a:gd name="T23" fmla="*/ 1460 h 35"/>
                <a:gd name="T24" fmla="+- 0 5778 5661"/>
                <a:gd name="T25" fmla="*/ T24 w 180"/>
                <a:gd name="T26" fmla="+- 0 1462 1428"/>
                <a:gd name="T27" fmla="*/ 1462 h 35"/>
                <a:gd name="T28" fmla="+- 0 5814 5661"/>
                <a:gd name="T29" fmla="*/ T28 w 180"/>
                <a:gd name="T30" fmla="+- 0 1463 1428"/>
                <a:gd name="T31" fmla="*/ 1463 h 35"/>
                <a:gd name="T32" fmla="+- 0 5834 5661"/>
                <a:gd name="T33" fmla="*/ T32 w 180"/>
                <a:gd name="T34" fmla="+- 0 1463 1428"/>
                <a:gd name="T35" fmla="*/ 1463 h 35"/>
                <a:gd name="T36" fmla="+- 0 5841 5661"/>
                <a:gd name="T37" fmla="*/ T36 w 180"/>
                <a:gd name="T38" fmla="+- 0 1463 1428"/>
                <a:gd name="T39" fmla="*/ 1463 h 35"/>
                <a:gd name="T40" fmla="+- 0 5772 5661"/>
                <a:gd name="T41" fmla="*/ T40 w 180"/>
                <a:gd name="T42" fmla="+- 0 1442 1428"/>
                <a:gd name="T43" fmla="*/ 1442 h 35"/>
                <a:gd name="T44" fmla="+- 0 5733 5661"/>
                <a:gd name="T45" fmla="*/ T44 w 180"/>
                <a:gd name="T46" fmla="+- 0 1432 1428"/>
                <a:gd name="T47" fmla="*/ 1432 h 35"/>
                <a:gd name="T48" fmla="+- 0 5709 5661"/>
                <a:gd name="T49" fmla="*/ T48 w 180"/>
                <a:gd name="T50" fmla="+- 0 1428 1428"/>
                <a:gd name="T51" fmla="*/ 1428 h 3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180" h="35">
                  <a:moveTo>
                    <a:pt x="48" y="0"/>
                  </a:moveTo>
                  <a:lnTo>
                    <a:pt x="24" y="1"/>
                  </a:lnTo>
                  <a:lnTo>
                    <a:pt x="4" y="5"/>
                  </a:lnTo>
                  <a:lnTo>
                    <a:pt x="0" y="15"/>
                  </a:lnTo>
                  <a:lnTo>
                    <a:pt x="19" y="25"/>
                  </a:lnTo>
                  <a:lnTo>
                    <a:pt x="65" y="32"/>
                  </a:lnTo>
                  <a:lnTo>
                    <a:pt x="117" y="34"/>
                  </a:lnTo>
                  <a:lnTo>
                    <a:pt x="153" y="35"/>
                  </a:lnTo>
                  <a:lnTo>
                    <a:pt x="173" y="35"/>
                  </a:lnTo>
                  <a:lnTo>
                    <a:pt x="180" y="35"/>
                  </a:lnTo>
                  <a:lnTo>
                    <a:pt x="111" y="14"/>
                  </a:lnTo>
                  <a:lnTo>
                    <a:pt x="72" y="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86" name="Freeform 768">
              <a:extLst>
                <a:ext uri="{FF2B5EF4-FFF2-40B4-BE49-F238E27FC236}">
                  <a16:creationId xmlns:a16="http://schemas.microsoft.com/office/drawing/2014/main" id="{8D7D43AB-209F-4BD3-B72E-319E8BE2E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6" y="1538"/>
              <a:ext cx="146" cy="39"/>
            </a:xfrm>
            <a:custGeom>
              <a:avLst/>
              <a:gdLst>
                <a:gd name="T0" fmla="+- 0 5750 5697"/>
                <a:gd name="T1" fmla="*/ T0 w 146"/>
                <a:gd name="T2" fmla="+- 0 1539 1539"/>
                <a:gd name="T3" fmla="*/ 1539 h 39"/>
                <a:gd name="T4" fmla="+- 0 5730 5697"/>
                <a:gd name="T5" fmla="*/ T4 w 146"/>
                <a:gd name="T6" fmla="+- 0 1542 1539"/>
                <a:gd name="T7" fmla="*/ 1542 h 39"/>
                <a:gd name="T8" fmla="+- 0 5712 5697"/>
                <a:gd name="T9" fmla="*/ T8 w 146"/>
                <a:gd name="T10" fmla="+- 0 1548 1539"/>
                <a:gd name="T11" fmla="*/ 1548 h 39"/>
                <a:gd name="T12" fmla="+- 0 5697 5697"/>
                <a:gd name="T13" fmla="*/ T12 w 146"/>
                <a:gd name="T14" fmla="+- 0 1559 1539"/>
                <a:gd name="T15" fmla="*/ 1559 h 39"/>
                <a:gd name="T16" fmla="+- 0 5697 5697"/>
                <a:gd name="T17" fmla="*/ T16 w 146"/>
                <a:gd name="T18" fmla="+- 0 1571 1539"/>
                <a:gd name="T19" fmla="*/ 1571 h 39"/>
                <a:gd name="T20" fmla="+- 0 5714 5697"/>
                <a:gd name="T21" fmla="*/ T20 w 146"/>
                <a:gd name="T22" fmla="+- 0 1577 1539"/>
                <a:gd name="T23" fmla="*/ 1577 h 39"/>
                <a:gd name="T24" fmla="+- 0 5793 5697"/>
                <a:gd name="T25" fmla="*/ T24 w 146"/>
                <a:gd name="T26" fmla="+- 0 1561 1539"/>
                <a:gd name="T27" fmla="*/ 1561 h 39"/>
                <a:gd name="T28" fmla="+- 0 5842 5697"/>
                <a:gd name="T29" fmla="*/ T28 w 146"/>
                <a:gd name="T30" fmla="+- 0 1544 1539"/>
                <a:gd name="T31" fmla="*/ 1544 h 39"/>
                <a:gd name="T32" fmla="+- 0 5783 5697"/>
                <a:gd name="T33" fmla="*/ T32 w 146"/>
                <a:gd name="T34" fmla="+- 0 1540 1539"/>
                <a:gd name="T35" fmla="*/ 1540 h 39"/>
                <a:gd name="T36" fmla="+- 0 5750 5697"/>
                <a:gd name="T37" fmla="*/ T36 w 146"/>
                <a:gd name="T38" fmla="+- 0 1539 1539"/>
                <a:gd name="T39" fmla="*/ 1539 h 3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46" h="39">
                  <a:moveTo>
                    <a:pt x="53" y="0"/>
                  </a:moveTo>
                  <a:lnTo>
                    <a:pt x="33" y="3"/>
                  </a:lnTo>
                  <a:lnTo>
                    <a:pt x="15" y="9"/>
                  </a:lnTo>
                  <a:lnTo>
                    <a:pt x="0" y="20"/>
                  </a:lnTo>
                  <a:lnTo>
                    <a:pt x="0" y="32"/>
                  </a:lnTo>
                  <a:lnTo>
                    <a:pt x="17" y="38"/>
                  </a:lnTo>
                  <a:lnTo>
                    <a:pt x="96" y="22"/>
                  </a:lnTo>
                  <a:lnTo>
                    <a:pt x="145" y="5"/>
                  </a:lnTo>
                  <a:lnTo>
                    <a:pt x="86" y="1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87" name="Freeform 767">
              <a:extLst>
                <a:ext uri="{FF2B5EF4-FFF2-40B4-BE49-F238E27FC236}">
                  <a16:creationId xmlns:a16="http://schemas.microsoft.com/office/drawing/2014/main" id="{1DF05A91-FC59-48FD-B86F-D544BDE0D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8" y="1547"/>
              <a:ext cx="111" cy="22"/>
            </a:xfrm>
            <a:custGeom>
              <a:avLst/>
              <a:gdLst>
                <a:gd name="T0" fmla="+- 0 5774 5708"/>
                <a:gd name="T1" fmla="*/ T0 w 111"/>
                <a:gd name="T2" fmla="+- 0 1547 1547"/>
                <a:gd name="T3" fmla="*/ 1547 h 22"/>
                <a:gd name="T4" fmla="+- 0 5709 5708"/>
                <a:gd name="T5" fmla="*/ T4 w 111"/>
                <a:gd name="T6" fmla="+- 0 1561 1547"/>
                <a:gd name="T7" fmla="*/ 1561 h 22"/>
                <a:gd name="T8" fmla="+- 0 5708 5708"/>
                <a:gd name="T9" fmla="*/ T8 w 111"/>
                <a:gd name="T10" fmla="+- 0 1567 1547"/>
                <a:gd name="T11" fmla="*/ 1567 h 22"/>
                <a:gd name="T12" fmla="+- 0 5721 5708"/>
                <a:gd name="T13" fmla="*/ T12 w 111"/>
                <a:gd name="T14" fmla="+- 0 1569 1547"/>
                <a:gd name="T15" fmla="*/ 1569 h 22"/>
                <a:gd name="T16" fmla="+- 0 5781 5708"/>
                <a:gd name="T17" fmla="*/ T16 w 111"/>
                <a:gd name="T18" fmla="+- 0 1558 1547"/>
                <a:gd name="T19" fmla="*/ 1558 h 22"/>
                <a:gd name="T20" fmla="+- 0 5819 5708"/>
                <a:gd name="T21" fmla="*/ T20 w 111"/>
                <a:gd name="T22" fmla="+- 0 1548 1547"/>
                <a:gd name="T23" fmla="*/ 1548 h 22"/>
                <a:gd name="T24" fmla="+- 0 5774 5708"/>
                <a:gd name="T25" fmla="*/ T24 w 111"/>
                <a:gd name="T26" fmla="+- 0 1547 1547"/>
                <a:gd name="T27" fmla="*/ 1547 h 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111" h="22">
                  <a:moveTo>
                    <a:pt x="66" y="0"/>
                  </a:moveTo>
                  <a:lnTo>
                    <a:pt x="1" y="14"/>
                  </a:lnTo>
                  <a:lnTo>
                    <a:pt x="0" y="20"/>
                  </a:lnTo>
                  <a:lnTo>
                    <a:pt x="13" y="22"/>
                  </a:lnTo>
                  <a:lnTo>
                    <a:pt x="73" y="11"/>
                  </a:lnTo>
                  <a:lnTo>
                    <a:pt x="111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88" name="Freeform 766">
              <a:extLst>
                <a:ext uri="{FF2B5EF4-FFF2-40B4-BE49-F238E27FC236}">
                  <a16:creationId xmlns:a16="http://schemas.microsoft.com/office/drawing/2014/main" id="{BD0D027D-19D4-4A40-A290-FCF7CE90C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" y="1320"/>
              <a:ext cx="122" cy="91"/>
            </a:xfrm>
            <a:custGeom>
              <a:avLst/>
              <a:gdLst>
                <a:gd name="T0" fmla="+- 0 5735 5730"/>
                <a:gd name="T1" fmla="*/ T0 w 122"/>
                <a:gd name="T2" fmla="+- 0 1321 1321"/>
                <a:gd name="T3" fmla="*/ 1321 h 91"/>
                <a:gd name="T4" fmla="+- 0 5768 5730"/>
                <a:gd name="T5" fmla="*/ T4 w 122"/>
                <a:gd name="T6" fmla="+- 0 1374 1321"/>
                <a:gd name="T7" fmla="*/ 1374 h 91"/>
                <a:gd name="T8" fmla="+- 0 5852 5730"/>
                <a:gd name="T9" fmla="*/ T8 w 122"/>
                <a:gd name="T10" fmla="+- 0 1411 1321"/>
                <a:gd name="T11" fmla="*/ 1411 h 91"/>
                <a:gd name="T12" fmla="+- 0 5849 5730"/>
                <a:gd name="T13" fmla="*/ T12 w 122"/>
                <a:gd name="T14" fmla="+- 0 1407 1321"/>
                <a:gd name="T15" fmla="*/ 1407 h 91"/>
                <a:gd name="T16" fmla="+- 0 5784 5730"/>
                <a:gd name="T17" fmla="*/ T16 w 122"/>
                <a:gd name="T18" fmla="+- 0 1345 1321"/>
                <a:gd name="T19" fmla="*/ 1345 h 91"/>
                <a:gd name="T20" fmla="+- 0 5735 5730"/>
                <a:gd name="T21" fmla="*/ T20 w 122"/>
                <a:gd name="T22" fmla="+- 0 1321 1321"/>
                <a:gd name="T23" fmla="*/ 1321 h 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122" h="91">
                  <a:moveTo>
                    <a:pt x="5" y="0"/>
                  </a:moveTo>
                  <a:lnTo>
                    <a:pt x="38" y="53"/>
                  </a:lnTo>
                  <a:lnTo>
                    <a:pt x="122" y="90"/>
                  </a:lnTo>
                  <a:lnTo>
                    <a:pt x="119" y="86"/>
                  </a:lnTo>
                  <a:lnTo>
                    <a:pt x="54" y="2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89" name="Freeform 765">
              <a:extLst>
                <a:ext uri="{FF2B5EF4-FFF2-40B4-BE49-F238E27FC236}">
                  <a16:creationId xmlns:a16="http://schemas.microsoft.com/office/drawing/2014/main" id="{412D7AEC-C9C1-4383-9221-6057F2913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1" y="1329"/>
              <a:ext cx="93" cy="68"/>
            </a:xfrm>
            <a:custGeom>
              <a:avLst/>
              <a:gdLst>
                <a:gd name="T0" fmla="+- 0 5744 5741"/>
                <a:gd name="T1" fmla="*/ T0 w 93"/>
                <a:gd name="T2" fmla="+- 0 1330 1330"/>
                <a:gd name="T3" fmla="*/ 1330 h 68"/>
                <a:gd name="T4" fmla="+- 0 5793 5741"/>
                <a:gd name="T5" fmla="*/ T4 w 93"/>
                <a:gd name="T6" fmla="+- 0 1377 1330"/>
                <a:gd name="T7" fmla="*/ 1377 h 68"/>
                <a:gd name="T8" fmla="+- 0 5833 5741"/>
                <a:gd name="T9" fmla="*/ T8 w 93"/>
                <a:gd name="T10" fmla="+- 0 1398 1330"/>
                <a:gd name="T11" fmla="*/ 1398 h 68"/>
                <a:gd name="T12" fmla="+- 0 5831 5741"/>
                <a:gd name="T13" fmla="*/ T12 w 93"/>
                <a:gd name="T14" fmla="+- 0 1395 1330"/>
                <a:gd name="T15" fmla="*/ 1395 h 68"/>
                <a:gd name="T16" fmla="+- 0 5780 5741"/>
                <a:gd name="T17" fmla="*/ T16 w 93"/>
                <a:gd name="T18" fmla="+- 0 1350 1330"/>
                <a:gd name="T19" fmla="*/ 1350 h 68"/>
                <a:gd name="T20" fmla="+- 0 5744 5741"/>
                <a:gd name="T21" fmla="*/ T20 w 93"/>
                <a:gd name="T22" fmla="+- 0 1330 1330"/>
                <a:gd name="T23" fmla="*/ 1330 h 6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93" h="68">
                  <a:moveTo>
                    <a:pt x="3" y="0"/>
                  </a:moveTo>
                  <a:lnTo>
                    <a:pt x="52" y="47"/>
                  </a:lnTo>
                  <a:lnTo>
                    <a:pt x="92" y="68"/>
                  </a:lnTo>
                  <a:lnTo>
                    <a:pt x="90" y="65"/>
                  </a:lnTo>
                  <a:lnTo>
                    <a:pt x="39" y="2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pic>
          <p:nvPicPr>
            <p:cNvPr id="290" name="Picture 764">
              <a:extLst>
                <a:ext uri="{FF2B5EF4-FFF2-40B4-BE49-F238E27FC236}">
                  <a16:creationId xmlns:a16="http://schemas.microsoft.com/office/drawing/2014/main" id="{38DF54E0-57D3-4CA1-9033-1F2EDAC28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5" y="1872"/>
              <a:ext cx="227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1" name="Picture 763">
              <a:extLst>
                <a:ext uri="{FF2B5EF4-FFF2-40B4-BE49-F238E27FC236}">
                  <a16:creationId xmlns:a16="http://schemas.microsoft.com/office/drawing/2014/main" id="{BBDF67B1-ED02-4678-BDF5-D04F77DD8B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1" y="1841"/>
              <a:ext cx="21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2" name="Freeform 762">
              <a:extLst>
                <a:ext uri="{FF2B5EF4-FFF2-40B4-BE49-F238E27FC236}">
                  <a16:creationId xmlns:a16="http://schemas.microsoft.com/office/drawing/2014/main" id="{C14BD0FA-9412-496D-98BC-6D358F221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" y="1768"/>
              <a:ext cx="181" cy="41"/>
            </a:xfrm>
            <a:custGeom>
              <a:avLst/>
              <a:gdLst>
                <a:gd name="T0" fmla="+- 0 6903 6767"/>
                <a:gd name="T1" fmla="*/ T0 w 181"/>
                <a:gd name="T2" fmla="+- 0 1768 1768"/>
                <a:gd name="T3" fmla="*/ 1768 h 41"/>
                <a:gd name="T4" fmla="+- 0 6878 6767"/>
                <a:gd name="T5" fmla="*/ T4 w 181"/>
                <a:gd name="T6" fmla="+- 0 1769 1768"/>
                <a:gd name="T7" fmla="*/ 1769 h 41"/>
                <a:gd name="T8" fmla="+- 0 6838 6767"/>
                <a:gd name="T9" fmla="*/ T8 w 181"/>
                <a:gd name="T10" fmla="+- 0 1776 1768"/>
                <a:gd name="T11" fmla="*/ 1776 h 41"/>
                <a:gd name="T12" fmla="+- 0 6767 6767"/>
                <a:gd name="T13" fmla="*/ T12 w 181"/>
                <a:gd name="T14" fmla="+- 0 1791 1768"/>
                <a:gd name="T15" fmla="*/ 1791 h 41"/>
                <a:gd name="T16" fmla="+- 0 6774 6767"/>
                <a:gd name="T17" fmla="*/ T16 w 181"/>
                <a:gd name="T18" fmla="+- 0 1793 1768"/>
                <a:gd name="T19" fmla="*/ 1793 h 41"/>
                <a:gd name="T20" fmla="+- 0 6795 6767"/>
                <a:gd name="T21" fmla="*/ T20 w 181"/>
                <a:gd name="T22" fmla="+- 0 1797 1768"/>
                <a:gd name="T23" fmla="*/ 1797 h 41"/>
                <a:gd name="T24" fmla="+- 0 6830 6767"/>
                <a:gd name="T25" fmla="*/ T24 w 181"/>
                <a:gd name="T26" fmla="+- 0 1803 1768"/>
                <a:gd name="T27" fmla="*/ 1803 h 41"/>
                <a:gd name="T28" fmla="+- 0 6882 6767"/>
                <a:gd name="T29" fmla="*/ T28 w 181"/>
                <a:gd name="T30" fmla="+- 0 1809 1768"/>
                <a:gd name="T31" fmla="*/ 1809 h 41"/>
                <a:gd name="T32" fmla="+- 0 6929 6767"/>
                <a:gd name="T33" fmla="*/ T32 w 181"/>
                <a:gd name="T34" fmla="+- 0 1809 1768"/>
                <a:gd name="T35" fmla="*/ 1809 h 41"/>
                <a:gd name="T36" fmla="+- 0 6948 6767"/>
                <a:gd name="T37" fmla="*/ T36 w 181"/>
                <a:gd name="T38" fmla="+- 0 1798 1768"/>
                <a:gd name="T39" fmla="*/ 1798 h 41"/>
                <a:gd name="T40" fmla="+- 0 6946 6767"/>
                <a:gd name="T41" fmla="*/ T40 w 181"/>
                <a:gd name="T42" fmla="+- 0 1784 1768"/>
                <a:gd name="T43" fmla="*/ 1784 h 41"/>
                <a:gd name="T44" fmla="+- 0 6926 6767"/>
                <a:gd name="T45" fmla="*/ T44 w 181"/>
                <a:gd name="T46" fmla="+- 0 1774 1768"/>
                <a:gd name="T47" fmla="*/ 1774 h 41"/>
                <a:gd name="T48" fmla="+- 0 6903 6767"/>
                <a:gd name="T49" fmla="*/ T48 w 181"/>
                <a:gd name="T50" fmla="+- 0 1768 1768"/>
                <a:gd name="T51" fmla="*/ 1768 h 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181" h="41">
                  <a:moveTo>
                    <a:pt x="136" y="0"/>
                  </a:moveTo>
                  <a:lnTo>
                    <a:pt x="111" y="1"/>
                  </a:lnTo>
                  <a:lnTo>
                    <a:pt x="71" y="8"/>
                  </a:lnTo>
                  <a:lnTo>
                    <a:pt x="0" y="23"/>
                  </a:lnTo>
                  <a:lnTo>
                    <a:pt x="7" y="25"/>
                  </a:lnTo>
                  <a:lnTo>
                    <a:pt x="28" y="29"/>
                  </a:lnTo>
                  <a:lnTo>
                    <a:pt x="63" y="35"/>
                  </a:lnTo>
                  <a:lnTo>
                    <a:pt x="115" y="41"/>
                  </a:lnTo>
                  <a:lnTo>
                    <a:pt x="162" y="41"/>
                  </a:lnTo>
                  <a:lnTo>
                    <a:pt x="181" y="30"/>
                  </a:lnTo>
                  <a:lnTo>
                    <a:pt x="179" y="16"/>
                  </a:lnTo>
                  <a:lnTo>
                    <a:pt x="159" y="6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93" name="Freeform 761">
              <a:extLst>
                <a:ext uri="{FF2B5EF4-FFF2-40B4-BE49-F238E27FC236}">
                  <a16:creationId xmlns:a16="http://schemas.microsoft.com/office/drawing/2014/main" id="{DE92FB1C-76B7-41EF-BB32-A99246491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" y="1779"/>
              <a:ext cx="138" cy="22"/>
            </a:xfrm>
            <a:custGeom>
              <a:avLst/>
              <a:gdLst>
                <a:gd name="T0" fmla="+- 0 6899 6796"/>
                <a:gd name="T1" fmla="*/ T0 w 138"/>
                <a:gd name="T2" fmla="+- 0 1779 1779"/>
                <a:gd name="T3" fmla="*/ 1779 h 22"/>
                <a:gd name="T4" fmla="+- 0 6881 6796"/>
                <a:gd name="T5" fmla="*/ T4 w 138"/>
                <a:gd name="T6" fmla="+- 0 1779 1779"/>
                <a:gd name="T7" fmla="*/ 1779 h 22"/>
                <a:gd name="T8" fmla="+- 0 6850 6796"/>
                <a:gd name="T9" fmla="*/ T8 w 138"/>
                <a:gd name="T10" fmla="+- 0 1783 1779"/>
                <a:gd name="T11" fmla="*/ 1783 h 22"/>
                <a:gd name="T12" fmla="+- 0 6796 6796"/>
                <a:gd name="T13" fmla="*/ T12 w 138"/>
                <a:gd name="T14" fmla="+- 0 1792 1779"/>
                <a:gd name="T15" fmla="*/ 1792 h 22"/>
                <a:gd name="T16" fmla="+- 0 6801 6796"/>
                <a:gd name="T17" fmla="*/ T16 w 138"/>
                <a:gd name="T18" fmla="+- 0 1792 1779"/>
                <a:gd name="T19" fmla="*/ 1792 h 22"/>
                <a:gd name="T20" fmla="+- 0 6816 6796"/>
                <a:gd name="T21" fmla="*/ T20 w 138"/>
                <a:gd name="T22" fmla="+- 0 1795 1779"/>
                <a:gd name="T23" fmla="*/ 1795 h 22"/>
                <a:gd name="T24" fmla="+- 0 6844 6796"/>
                <a:gd name="T25" fmla="*/ T24 w 138"/>
                <a:gd name="T26" fmla="+- 0 1798 1779"/>
                <a:gd name="T27" fmla="*/ 1798 h 22"/>
                <a:gd name="T28" fmla="+- 0 6883 6796"/>
                <a:gd name="T29" fmla="*/ T28 w 138"/>
                <a:gd name="T30" fmla="+- 0 1801 1779"/>
                <a:gd name="T31" fmla="*/ 1801 h 22"/>
                <a:gd name="T32" fmla="+- 0 6918 6796"/>
                <a:gd name="T33" fmla="*/ T32 w 138"/>
                <a:gd name="T34" fmla="+- 0 1801 1779"/>
                <a:gd name="T35" fmla="*/ 1801 h 22"/>
                <a:gd name="T36" fmla="+- 0 6934 6796"/>
                <a:gd name="T37" fmla="*/ T36 w 138"/>
                <a:gd name="T38" fmla="+- 0 1795 1779"/>
                <a:gd name="T39" fmla="*/ 1795 h 22"/>
                <a:gd name="T40" fmla="+- 0 6932 6796"/>
                <a:gd name="T41" fmla="*/ T40 w 138"/>
                <a:gd name="T42" fmla="+- 0 1788 1779"/>
                <a:gd name="T43" fmla="*/ 1788 h 22"/>
                <a:gd name="T44" fmla="+- 0 6917 6796"/>
                <a:gd name="T45" fmla="*/ T44 w 138"/>
                <a:gd name="T46" fmla="+- 0 1782 1779"/>
                <a:gd name="T47" fmla="*/ 1782 h 22"/>
                <a:gd name="T48" fmla="+- 0 6899 6796"/>
                <a:gd name="T49" fmla="*/ T48 w 138"/>
                <a:gd name="T50" fmla="+- 0 1779 1779"/>
                <a:gd name="T51" fmla="*/ 1779 h 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138" h="22">
                  <a:moveTo>
                    <a:pt x="103" y="0"/>
                  </a:moveTo>
                  <a:lnTo>
                    <a:pt x="85" y="0"/>
                  </a:lnTo>
                  <a:lnTo>
                    <a:pt x="54" y="4"/>
                  </a:lnTo>
                  <a:lnTo>
                    <a:pt x="0" y="13"/>
                  </a:lnTo>
                  <a:lnTo>
                    <a:pt x="5" y="13"/>
                  </a:lnTo>
                  <a:lnTo>
                    <a:pt x="20" y="16"/>
                  </a:lnTo>
                  <a:lnTo>
                    <a:pt x="48" y="19"/>
                  </a:lnTo>
                  <a:lnTo>
                    <a:pt x="87" y="22"/>
                  </a:lnTo>
                  <a:lnTo>
                    <a:pt x="122" y="22"/>
                  </a:lnTo>
                  <a:lnTo>
                    <a:pt x="138" y="16"/>
                  </a:lnTo>
                  <a:lnTo>
                    <a:pt x="136" y="9"/>
                  </a:lnTo>
                  <a:lnTo>
                    <a:pt x="121" y="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94" name="Freeform 760">
              <a:extLst>
                <a:ext uri="{FF2B5EF4-FFF2-40B4-BE49-F238E27FC236}">
                  <a16:creationId xmlns:a16="http://schemas.microsoft.com/office/drawing/2014/main" id="{9C4126B6-BAD6-4186-8AB5-3C8A4A664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" y="1646"/>
              <a:ext cx="137" cy="69"/>
            </a:xfrm>
            <a:custGeom>
              <a:avLst/>
              <a:gdLst>
                <a:gd name="T0" fmla="+- 0 6906 6794"/>
                <a:gd name="T1" fmla="*/ T0 w 137"/>
                <a:gd name="T2" fmla="+- 0 1647 1647"/>
                <a:gd name="T3" fmla="*/ 1647 h 69"/>
                <a:gd name="T4" fmla="+- 0 6887 6794"/>
                <a:gd name="T5" fmla="*/ T4 w 137"/>
                <a:gd name="T6" fmla="+- 0 1651 1647"/>
                <a:gd name="T7" fmla="*/ 1651 h 69"/>
                <a:gd name="T8" fmla="+- 0 6869 6794"/>
                <a:gd name="T9" fmla="*/ T8 w 137"/>
                <a:gd name="T10" fmla="+- 0 1659 1647"/>
                <a:gd name="T11" fmla="*/ 1659 h 69"/>
                <a:gd name="T12" fmla="+- 0 6841 6794"/>
                <a:gd name="T13" fmla="*/ T12 w 137"/>
                <a:gd name="T14" fmla="+- 0 1678 1647"/>
                <a:gd name="T15" fmla="*/ 1678 h 69"/>
                <a:gd name="T16" fmla="+- 0 6794 6794"/>
                <a:gd name="T17" fmla="*/ T16 w 137"/>
                <a:gd name="T18" fmla="+- 0 1715 1647"/>
                <a:gd name="T19" fmla="*/ 1715 h 69"/>
                <a:gd name="T20" fmla="+- 0 6800 6794"/>
                <a:gd name="T21" fmla="*/ T20 w 137"/>
                <a:gd name="T22" fmla="+- 0 1714 1647"/>
                <a:gd name="T23" fmla="*/ 1714 h 69"/>
                <a:gd name="T24" fmla="+- 0 6886 6794"/>
                <a:gd name="T25" fmla="*/ T24 w 137"/>
                <a:gd name="T26" fmla="+- 0 1688 1647"/>
                <a:gd name="T27" fmla="*/ 1688 h 69"/>
                <a:gd name="T28" fmla="+- 0 6931 6794"/>
                <a:gd name="T29" fmla="*/ T28 w 137"/>
                <a:gd name="T30" fmla="+- 0 1657 1647"/>
                <a:gd name="T31" fmla="*/ 1657 h 69"/>
                <a:gd name="T32" fmla="+- 0 6924 6794"/>
                <a:gd name="T33" fmla="*/ T32 w 137"/>
                <a:gd name="T34" fmla="+- 0 1648 1647"/>
                <a:gd name="T35" fmla="*/ 1648 h 69"/>
                <a:gd name="T36" fmla="+- 0 6906 6794"/>
                <a:gd name="T37" fmla="*/ T36 w 137"/>
                <a:gd name="T38" fmla="+- 0 1647 1647"/>
                <a:gd name="T39" fmla="*/ 1647 h 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137" h="69">
                  <a:moveTo>
                    <a:pt x="112" y="0"/>
                  </a:moveTo>
                  <a:lnTo>
                    <a:pt x="93" y="4"/>
                  </a:lnTo>
                  <a:lnTo>
                    <a:pt x="75" y="12"/>
                  </a:lnTo>
                  <a:lnTo>
                    <a:pt x="47" y="31"/>
                  </a:lnTo>
                  <a:lnTo>
                    <a:pt x="0" y="68"/>
                  </a:lnTo>
                  <a:lnTo>
                    <a:pt x="6" y="67"/>
                  </a:lnTo>
                  <a:lnTo>
                    <a:pt x="92" y="41"/>
                  </a:lnTo>
                  <a:lnTo>
                    <a:pt x="137" y="10"/>
                  </a:lnTo>
                  <a:lnTo>
                    <a:pt x="130" y="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95" name="Freeform 759">
              <a:extLst>
                <a:ext uri="{FF2B5EF4-FFF2-40B4-BE49-F238E27FC236}">
                  <a16:creationId xmlns:a16="http://schemas.microsoft.com/office/drawing/2014/main" id="{4E61C6E4-0269-4E1E-988E-D055DEA99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5" y="1654"/>
              <a:ext cx="104" cy="51"/>
            </a:xfrm>
            <a:custGeom>
              <a:avLst/>
              <a:gdLst>
                <a:gd name="T0" fmla="+- 0 6915 6815"/>
                <a:gd name="T1" fmla="*/ T0 w 104"/>
                <a:gd name="T2" fmla="+- 0 1655 1655"/>
                <a:gd name="T3" fmla="*/ 1655 h 51"/>
                <a:gd name="T4" fmla="+- 0 6853 6815"/>
                <a:gd name="T5" fmla="*/ T4 w 104"/>
                <a:gd name="T6" fmla="+- 0 1680 1655"/>
                <a:gd name="T7" fmla="*/ 1680 h 51"/>
                <a:gd name="T8" fmla="+- 0 6815 6815"/>
                <a:gd name="T9" fmla="*/ T8 w 104"/>
                <a:gd name="T10" fmla="+- 0 1705 1655"/>
                <a:gd name="T11" fmla="*/ 1705 h 51"/>
                <a:gd name="T12" fmla="+- 0 6819 6815"/>
                <a:gd name="T13" fmla="*/ T12 w 104"/>
                <a:gd name="T14" fmla="+- 0 1704 1655"/>
                <a:gd name="T15" fmla="*/ 1704 h 51"/>
                <a:gd name="T16" fmla="+- 0 6884 6815"/>
                <a:gd name="T17" fmla="*/ T16 w 104"/>
                <a:gd name="T18" fmla="+- 0 1682 1655"/>
                <a:gd name="T19" fmla="*/ 1682 h 51"/>
                <a:gd name="T20" fmla="+- 0 6919 6815"/>
                <a:gd name="T21" fmla="*/ T20 w 104"/>
                <a:gd name="T22" fmla="+- 0 1660 1655"/>
                <a:gd name="T23" fmla="*/ 1660 h 51"/>
                <a:gd name="T24" fmla="+- 0 6915 6815"/>
                <a:gd name="T25" fmla="*/ T24 w 104"/>
                <a:gd name="T26" fmla="+- 0 1655 1655"/>
                <a:gd name="T27" fmla="*/ 1655 h 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104" h="51">
                  <a:moveTo>
                    <a:pt x="100" y="0"/>
                  </a:moveTo>
                  <a:lnTo>
                    <a:pt x="38" y="25"/>
                  </a:lnTo>
                  <a:lnTo>
                    <a:pt x="0" y="50"/>
                  </a:lnTo>
                  <a:lnTo>
                    <a:pt x="4" y="49"/>
                  </a:lnTo>
                  <a:lnTo>
                    <a:pt x="69" y="27"/>
                  </a:lnTo>
                  <a:lnTo>
                    <a:pt x="104" y="5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96" name="AutoShape 758">
              <a:extLst>
                <a:ext uri="{FF2B5EF4-FFF2-40B4-BE49-F238E27FC236}">
                  <a16:creationId xmlns:a16="http://schemas.microsoft.com/office/drawing/2014/main" id="{4E7FD74B-02A0-4EEF-A076-359A23C7E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4" y="1974"/>
              <a:ext cx="876" cy="676"/>
            </a:xfrm>
            <a:custGeom>
              <a:avLst/>
              <a:gdLst>
                <a:gd name="T0" fmla="+- 0 6684 6684"/>
                <a:gd name="T1" fmla="*/ T0 w 876"/>
                <a:gd name="T2" fmla="+- 0 2606 1974"/>
                <a:gd name="T3" fmla="*/ 2606 h 676"/>
                <a:gd name="T4" fmla="+- 0 6750 6684"/>
                <a:gd name="T5" fmla="*/ T4 w 876"/>
                <a:gd name="T6" fmla="+- 0 2634 1974"/>
                <a:gd name="T7" fmla="*/ 2634 h 676"/>
                <a:gd name="T8" fmla="+- 0 6824 6684"/>
                <a:gd name="T9" fmla="*/ T8 w 876"/>
                <a:gd name="T10" fmla="+- 0 2646 1974"/>
                <a:gd name="T11" fmla="*/ 2646 h 676"/>
                <a:gd name="T12" fmla="+- 0 6851 6684"/>
                <a:gd name="T13" fmla="*/ T12 w 876"/>
                <a:gd name="T14" fmla="+- 0 2648 1974"/>
                <a:gd name="T15" fmla="*/ 2648 h 676"/>
                <a:gd name="T16" fmla="+- 0 6874 6684"/>
                <a:gd name="T17" fmla="*/ T16 w 876"/>
                <a:gd name="T18" fmla="+- 0 2631 1974"/>
                <a:gd name="T19" fmla="*/ 2631 h 676"/>
                <a:gd name="T20" fmla="+- 0 7017 6684"/>
                <a:gd name="T21" fmla="*/ T20 w 876"/>
                <a:gd name="T22" fmla="+- 0 2546 1974"/>
                <a:gd name="T23" fmla="*/ 2546 h 676"/>
                <a:gd name="T24" fmla="+- 0 6802 6684"/>
                <a:gd name="T25" fmla="*/ T24 w 876"/>
                <a:gd name="T26" fmla="+- 0 2504 1974"/>
                <a:gd name="T27" fmla="*/ 2504 h 676"/>
                <a:gd name="T28" fmla="+- 0 6765 6684"/>
                <a:gd name="T29" fmla="*/ T28 w 876"/>
                <a:gd name="T30" fmla="+- 0 2489 1974"/>
                <a:gd name="T31" fmla="*/ 2489 h 676"/>
                <a:gd name="T32" fmla="+- 0 6726 6684"/>
                <a:gd name="T33" fmla="*/ T32 w 876"/>
                <a:gd name="T34" fmla="+- 0 2476 1974"/>
                <a:gd name="T35" fmla="*/ 2476 h 676"/>
                <a:gd name="T36" fmla="+- 0 7466 6684"/>
                <a:gd name="T37" fmla="*/ T36 w 876"/>
                <a:gd name="T38" fmla="+- 0 1976 1974"/>
                <a:gd name="T39" fmla="*/ 1976 h 676"/>
                <a:gd name="T40" fmla="+- 0 7308 6684"/>
                <a:gd name="T41" fmla="*/ T40 w 876"/>
                <a:gd name="T42" fmla="+- 0 2050 1974"/>
                <a:gd name="T43" fmla="*/ 2050 h 676"/>
                <a:gd name="T44" fmla="+- 0 7173 6684"/>
                <a:gd name="T45" fmla="*/ T44 w 876"/>
                <a:gd name="T46" fmla="+- 0 2152 1974"/>
                <a:gd name="T47" fmla="*/ 2152 h 676"/>
                <a:gd name="T48" fmla="+- 0 7192 6684"/>
                <a:gd name="T49" fmla="*/ T48 w 876"/>
                <a:gd name="T50" fmla="+- 0 2237 1974"/>
                <a:gd name="T51" fmla="*/ 2237 h 676"/>
                <a:gd name="T52" fmla="+- 0 7191 6684"/>
                <a:gd name="T53" fmla="*/ T52 w 876"/>
                <a:gd name="T54" fmla="+- 0 2290 1974"/>
                <a:gd name="T55" fmla="*/ 2290 h 676"/>
                <a:gd name="T56" fmla="+- 0 7063 6684"/>
                <a:gd name="T57" fmla="*/ T56 w 876"/>
                <a:gd name="T58" fmla="+- 0 2364 1974"/>
                <a:gd name="T59" fmla="*/ 2364 h 676"/>
                <a:gd name="T60" fmla="+- 0 6863 6684"/>
                <a:gd name="T61" fmla="*/ T60 w 876"/>
                <a:gd name="T62" fmla="+- 0 2465 1974"/>
                <a:gd name="T63" fmla="*/ 2465 h 676"/>
                <a:gd name="T64" fmla="+- 0 7071 6684"/>
                <a:gd name="T65" fmla="*/ T64 w 876"/>
                <a:gd name="T66" fmla="+- 0 2504 1974"/>
                <a:gd name="T67" fmla="*/ 2504 h 676"/>
                <a:gd name="T68" fmla="+- 0 7136 6684"/>
                <a:gd name="T69" fmla="*/ T68 w 876"/>
                <a:gd name="T70" fmla="+- 0 2451 1974"/>
                <a:gd name="T71" fmla="*/ 2451 h 676"/>
                <a:gd name="T72" fmla="+- 0 7253 6684"/>
                <a:gd name="T73" fmla="*/ T72 w 876"/>
                <a:gd name="T74" fmla="+- 0 2354 1974"/>
                <a:gd name="T75" fmla="*/ 2354 h 676"/>
                <a:gd name="T76" fmla="+- 0 7318 6684"/>
                <a:gd name="T77" fmla="*/ T76 w 876"/>
                <a:gd name="T78" fmla="+- 0 2321 1974"/>
                <a:gd name="T79" fmla="*/ 2321 h 676"/>
                <a:gd name="T80" fmla="+- 0 7377 6684"/>
                <a:gd name="T81" fmla="*/ T80 w 876"/>
                <a:gd name="T82" fmla="+- 0 2273 1974"/>
                <a:gd name="T83" fmla="*/ 2273 h 676"/>
                <a:gd name="T84" fmla="+- 0 7446 6684"/>
                <a:gd name="T85" fmla="*/ T84 w 876"/>
                <a:gd name="T86" fmla="+- 0 2270 1974"/>
                <a:gd name="T87" fmla="*/ 2270 h 676"/>
                <a:gd name="T88" fmla="+- 0 7399 6684"/>
                <a:gd name="T89" fmla="*/ T88 w 876"/>
                <a:gd name="T90" fmla="+- 0 2227 1974"/>
                <a:gd name="T91" fmla="*/ 2227 h 676"/>
                <a:gd name="T92" fmla="+- 0 7516 6684"/>
                <a:gd name="T93" fmla="*/ T92 w 876"/>
                <a:gd name="T94" fmla="+- 0 2219 1974"/>
                <a:gd name="T95" fmla="*/ 2219 h 676"/>
                <a:gd name="T96" fmla="+- 0 7446 6684"/>
                <a:gd name="T97" fmla="*/ T96 w 876"/>
                <a:gd name="T98" fmla="+- 0 2178 1974"/>
                <a:gd name="T99" fmla="*/ 2178 h 676"/>
                <a:gd name="T100" fmla="+- 0 7430 6684"/>
                <a:gd name="T101" fmla="*/ T100 w 876"/>
                <a:gd name="T102" fmla="+- 0 2158 1974"/>
                <a:gd name="T103" fmla="*/ 2158 h 676"/>
                <a:gd name="T104" fmla="+- 0 7553 6684"/>
                <a:gd name="T105" fmla="*/ T104 w 876"/>
                <a:gd name="T106" fmla="+- 0 2158 1974"/>
                <a:gd name="T107" fmla="*/ 2158 h 676"/>
                <a:gd name="T108" fmla="+- 0 7560 6684"/>
                <a:gd name="T109" fmla="*/ T108 w 876"/>
                <a:gd name="T110" fmla="+- 0 2134 1974"/>
                <a:gd name="T111" fmla="*/ 2134 h 676"/>
                <a:gd name="T112" fmla="+- 0 7514 6684"/>
                <a:gd name="T113" fmla="*/ T112 w 876"/>
                <a:gd name="T114" fmla="+- 0 2105 1974"/>
                <a:gd name="T115" fmla="*/ 2105 h 676"/>
                <a:gd name="T116" fmla="+- 0 7378 6684"/>
                <a:gd name="T117" fmla="*/ T116 w 876"/>
                <a:gd name="T118" fmla="+- 0 2104 1974"/>
                <a:gd name="T119" fmla="*/ 2104 h 676"/>
                <a:gd name="T120" fmla="+- 0 7452 6684"/>
                <a:gd name="T121" fmla="*/ T120 w 876"/>
                <a:gd name="T122" fmla="+- 0 2059 1974"/>
                <a:gd name="T123" fmla="*/ 2059 h 676"/>
                <a:gd name="T124" fmla="+- 0 7507 6684"/>
                <a:gd name="T125" fmla="*/ T124 w 876"/>
                <a:gd name="T126" fmla="+- 0 2032 1974"/>
                <a:gd name="T127" fmla="*/ 2032 h 676"/>
                <a:gd name="T128" fmla="+- 0 7512 6684"/>
                <a:gd name="T129" fmla="*/ T128 w 876"/>
                <a:gd name="T130" fmla="+- 0 1989 1974"/>
                <a:gd name="T131" fmla="*/ 1989 h 676"/>
                <a:gd name="T132" fmla="+- 0 7448 6684"/>
                <a:gd name="T133" fmla="*/ T132 w 876"/>
                <a:gd name="T134" fmla="+- 0 2273 1974"/>
                <a:gd name="T135" fmla="*/ 2273 h 676"/>
                <a:gd name="T136" fmla="+- 0 7397 6684"/>
                <a:gd name="T137" fmla="*/ T136 w 876"/>
                <a:gd name="T138" fmla="+- 0 2287 1974"/>
                <a:gd name="T139" fmla="*/ 2287 h 676"/>
                <a:gd name="T140" fmla="+- 0 7429 6684"/>
                <a:gd name="T141" fmla="*/ T140 w 876"/>
                <a:gd name="T142" fmla="+- 0 2325 1974"/>
                <a:gd name="T143" fmla="*/ 2325 h 676"/>
                <a:gd name="T144" fmla="+- 0 7451 6684"/>
                <a:gd name="T145" fmla="*/ T144 w 876"/>
                <a:gd name="T146" fmla="+- 0 2362 1974"/>
                <a:gd name="T147" fmla="*/ 2362 h 676"/>
                <a:gd name="T148" fmla="+- 0 7483 6684"/>
                <a:gd name="T149" fmla="*/ T148 w 876"/>
                <a:gd name="T150" fmla="+- 0 2345 1974"/>
                <a:gd name="T151" fmla="*/ 2345 h 676"/>
                <a:gd name="T152" fmla="+- 0 7465 6684"/>
                <a:gd name="T153" fmla="*/ T152 w 876"/>
                <a:gd name="T154" fmla="+- 0 2295 1974"/>
                <a:gd name="T155" fmla="*/ 2295 h 676"/>
                <a:gd name="T156" fmla="+- 0 7524 6684"/>
                <a:gd name="T157" fmla="*/ T156 w 876"/>
                <a:gd name="T158" fmla="+- 0 2227 1974"/>
                <a:gd name="T159" fmla="*/ 2227 h 676"/>
                <a:gd name="T160" fmla="+- 0 7429 6684"/>
                <a:gd name="T161" fmla="*/ T160 w 876"/>
                <a:gd name="T162" fmla="+- 0 2234 1974"/>
                <a:gd name="T163" fmla="*/ 2234 h 676"/>
                <a:gd name="T164" fmla="+- 0 7487 6684"/>
                <a:gd name="T165" fmla="*/ T164 w 876"/>
                <a:gd name="T166" fmla="+- 0 2262 1974"/>
                <a:gd name="T167" fmla="*/ 2262 h 676"/>
                <a:gd name="T168" fmla="+- 0 7528 6684"/>
                <a:gd name="T169" fmla="*/ T168 w 876"/>
                <a:gd name="T170" fmla="+- 0 2282 1974"/>
                <a:gd name="T171" fmla="*/ 2282 h 676"/>
                <a:gd name="T172" fmla="+- 0 7543 6684"/>
                <a:gd name="T173" fmla="*/ T172 w 876"/>
                <a:gd name="T174" fmla="+- 0 2262 1974"/>
                <a:gd name="T175" fmla="*/ 2262 h 676"/>
                <a:gd name="T176" fmla="+- 0 7524 6684"/>
                <a:gd name="T177" fmla="*/ T176 w 876"/>
                <a:gd name="T178" fmla="+- 0 2227 1974"/>
                <a:gd name="T179" fmla="*/ 2227 h 676"/>
                <a:gd name="T180" fmla="+- 0 7465 6684"/>
                <a:gd name="T181" fmla="*/ T180 w 876"/>
                <a:gd name="T182" fmla="+- 0 2158 1974"/>
                <a:gd name="T183" fmla="*/ 2158 h 676"/>
                <a:gd name="T184" fmla="+- 0 7541 6684"/>
                <a:gd name="T185" fmla="*/ T184 w 876"/>
                <a:gd name="T186" fmla="+- 0 2169 1974"/>
                <a:gd name="T187" fmla="*/ 2169 h 676"/>
                <a:gd name="T188" fmla="+- 0 7553 6684"/>
                <a:gd name="T189" fmla="*/ T188 w 876"/>
                <a:gd name="T190" fmla="+- 0 2158 1974"/>
                <a:gd name="T191" fmla="*/ 2158 h 676"/>
                <a:gd name="T192" fmla="+- 0 7426 6684"/>
                <a:gd name="T193" fmla="*/ T192 w 876"/>
                <a:gd name="T194" fmla="+- 0 2098 1974"/>
                <a:gd name="T195" fmla="*/ 2098 h 676"/>
                <a:gd name="T196" fmla="+- 0 7509 6684"/>
                <a:gd name="T197" fmla="*/ T196 w 876"/>
                <a:gd name="T198" fmla="+- 0 2104 1974"/>
                <a:gd name="T199" fmla="*/ 2104 h 67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76" h="676">
                  <a:moveTo>
                    <a:pt x="42" y="502"/>
                  </a:moveTo>
                  <a:lnTo>
                    <a:pt x="0" y="632"/>
                  </a:lnTo>
                  <a:lnTo>
                    <a:pt x="32" y="649"/>
                  </a:lnTo>
                  <a:lnTo>
                    <a:pt x="66" y="660"/>
                  </a:lnTo>
                  <a:lnTo>
                    <a:pt x="103" y="667"/>
                  </a:lnTo>
                  <a:lnTo>
                    <a:pt x="140" y="672"/>
                  </a:lnTo>
                  <a:lnTo>
                    <a:pt x="154" y="675"/>
                  </a:lnTo>
                  <a:lnTo>
                    <a:pt x="167" y="674"/>
                  </a:lnTo>
                  <a:lnTo>
                    <a:pt x="179" y="667"/>
                  </a:lnTo>
                  <a:lnTo>
                    <a:pt x="190" y="657"/>
                  </a:lnTo>
                  <a:lnTo>
                    <a:pt x="266" y="616"/>
                  </a:lnTo>
                  <a:lnTo>
                    <a:pt x="333" y="572"/>
                  </a:lnTo>
                  <a:lnTo>
                    <a:pt x="387" y="530"/>
                  </a:lnTo>
                  <a:lnTo>
                    <a:pt x="118" y="530"/>
                  </a:lnTo>
                  <a:lnTo>
                    <a:pt x="99" y="523"/>
                  </a:lnTo>
                  <a:lnTo>
                    <a:pt x="81" y="515"/>
                  </a:lnTo>
                  <a:lnTo>
                    <a:pt x="62" y="508"/>
                  </a:lnTo>
                  <a:lnTo>
                    <a:pt x="42" y="502"/>
                  </a:lnTo>
                  <a:close/>
                  <a:moveTo>
                    <a:pt x="812" y="0"/>
                  </a:moveTo>
                  <a:lnTo>
                    <a:pt x="782" y="2"/>
                  </a:lnTo>
                  <a:lnTo>
                    <a:pt x="713" y="31"/>
                  </a:lnTo>
                  <a:lnTo>
                    <a:pt x="624" y="76"/>
                  </a:lnTo>
                  <a:lnTo>
                    <a:pt x="541" y="128"/>
                  </a:lnTo>
                  <a:lnTo>
                    <a:pt x="489" y="178"/>
                  </a:lnTo>
                  <a:lnTo>
                    <a:pt x="492" y="225"/>
                  </a:lnTo>
                  <a:lnTo>
                    <a:pt x="508" y="263"/>
                  </a:lnTo>
                  <a:lnTo>
                    <a:pt x="518" y="293"/>
                  </a:lnTo>
                  <a:lnTo>
                    <a:pt x="507" y="316"/>
                  </a:lnTo>
                  <a:lnTo>
                    <a:pt x="445" y="355"/>
                  </a:lnTo>
                  <a:lnTo>
                    <a:pt x="379" y="390"/>
                  </a:lnTo>
                  <a:lnTo>
                    <a:pt x="245" y="456"/>
                  </a:lnTo>
                  <a:lnTo>
                    <a:pt x="179" y="491"/>
                  </a:lnTo>
                  <a:lnTo>
                    <a:pt x="118" y="530"/>
                  </a:lnTo>
                  <a:lnTo>
                    <a:pt x="387" y="530"/>
                  </a:lnTo>
                  <a:lnTo>
                    <a:pt x="394" y="525"/>
                  </a:lnTo>
                  <a:lnTo>
                    <a:pt x="452" y="477"/>
                  </a:lnTo>
                  <a:lnTo>
                    <a:pt x="510" y="428"/>
                  </a:lnTo>
                  <a:lnTo>
                    <a:pt x="569" y="380"/>
                  </a:lnTo>
                  <a:lnTo>
                    <a:pt x="602" y="365"/>
                  </a:lnTo>
                  <a:lnTo>
                    <a:pt x="634" y="347"/>
                  </a:lnTo>
                  <a:lnTo>
                    <a:pt x="664" y="324"/>
                  </a:lnTo>
                  <a:lnTo>
                    <a:pt x="693" y="299"/>
                  </a:lnTo>
                  <a:lnTo>
                    <a:pt x="764" y="299"/>
                  </a:lnTo>
                  <a:lnTo>
                    <a:pt x="762" y="296"/>
                  </a:lnTo>
                  <a:lnTo>
                    <a:pt x="740" y="274"/>
                  </a:lnTo>
                  <a:lnTo>
                    <a:pt x="715" y="253"/>
                  </a:lnTo>
                  <a:lnTo>
                    <a:pt x="840" y="253"/>
                  </a:lnTo>
                  <a:lnTo>
                    <a:pt x="832" y="245"/>
                  </a:lnTo>
                  <a:lnTo>
                    <a:pt x="800" y="221"/>
                  </a:lnTo>
                  <a:lnTo>
                    <a:pt x="762" y="204"/>
                  </a:lnTo>
                  <a:lnTo>
                    <a:pt x="718" y="192"/>
                  </a:lnTo>
                  <a:lnTo>
                    <a:pt x="746" y="184"/>
                  </a:lnTo>
                  <a:lnTo>
                    <a:pt x="781" y="184"/>
                  </a:lnTo>
                  <a:lnTo>
                    <a:pt x="869" y="184"/>
                  </a:lnTo>
                  <a:lnTo>
                    <a:pt x="875" y="173"/>
                  </a:lnTo>
                  <a:lnTo>
                    <a:pt x="876" y="160"/>
                  </a:lnTo>
                  <a:lnTo>
                    <a:pt x="870" y="148"/>
                  </a:lnTo>
                  <a:lnTo>
                    <a:pt x="830" y="131"/>
                  </a:lnTo>
                  <a:lnTo>
                    <a:pt x="825" y="130"/>
                  </a:lnTo>
                  <a:lnTo>
                    <a:pt x="694" y="130"/>
                  </a:lnTo>
                  <a:lnTo>
                    <a:pt x="729" y="104"/>
                  </a:lnTo>
                  <a:lnTo>
                    <a:pt x="768" y="85"/>
                  </a:lnTo>
                  <a:lnTo>
                    <a:pt x="803" y="71"/>
                  </a:lnTo>
                  <a:lnTo>
                    <a:pt x="823" y="58"/>
                  </a:lnTo>
                  <a:lnTo>
                    <a:pt x="832" y="38"/>
                  </a:lnTo>
                  <a:lnTo>
                    <a:pt x="828" y="15"/>
                  </a:lnTo>
                  <a:lnTo>
                    <a:pt x="812" y="0"/>
                  </a:lnTo>
                  <a:close/>
                  <a:moveTo>
                    <a:pt x="764" y="299"/>
                  </a:moveTo>
                  <a:lnTo>
                    <a:pt x="693" y="299"/>
                  </a:lnTo>
                  <a:lnTo>
                    <a:pt x="713" y="313"/>
                  </a:lnTo>
                  <a:lnTo>
                    <a:pt x="731" y="331"/>
                  </a:lnTo>
                  <a:lnTo>
                    <a:pt x="745" y="351"/>
                  </a:lnTo>
                  <a:lnTo>
                    <a:pt x="754" y="374"/>
                  </a:lnTo>
                  <a:lnTo>
                    <a:pt x="767" y="388"/>
                  </a:lnTo>
                  <a:lnTo>
                    <a:pt x="786" y="385"/>
                  </a:lnTo>
                  <a:lnTo>
                    <a:pt x="799" y="371"/>
                  </a:lnTo>
                  <a:lnTo>
                    <a:pt x="796" y="349"/>
                  </a:lnTo>
                  <a:lnTo>
                    <a:pt x="781" y="321"/>
                  </a:lnTo>
                  <a:lnTo>
                    <a:pt x="764" y="299"/>
                  </a:lnTo>
                  <a:close/>
                  <a:moveTo>
                    <a:pt x="840" y="253"/>
                  </a:moveTo>
                  <a:lnTo>
                    <a:pt x="715" y="253"/>
                  </a:lnTo>
                  <a:lnTo>
                    <a:pt x="745" y="260"/>
                  </a:lnTo>
                  <a:lnTo>
                    <a:pt x="774" y="272"/>
                  </a:lnTo>
                  <a:lnTo>
                    <a:pt x="803" y="288"/>
                  </a:lnTo>
                  <a:lnTo>
                    <a:pt x="832" y="307"/>
                  </a:lnTo>
                  <a:lnTo>
                    <a:pt x="844" y="308"/>
                  </a:lnTo>
                  <a:lnTo>
                    <a:pt x="854" y="301"/>
                  </a:lnTo>
                  <a:lnTo>
                    <a:pt x="859" y="288"/>
                  </a:lnTo>
                  <a:lnTo>
                    <a:pt x="860" y="273"/>
                  </a:lnTo>
                  <a:lnTo>
                    <a:pt x="840" y="253"/>
                  </a:lnTo>
                  <a:close/>
                  <a:moveTo>
                    <a:pt x="869" y="184"/>
                  </a:moveTo>
                  <a:lnTo>
                    <a:pt x="781" y="184"/>
                  </a:lnTo>
                  <a:lnTo>
                    <a:pt x="820" y="188"/>
                  </a:lnTo>
                  <a:lnTo>
                    <a:pt x="857" y="195"/>
                  </a:lnTo>
                  <a:lnTo>
                    <a:pt x="869" y="185"/>
                  </a:lnTo>
                  <a:lnTo>
                    <a:pt x="869" y="184"/>
                  </a:lnTo>
                  <a:close/>
                  <a:moveTo>
                    <a:pt x="787" y="124"/>
                  </a:moveTo>
                  <a:lnTo>
                    <a:pt x="742" y="124"/>
                  </a:lnTo>
                  <a:lnTo>
                    <a:pt x="694" y="130"/>
                  </a:lnTo>
                  <a:lnTo>
                    <a:pt x="825" y="130"/>
                  </a:lnTo>
                  <a:lnTo>
                    <a:pt x="787" y="124"/>
                  </a:lnTo>
                  <a:close/>
                </a:path>
              </a:pathLst>
            </a:custGeom>
            <a:solidFill>
              <a:srgbClr val="FBC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297" name="Freeform 757">
              <a:extLst>
                <a:ext uri="{FF2B5EF4-FFF2-40B4-BE49-F238E27FC236}">
                  <a16:creationId xmlns:a16="http://schemas.microsoft.com/office/drawing/2014/main" id="{31B392C4-7BF6-4171-9DF7-A2CB70170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4" y="1974"/>
              <a:ext cx="876" cy="676"/>
            </a:xfrm>
            <a:custGeom>
              <a:avLst/>
              <a:gdLst>
                <a:gd name="T0" fmla="+- 0 6746 6684"/>
                <a:gd name="T1" fmla="*/ T0 w 876"/>
                <a:gd name="T2" fmla="+- 0 2482 1974"/>
                <a:gd name="T3" fmla="*/ 2482 h 676"/>
                <a:gd name="T4" fmla="+- 0 6783 6684"/>
                <a:gd name="T5" fmla="*/ T4 w 876"/>
                <a:gd name="T6" fmla="+- 0 2497 1974"/>
                <a:gd name="T7" fmla="*/ 2497 h 676"/>
                <a:gd name="T8" fmla="+- 0 6863 6684"/>
                <a:gd name="T9" fmla="*/ T8 w 876"/>
                <a:gd name="T10" fmla="+- 0 2465 1974"/>
                <a:gd name="T11" fmla="*/ 2465 h 676"/>
                <a:gd name="T12" fmla="+- 0 6996 6684"/>
                <a:gd name="T13" fmla="*/ T12 w 876"/>
                <a:gd name="T14" fmla="+- 0 2397 1974"/>
                <a:gd name="T15" fmla="*/ 2397 h 676"/>
                <a:gd name="T16" fmla="+- 0 7129 6684"/>
                <a:gd name="T17" fmla="*/ T16 w 876"/>
                <a:gd name="T18" fmla="+- 0 2329 1974"/>
                <a:gd name="T19" fmla="*/ 2329 h 676"/>
                <a:gd name="T20" fmla="+- 0 7202 6684"/>
                <a:gd name="T21" fmla="*/ T20 w 876"/>
                <a:gd name="T22" fmla="+- 0 2267 1974"/>
                <a:gd name="T23" fmla="*/ 2267 h 676"/>
                <a:gd name="T24" fmla="+- 0 7176 6684"/>
                <a:gd name="T25" fmla="*/ T24 w 876"/>
                <a:gd name="T26" fmla="+- 0 2199 1974"/>
                <a:gd name="T27" fmla="*/ 2199 h 676"/>
                <a:gd name="T28" fmla="+- 0 7225 6684"/>
                <a:gd name="T29" fmla="*/ T28 w 876"/>
                <a:gd name="T30" fmla="+- 0 2102 1974"/>
                <a:gd name="T31" fmla="*/ 2102 h 676"/>
                <a:gd name="T32" fmla="+- 0 7397 6684"/>
                <a:gd name="T33" fmla="*/ T32 w 876"/>
                <a:gd name="T34" fmla="+- 0 2005 1974"/>
                <a:gd name="T35" fmla="*/ 2005 h 676"/>
                <a:gd name="T36" fmla="+- 0 7496 6684"/>
                <a:gd name="T37" fmla="*/ T36 w 876"/>
                <a:gd name="T38" fmla="+- 0 1974 1974"/>
                <a:gd name="T39" fmla="*/ 1974 h 676"/>
                <a:gd name="T40" fmla="+- 0 7516 6684"/>
                <a:gd name="T41" fmla="*/ T40 w 876"/>
                <a:gd name="T42" fmla="+- 0 2012 1974"/>
                <a:gd name="T43" fmla="*/ 2012 h 676"/>
                <a:gd name="T44" fmla="+- 0 7487 6684"/>
                <a:gd name="T45" fmla="*/ T44 w 876"/>
                <a:gd name="T46" fmla="+- 0 2045 1974"/>
                <a:gd name="T47" fmla="*/ 2045 h 676"/>
                <a:gd name="T48" fmla="+- 0 7413 6684"/>
                <a:gd name="T49" fmla="*/ T48 w 876"/>
                <a:gd name="T50" fmla="+- 0 2078 1974"/>
                <a:gd name="T51" fmla="*/ 2078 h 676"/>
                <a:gd name="T52" fmla="+- 0 7426 6684"/>
                <a:gd name="T53" fmla="*/ T52 w 876"/>
                <a:gd name="T54" fmla="+- 0 2098 1974"/>
                <a:gd name="T55" fmla="*/ 2098 h 676"/>
                <a:gd name="T56" fmla="+- 0 7514 6684"/>
                <a:gd name="T57" fmla="*/ T56 w 876"/>
                <a:gd name="T58" fmla="+- 0 2105 1974"/>
                <a:gd name="T59" fmla="*/ 2105 h 676"/>
                <a:gd name="T60" fmla="+- 0 7560 6684"/>
                <a:gd name="T61" fmla="*/ T60 w 876"/>
                <a:gd name="T62" fmla="+- 0 2134 1974"/>
                <a:gd name="T63" fmla="*/ 2134 h 676"/>
                <a:gd name="T64" fmla="+- 0 7553 6684"/>
                <a:gd name="T65" fmla="*/ T64 w 876"/>
                <a:gd name="T66" fmla="+- 0 2159 1974"/>
                <a:gd name="T67" fmla="*/ 2159 h 676"/>
                <a:gd name="T68" fmla="+- 0 7504 6684"/>
                <a:gd name="T69" fmla="*/ T68 w 876"/>
                <a:gd name="T70" fmla="+- 0 2162 1974"/>
                <a:gd name="T71" fmla="*/ 2162 h 676"/>
                <a:gd name="T72" fmla="+- 0 7430 6684"/>
                <a:gd name="T73" fmla="*/ T72 w 876"/>
                <a:gd name="T74" fmla="+- 0 2158 1974"/>
                <a:gd name="T75" fmla="*/ 2158 h 676"/>
                <a:gd name="T76" fmla="+- 0 7446 6684"/>
                <a:gd name="T77" fmla="*/ T76 w 876"/>
                <a:gd name="T78" fmla="+- 0 2178 1974"/>
                <a:gd name="T79" fmla="*/ 2178 h 676"/>
                <a:gd name="T80" fmla="+- 0 7516 6684"/>
                <a:gd name="T81" fmla="*/ T80 w 876"/>
                <a:gd name="T82" fmla="+- 0 2219 1974"/>
                <a:gd name="T83" fmla="*/ 2219 h 676"/>
                <a:gd name="T84" fmla="+- 0 7543 6684"/>
                <a:gd name="T85" fmla="*/ T84 w 876"/>
                <a:gd name="T86" fmla="+- 0 2262 1974"/>
                <a:gd name="T87" fmla="*/ 2262 h 676"/>
                <a:gd name="T88" fmla="+- 0 7528 6684"/>
                <a:gd name="T89" fmla="*/ T88 w 876"/>
                <a:gd name="T90" fmla="+- 0 2282 1974"/>
                <a:gd name="T91" fmla="*/ 2282 h 676"/>
                <a:gd name="T92" fmla="+- 0 7487 6684"/>
                <a:gd name="T93" fmla="*/ T92 w 876"/>
                <a:gd name="T94" fmla="+- 0 2262 1974"/>
                <a:gd name="T95" fmla="*/ 2262 h 676"/>
                <a:gd name="T96" fmla="+- 0 7429 6684"/>
                <a:gd name="T97" fmla="*/ T96 w 876"/>
                <a:gd name="T98" fmla="+- 0 2234 1974"/>
                <a:gd name="T99" fmla="*/ 2234 h 676"/>
                <a:gd name="T100" fmla="+- 0 7424 6684"/>
                <a:gd name="T101" fmla="*/ T100 w 876"/>
                <a:gd name="T102" fmla="+- 0 2248 1974"/>
                <a:gd name="T103" fmla="*/ 2248 h 676"/>
                <a:gd name="T104" fmla="+- 0 7465 6684"/>
                <a:gd name="T105" fmla="*/ T104 w 876"/>
                <a:gd name="T106" fmla="+- 0 2295 1974"/>
                <a:gd name="T107" fmla="*/ 2295 h 676"/>
                <a:gd name="T108" fmla="+- 0 7483 6684"/>
                <a:gd name="T109" fmla="*/ T108 w 876"/>
                <a:gd name="T110" fmla="+- 0 2345 1974"/>
                <a:gd name="T111" fmla="*/ 2345 h 676"/>
                <a:gd name="T112" fmla="+- 0 7451 6684"/>
                <a:gd name="T113" fmla="*/ T112 w 876"/>
                <a:gd name="T114" fmla="+- 0 2362 1974"/>
                <a:gd name="T115" fmla="*/ 2362 h 676"/>
                <a:gd name="T116" fmla="+- 0 7429 6684"/>
                <a:gd name="T117" fmla="*/ T116 w 876"/>
                <a:gd name="T118" fmla="+- 0 2325 1974"/>
                <a:gd name="T119" fmla="*/ 2325 h 676"/>
                <a:gd name="T120" fmla="+- 0 7397 6684"/>
                <a:gd name="T121" fmla="*/ T120 w 876"/>
                <a:gd name="T122" fmla="+- 0 2287 1974"/>
                <a:gd name="T123" fmla="*/ 2287 h 676"/>
                <a:gd name="T124" fmla="+- 0 7348 6684"/>
                <a:gd name="T125" fmla="*/ T124 w 876"/>
                <a:gd name="T126" fmla="+- 0 2298 1974"/>
                <a:gd name="T127" fmla="*/ 2298 h 676"/>
                <a:gd name="T128" fmla="+- 0 7286 6684"/>
                <a:gd name="T129" fmla="*/ T128 w 876"/>
                <a:gd name="T130" fmla="+- 0 2339 1974"/>
                <a:gd name="T131" fmla="*/ 2339 h 676"/>
                <a:gd name="T132" fmla="+- 0 7194 6684"/>
                <a:gd name="T133" fmla="*/ T132 w 876"/>
                <a:gd name="T134" fmla="+- 0 2402 1974"/>
                <a:gd name="T135" fmla="*/ 2402 h 676"/>
                <a:gd name="T136" fmla="+- 0 7078 6684"/>
                <a:gd name="T137" fmla="*/ T136 w 876"/>
                <a:gd name="T138" fmla="+- 0 2499 1974"/>
                <a:gd name="T139" fmla="*/ 2499 h 676"/>
                <a:gd name="T140" fmla="+- 0 6950 6684"/>
                <a:gd name="T141" fmla="*/ T140 w 876"/>
                <a:gd name="T142" fmla="+- 0 2590 1974"/>
                <a:gd name="T143" fmla="*/ 2590 h 676"/>
                <a:gd name="T144" fmla="+- 0 6863 6684"/>
                <a:gd name="T145" fmla="*/ T144 w 876"/>
                <a:gd name="T146" fmla="+- 0 2641 1974"/>
                <a:gd name="T147" fmla="*/ 2641 h 676"/>
                <a:gd name="T148" fmla="+- 0 6838 6684"/>
                <a:gd name="T149" fmla="*/ T148 w 876"/>
                <a:gd name="T150" fmla="+- 0 2649 1974"/>
                <a:gd name="T151" fmla="*/ 2649 h 676"/>
                <a:gd name="T152" fmla="+- 0 6787 6684"/>
                <a:gd name="T153" fmla="*/ T152 w 876"/>
                <a:gd name="T154" fmla="+- 0 2641 1974"/>
                <a:gd name="T155" fmla="*/ 2641 h 676"/>
                <a:gd name="T156" fmla="+- 0 6716 6684"/>
                <a:gd name="T157" fmla="*/ T156 w 876"/>
                <a:gd name="T158" fmla="+- 0 2623 1974"/>
                <a:gd name="T159" fmla="*/ 2623 h 676"/>
                <a:gd name="T160" fmla="+- 0 6695 6684"/>
                <a:gd name="T161" fmla="*/ T160 w 876"/>
                <a:gd name="T162" fmla="+- 0 2574 1974"/>
                <a:gd name="T163" fmla="*/ 2574 h 676"/>
                <a:gd name="T164" fmla="+- 0 6716 6684"/>
                <a:gd name="T165" fmla="*/ T164 w 876"/>
                <a:gd name="T166" fmla="+- 0 2509 1974"/>
                <a:gd name="T167" fmla="*/ 2509 h 67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</a:cxnLst>
              <a:rect l="0" t="0" r="r" b="b"/>
              <a:pathLst>
                <a:path w="876" h="676">
                  <a:moveTo>
                    <a:pt x="42" y="502"/>
                  </a:moveTo>
                  <a:lnTo>
                    <a:pt x="62" y="508"/>
                  </a:lnTo>
                  <a:lnTo>
                    <a:pt x="81" y="515"/>
                  </a:lnTo>
                  <a:lnTo>
                    <a:pt x="99" y="523"/>
                  </a:lnTo>
                  <a:lnTo>
                    <a:pt x="118" y="530"/>
                  </a:lnTo>
                  <a:lnTo>
                    <a:pt x="179" y="491"/>
                  </a:lnTo>
                  <a:lnTo>
                    <a:pt x="245" y="456"/>
                  </a:lnTo>
                  <a:lnTo>
                    <a:pt x="312" y="423"/>
                  </a:lnTo>
                  <a:lnTo>
                    <a:pt x="379" y="390"/>
                  </a:lnTo>
                  <a:lnTo>
                    <a:pt x="445" y="355"/>
                  </a:lnTo>
                  <a:lnTo>
                    <a:pt x="507" y="316"/>
                  </a:lnTo>
                  <a:lnTo>
                    <a:pt x="518" y="293"/>
                  </a:lnTo>
                  <a:lnTo>
                    <a:pt x="508" y="263"/>
                  </a:lnTo>
                  <a:lnTo>
                    <a:pt x="492" y="225"/>
                  </a:lnTo>
                  <a:lnTo>
                    <a:pt x="489" y="178"/>
                  </a:lnTo>
                  <a:lnTo>
                    <a:pt x="541" y="128"/>
                  </a:lnTo>
                  <a:lnTo>
                    <a:pt x="624" y="76"/>
                  </a:lnTo>
                  <a:lnTo>
                    <a:pt x="713" y="31"/>
                  </a:lnTo>
                  <a:lnTo>
                    <a:pt x="782" y="2"/>
                  </a:lnTo>
                  <a:lnTo>
                    <a:pt x="812" y="0"/>
                  </a:lnTo>
                  <a:lnTo>
                    <a:pt x="828" y="15"/>
                  </a:lnTo>
                  <a:lnTo>
                    <a:pt x="832" y="38"/>
                  </a:lnTo>
                  <a:lnTo>
                    <a:pt x="823" y="58"/>
                  </a:lnTo>
                  <a:lnTo>
                    <a:pt x="803" y="71"/>
                  </a:lnTo>
                  <a:lnTo>
                    <a:pt x="768" y="85"/>
                  </a:lnTo>
                  <a:lnTo>
                    <a:pt x="729" y="104"/>
                  </a:lnTo>
                  <a:lnTo>
                    <a:pt x="694" y="130"/>
                  </a:lnTo>
                  <a:lnTo>
                    <a:pt x="742" y="124"/>
                  </a:lnTo>
                  <a:lnTo>
                    <a:pt x="787" y="124"/>
                  </a:lnTo>
                  <a:lnTo>
                    <a:pt x="830" y="131"/>
                  </a:lnTo>
                  <a:lnTo>
                    <a:pt x="870" y="148"/>
                  </a:lnTo>
                  <a:lnTo>
                    <a:pt x="876" y="160"/>
                  </a:lnTo>
                  <a:lnTo>
                    <a:pt x="875" y="173"/>
                  </a:lnTo>
                  <a:lnTo>
                    <a:pt x="869" y="185"/>
                  </a:lnTo>
                  <a:lnTo>
                    <a:pt x="857" y="195"/>
                  </a:lnTo>
                  <a:lnTo>
                    <a:pt x="820" y="188"/>
                  </a:lnTo>
                  <a:lnTo>
                    <a:pt x="781" y="184"/>
                  </a:lnTo>
                  <a:lnTo>
                    <a:pt x="746" y="184"/>
                  </a:lnTo>
                  <a:lnTo>
                    <a:pt x="718" y="192"/>
                  </a:lnTo>
                  <a:lnTo>
                    <a:pt x="762" y="204"/>
                  </a:lnTo>
                  <a:lnTo>
                    <a:pt x="800" y="221"/>
                  </a:lnTo>
                  <a:lnTo>
                    <a:pt x="832" y="245"/>
                  </a:lnTo>
                  <a:lnTo>
                    <a:pt x="860" y="273"/>
                  </a:lnTo>
                  <a:lnTo>
                    <a:pt x="859" y="288"/>
                  </a:lnTo>
                  <a:lnTo>
                    <a:pt x="854" y="301"/>
                  </a:lnTo>
                  <a:lnTo>
                    <a:pt x="844" y="308"/>
                  </a:lnTo>
                  <a:lnTo>
                    <a:pt x="832" y="307"/>
                  </a:lnTo>
                  <a:lnTo>
                    <a:pt x="803" y="288"/>
                  </a:lnTo>
                  <a:lnTo>
                    <a:pt x="774" y="272"/>
                  </a:lnTo>
                  <a:lnTo>
                    <a:pt x="745" y="260"/>
                  </a:lnTo>
                  <a:lnTo>
                    <a:pt x="715" y="253"/>
                  </a:lnTo>
                  <a:lnTo>
                    <a:pt x="740" y="274"/>
                  </a:lnTo>
                  <a:lnTo>
                    <a:pt x="762" y="296"/>
                  </a:lnTo>
                  <a:lnTo>
                    <a:pt x="781" y="321"/>
                  </a:lnTo>
                  <a:lnTo>
                    <a:pt x="796" y="349"/>
                  </a:lnTo>
                  <a:lnTo>
                    <a:pt x="799" y="371"/>
                  </a:lnTo>
                  <a:lnTo>
                    <a:pt x="786" y="385"/>
                  </a:lnTo>
                  <a:lnTo>
                    <a:pt x="767" y="388"/>
                  </a:lnTo>
                  <a:lnTo>
                    <a:pt x="754" y="374"/>
                  </a:lnTo>
                  <a:lnTo>
                    <a:pt x="745" y="351"/>
                  </a:lnTo>
                  <a:lnTo>
                    <a:pt x="731" y="331"/>
                  </a:lnTo>
                  <a:lnTo>
                    <a:pt x="713" y="313"/>
                  </a:lnTo>
                  <a:lnTo>
                    <a:pt x="693" y="299"/>
                  </a:lnTo>
                  <a:lnTo>
                    <a:pt x="664" y="324"/>
                  </a:lnTo>
                  <a:lnTo>
                    <a:pt x="634" y="347"/>
                  </a:lnTo>
                  <a:lnTo>
                    <a:pt x="602" y="365"/>
                  </a:lnTo>
                  <a:lnTo>
                    <a:pt x="569" y="380"/>
                  </a:lnTo>
                  <a:lnTo>
                    <a:pt x="510" y="428"/>
                  </a:lnTo>
                  <a:lnTo>
                    <a:pt x="452" y="477"/>
                  </a:lnTo>
                  <a:lnTo>
                    <a:pt x="394" y="525"/>
                  </a:lnTo>
                  <a:lnTo>
                    <a:pt x="333" y="572"/>
                  </a:lnTo>
                  <a:lnTo>
                    <a:pt x="266" y="616"/>
                  </a:lnTo>
                  <a:lnTo>
                    <a:pt x="190" y="657"/>
                  </a:lnTo>
                  <a:lnTo>
                    <a:pt x="179" y="667"/>
                  </a:lnTo>
                  <a:lnTo>
                    <a:pt x="167" y="674"/>
                  </a:lnTo>
                  <a:lnTo>
                    <a:pt x="154" y="675"/>
                  </a:lnTo>
                  <a:lnTo>
                    <a:pt x="140" y="672"/>
                  </a:lnTo>
                  <a:lnTo>
                    <a:pt x="103" y="667"/>
                  </a:lnTo>
                  <a:lnTo>
                    <a:pt x="66" y="660"/>
                  </a:lnTo>
                  <a:lnTo>
                    <a:pt x="32" y="649"/>
                  </a:lnTo>
                  <a:lnTo>
                    <a:pt x="0" y="632"/>
                  </a:lnTo>
                  <a:lnTo>
                    <a:pt x="11" y="600"/>
                  </a:lnTo>
                  <a:lnTo>
                    <a:pt x="21" y="567"/>
                  </a:lnTo>
                  <a:lnTo>
                    <a:pt x="32" y="535"/>
                  </a:lnTo>
                  <a:lnTo>
                    <a:pt x="42" y="502"/>
                  </a:lnTo>
                  <a:close/>
                </a:path>
              </a:pathLst>
            </a:custGeom>
            <a:noFill/>
            <a:ln w="6363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pic>
          <p:nvPicPr>
            <p:cNvPr id="298" name="Picture 756">
              <a:extLst>
                <a:ext uri="{FF2B5EF4-FFF2-40B4-BE49-F238E27FC236}">
                  <a16:creationId xmlns:a16="http://schemas.microsoft.com/office/drawing/2014/main" id="{A44B435C-EF9D-4591-A1E8-487F6B0170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" y="1979"/>
              <a:ext cx="115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9" name="AutoShape 755">
              <a:extLst>
                <a:ext uri="{FF2B5EF4-FFF2-40B4-BE49-F238E27FC236}">
                  <a16:creationId xmlns:a16="http://schemas.microsoft.com/office/drawing/2014/main" id="{CD253F38-E1FC-4B2B-9E25-1AEA0622B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4" y="2093"/>
              <a:ext cx="871" cy="552"/>
            </a:xfrm>
            <a:custGeom>
              <a:avLst/>
              <a:gdLst>
                <a:gd name="T0" fmla="+- 0 7447 6684"/>
                <a:gd name="T1" fmla="*/ T0 w 871"/>
                <a:gd name="T2" fmla="+- 0 2340 2093"/>
                <a:gd name="T3" fmla="*/ 2340 h 552"/>
                <a:gd name="T4" fmla="+- 0 7438 6684"/>
                <a:gd name="T5" fmla="*/ T4 w 871"/>
                <a:gd name="T6" fmla="+- 0 2297 2093"/>
                <a:gd name="T7" fmla="*/ 2297 h 552"/>
                <a:gd name="T8" fmla="+- 0 7415 6684"/>
                <a:gd name="T9" fmla="*/ T8 w 871"/>
                <a:gd name="T10" fmla="+- 0 2287 2093"/>
                <a:gd name="T11" fmla="*/ 2287 h 552"/>
                <a:gd name="T12" fmla="+- 0 7395 6684"/>
                <a:gd name="T13" fmla="*/ T12 w 871"/>
                <a:gd name="T14" fmla="+- 0 2275 2093"/>
                <a:gd name="T15" fmla="*/ 2275 h 552"/>
                <a:gd name="T16" fmla="+- 0 7392 6684"/>
                <a:gd name="T17" fmla="*/ T16 w 871"/>
                <a:gd name="T18" fmla="+- 0 2227 2093"/>
                <a:gd name="T19" fmla="*/ 2227 h 552"/>
                <a:gd name="T20" fmla="+- 0 7333 6684"/>
                <a:gd name="T21" fmla="*/ T20 w 871"/>
                <a:gd name="T22" fmla="+- 0 2093 2093"/>
                <a:gd name="T23" fmla="*/ 2093 h 552"/>
                <a:gd name="T24" fmla="+- 0 7347 6684"/>
                <a:gd name="T25" fmla="*/ T24 w 871"/>
                <a:gd name="T26" fmla="+- 0 2277 2093"/>
                <a:gd name="T27" fmla="*/ 2277 h 552"/>
                <a:gd name="T28" fmla="+- 0 7236 6684"/>
                <a:gd name="T29" fmla="*/ T28 w 871"/>
                <a:gd name="T30" fmla="+- 0 2309 2093"/>
                <a:gd name="T31" fmla="*/ 2309 h 552"/>
                <a:gd name="T32" fmla="+- 0 7198 6684"/>
                <a:gd name="T33" fmla="*/ T32 w 871"/>
                <a:gd name="T34" fmla="+- 0 2366 2093"/>
                <a:gd name="T35" fmla="*/ 2366 h 552"/>
                <a:gd name="T36" fmla="+- 0 7085 6684"/>
                <a:gd name="T37" fmla="*/ T36 w 871"/>
                <a:gd name="T38" fmla="+- 0 2432 2093"/>
                <a:gd name="T39" fmla="*/ 2432 h 552"/>
                <a:gd name="T40" fmla="+- 0 6901 6684"/>
                <a:gd name="T41" fmla="*/ T40 w 871"/>
                <a:gd name="T42" fmla="+- 0 2539 2093"/>
                <a:gd name="T43" fmla="*/ 2539 h 552"/>
                <a:gd name="T44" fmla="+- 0 6823 6684"/>
                <a:gd name="T45" fmla="*/ T44 w 871"/>
                <a:gd name="T46" fmla="+- 0 2573 2093"/>
                <a:gd name="T47" fmla="*/ 2573 h 552"/>
                <a:gd name="T48" fmla="+- 0 6759 6684"/>
                <a:gd name="T49" fmla="*/ T48 w 871"/>
                <a:gd name="T50" fmla="+- 0 2547 2093"/>
                <a:gd name="T51" fmla="*/ 2547 h 552"/>
                <a:gd name="T52" fmla="+- 0 6684 6684"/>
                <a:gd name="T53" fmla="*/ T52 w 871"/>
                <a:gd name="T54" fmla="+- 0 2601 2093"/>
                <a:gd name="T55" fmla="*/ 2601 h 552"/>
                <a:gd name="T56" fmla="+- 0 6787 6684"/>
                <a:gd name="T57" fmla="*/ T56 w 871"/>
                <a:gd name="T58" fmla="+- 0 2636 2093"/>
                <a:gd name="T59" fmla="*/ 2636 h 552"/>
                <a:gd name="T60" fmla="+- 0 6850 6684"/>
                <a:gd name="T61" fmla="*/ T60 w 871"/>
                <a:gd name="T62" fmla="+- 0 2643 2093"/>
                <a:gd name="T63" fmla="*/ 2643 h 552"/>
                <a:gd name="T64" fmla="+- 0 6947 6684"/>
                <a:gd name="T65" fmla="*/ T64 w 871"/>
                <a:gd name="T66" fmla="+- 0 2586 2093"/>
                <a:gd name="T67" fmla="*/ 2586 h 552"/>
                <a:gd name="T68" fmla="+- 0 7075 6684"/>
                <a:gd name="T69" fmla="*/ T68 w 871"/>
                <a:gd name="T70" fmla="+- 0 2495 2093"/>
                <a:gd name="T71" fmla="*/ 2495 h 552"/>
                <a:gd name="T72" fmla="+- 0 7250 6684"/>
                <a:gd name="T73" fmla="*/ T72 w 871"/>
                <a:gd name="T74" fmla="+- 0 2351 2093"/>
                <a:gd name="T75" fmla="*/ 2351 h 552"/>
                <a:gd name="T76" fmla="+- 0 7328 6684"/>
                <a:gd name="T77" fmla="*/ T76 w 871"/>
                <a:gd name="T78" fmla="+- 0 2307 2093"/>
                <a:gd name="T79" fmla="*/ 2307 h 552"/>
                <a:gd name="T80" fmla="+- 0 7397 6684"/>
                <a:gd name="T81" fmla="*/ T80 w 871"/>
                <a:gd name="T82" fmla="+- 0 2281 2093"/>
                <a:gd name="T83" fmla="*/ 2281 h 552"/>
                <a:gd name="T84" fmla="+- 0 7441 6684"/>
                <a:gd name="T85" fmla="*/ T84 w 871"/>
                <a:gd name="T86" fmla="+- 0 2342 2093"/>
                <a:gd name="T87" fmla="*/ 2342 h 552"/>
                <a:gd name="T88" fmla="+- 0 7468 6684"/>
                <a:gd name="T89" fmla="*/ T88 w 871"/>
                <a:gd name="T90" fmla="+- 0 2355 2093"/>
                <a:gd name="T91" fmla="*/ 2355 h 552"/>
                <a:gd name="T92" fmla="+- 0 7536 6684"/>
                <a:gd name="T93" fmla="*/ T92 w 871"/>
                <a:gd name="T94" fmla="+- 0 2245 2093"/>
                <a:gd name="T95" fmla="*/ 2245 h 552"/>
                <a:gd name="T96" fmla="+- 0 7527 6684"/>
                <a:gd name="T97" fmla="*/ T96 w 871"/>
                <a:gd name="T98" fmla="+- 0 2250 2093"/>
                <a:gd name="T99" fmla="*/ 2250 h 552"/>
                <a:gd name="T100" fmla="+- 0 7496 6684"/>
                <a:gd name="T101" fmla="*/ T100 w 871"/>
                <a:gd name="T102" fmla="+- 0 2256 2093"/>
                <a:gd name="T103" fmla="*/ 2256 h 552"/>
                <a:gd name="T104" fmla="+- 0 7473 6684"/>
                <a:gd name="T105" fmla="*/ T104 w 871"/>
                <a:gd name="T106" fmla="+- 0 2236 2093"/>
                <a:gd name="T107" fmla="*/ 2236 h 552"/>
                <a:gd name="T108" fmla="+- 0 7471 6684"/>
                <a:gd name="T109" fmla="*/ T108 w 871"/>
                <a:gd name="T110" fmla="+- 0 2214 2093"/>
                <a:gd name="T111" fmla="*/ 2214 h 552"/>
                <a:gd name="T112" fmla="+- 0 7447 6684"/>
                <a:gd name="T113" fmla="*/ T112 w 871"/>
                <a:gd name="T114" fmla="+- 0 2228 2093"/>
                <a:gd name="T115" fmla="*/ 2228 h 552"/>
                <a:gd name="T116" fmla="+- 0 7419 6684"/>
                <a:gd name="T117" fmla="*/ T116 w 871"/>
                <a:gd name="T118" fmla="+- 0 2226 2093"/>
                <a:gd name="T119" fmla="*/ 2226 h 552"/>
                <a:gd name="T120" fmla="+- 0 7493 6684"/>
                <a:gd name="T121" fmla="*/ T120 w 871"/>
                <a:gd name="T122" fmla="+- 0 2261 2093"/>
                <a:gd name="T123" fmla="*/ 2261 h 552"/>
                <a:gd name="T124" fmla="+- 0 7534 6684"/>
                <a:gd name="T125" fmla="*/ T124 w 871"/>
                <a:gd name="T126" fmla="+- 0 2271 2093"/>
                <a:gd name="T127" fmla="*/ 2271 h 552"/>
                <a:gd name="T128" fmla="+- 0 7539 6684"/>
                <a:gd name="T129" fmla="*/ T128 w 871"/>
                <a:gd name="T130" fmla="+- 0 2249 2093"/>
                <a:gd name="T131" fmla="*/ 2249 h 552"/>
                <a:gd name="T132" fmla="+- 0 7543 6684"/>
                <a:gd name="T133" fmla="*/ T132 w 871"/>
                <a:gd name="T134" fmla="+- 0 2122 2093"/>
                <a:gd name="T135" fmla="*/ 2122 h 552"/>
                <a:gd name="T136" fmla="+- 0 7529 6684"/>
                <a:gd name="T137" fmla="*/ T136 w 871"/>
                <a:gd name="T138" fmla="+- 0 2115 2093"/>
                <a:gd name="T139" fmla="*/ 2115 h 552"/>
                <a:gd name="T140" fmla="+- 0 7533 6684"/>
                <a:gd name="T141" fmla="*/ T140 w 871"/>
                <a:gd name="T142" fmla="+- 0 2128 2093"/>
                <a:gd name="T143" fmla="*/ 2128 h 552"/>
                <a:gd name="T144" fmla="+- 0 7508 6684"/>
                <a:gd name="T145" fmla="*/ T144 w 871"/>
                <a:gd name="T146" fmla="+- 0 2147 2093"/>
                <a:gd name="T147" fmla="*/ 2147 h 552"/>
                <a:gd name="T148" fmla="+- 0 7469 6684"/>
                <a:gd name="T149" fmla="*/ T148 w 871"/>
                <a:gd name="T150" fmla="+- 0 2126 2093"/>
                <a:gd name="T151" fmla="*/ 2126 h 552"/>
                <a:gd name="T152" fmla="+- 0 7450 6684"/>
                <a:gd name="T153" fmla="*/ T152 w 871"/>
                <a:gd name="T154" fmla="+- 0 2142 2093"/>
                <a:gd name="T155" fmla="*/ 2142 h 552"/>
                <a:gd name="T156" fmla="+- 0 7418 6684"/>
                <a:gd name="T157" fmla="*/ T156 w 871"/>
                <a:gd name="T158" fmla="+- 0 2155 2093"/>
                <a:gd name="T159" fmla="*/ 2155 h 552"/>
                <a:gd name="T160" fmla="+- 0 7509 6684"/>
                <a:gd name="T161" fmla="*/ T160 w 871"/>
                <a:gd name="T162" fmla="+- 0 2158 2093"/>
                <a:gd name="T163" fmla="*/ 2158 h 552"/>
                <a:gd name="T164" fmla="+- 0 7551 6684"/>
                <a:gd name="T165" fmla="*/ T164 w 871"/>
                <a:gd name="T166" fmla="+- 0 2152 2093"/>
                <a:gd name="T167" fmla="*/ 2152 h 552"/>
                <a:gd name="T168" fmla="+- 0 7555 6684"/>
                <a:gd name="T169" fmla="*/ T168 w 871"/>
                <a:gd name="T170" fmla="+- 0 2135 2093"/>
                <a:gd name="T171" fmla="*/ 2135 h 55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871" h="552">
                  <a:moveTo>
                    <a:pt x="792" y="253"/>
                  </a:moveTo>
                  <a:lnTo>
                    <a:pt x="774" y="252"/>
                  </a:lnTo>
                  <a:lnTo>
                    <a:pt x="763" y="247"/>
                  </a:lnTo>
                  <a:lnTo>
                    <a:pt x="759" y="237"/>
                  </a:lnTo>
                  <a:lnTo>
                    <a:pt x="756" y="219"/>
                  </a:lnTo>
                  <a:lnTo>
                    <a:pt x="754" y="204"/>
                  </a:lnTo>
                  <a:lnTo>
                    <a:pt x="765" y="198"/>
                  </a:lnTo>
                  <a:lnTo>
                    <a:pt x="743" y="197"/>
                  </a:lnTo>
                  <a:lnTo>
                    <a:pt x="731" y="194"/>
                  </a:lnTo>
                  <a:lnTo>
                    <a:pt x="723" y="192"/>
                  </a:lnTo>
                  <a:lnTo>
                    <a:pt x="718" y="189"/>
                  </a:lnTo>
                  <a:lnTo>
                    <a:pt x="711" y="182"/>
                  </a:lnTo>
                  <a:lnTo>
                    <a:pt x="705" y="174"/>
                  </a:lnTo>
                  <a:lnTo>
                    <a:pt x="700" y="168"/>
                  </a:lnTo>
                  <a:lnTo>
                    <a:pt x="708" y="134"/>
                  </a:lnTo>
                  <a:lnTo>
                    <a:pt x="702" y="88"/>
                  </a:lnTo>
                  <a:lnTo>
                    <a:pt x="683" y="39"/>
                  </a:lnTo>
                  <a:lnTo>
                    <a:pt x="649" y="0"/>
                  </a:lnTo>
                  <a:lnTo>
                    <a:pt x="681" y="66"/>
                  </a:lnTo>
                  <a:lnTo>
                    <a:pt x="685" y="132"/>
                  </a:lnTo>
                  <a:lnTo>
                    <a:pt x="663" y="184"/>
                  </a:lnTo>
                  <a:lnTo>
                    <a:pt x="617" y="214"/>
                  </a:lnTo>
                  <a:lnTo>
                    <a:pt x="549" y="208"/>
                  </a:lnTo>
                  <a:lnTo>
                    <a:pt x="552" y="216"/>
                  </a:lnTo>
                  <a:lnTo>
                    <a:pt x="549" y="238"/>
                  </a:lnTo>
                  <a:lnTo>
                    <a:pt x="538" y="255"/>
                  </a:lnTo>
                  <a:lnTo>
                    <a:pt x="514" y="273"/>
                  </a:lnTo>
                  <a:lnTo>
                    <a:pt x="483" y="291"/>
                  </a:lnTo>
                  <a:lnTo>
                    <a:pt x="449" y="311"/>
                  </a:lnTo>
                  <a:lnTo>
                    <a:pt x="401" y="339"/>
                  </a:lnTo>
                  <a:lnTo>
                    <a:pt x="273" y="405"/>
                  </a:lnTo>
                  <a:lnTo>
                    <a:pt x="237" y="428"/>
                  </a:lnTo>
                  <a:lnTo>
                    <a:pt x="217" y="446"/>
                  </a:lnTo>
                  <a:lnTo>
                    <a:pt x="194" y="465"/>
                  </a:lnTo>
                  <a:lnTo>
                    <a:pt x="168" y="478"/>
                  </a:lnTo>
                  <a:lnTo>
                    <a:pt x="139" y="480"/>
                  </a:lnTo>
                  <a:lnTo>
                    <a:pt x="115" y="475"/>
                  </a:lnTo>
                  <a:lnTo>
                    <a:pt x="97" y="468"/>
                  </a:lnTo>
                  <a:lnTo>
                    <a:pt x="75" y="454"/>
                  </a:lnTo>
                  <a:lnTo>
                    <a:pt x="40" y="428"/>
                  </a:lnTo>
                  <a:lnTo>
                    <a:pt x="19" y="456"/>
                  </a:lnTo>
                  <a:lnTo>
                    <a:pt x="0" y="508"/>
                  </a:lnTo>
                  <a:lnTo>
                    <a:pt x="32" y="524"/>
                  </a:lnTo>
                  <a:lnTo>
                    <a:pt x="67" y="535"/>
                  </a:lnTo>
                  <a:lnTo>
                    <a:pt x="103" y="543"/>
                  </a:lnTo>
                  <a:lnTo>
                    <a:pt x="141" y="548"/>
                  </a:lnTo>
                  <a:lnTo>
                    <a:pt x="154" y="551"/>
                  </a:lnTo>
                  <a:lnTo>
                    <a:pt x="166" y="550"/>
                  </a:lnTo>
                  <a:lnTo>
                    <a:pt x="177" y="544"/>
                  </a:lnTo>
                  <a:lnTo>
                    <a:pt x="187" y="534"/>
                  </a:lnTo>
                  <a:lnTo>
                    <a:pt x="263" y="493"/>
                  </a:lnTo>
                  <a:lnTo>
                    <a:pt x="283" y="480"/>
                  </a:lnTo>
                  <a:lnTo>
                    <a:pt x="330" y="449"/>
                  </a:lnTo>
                  <a:lnTo>
                    <a:pt x="391" y="402"/>
                  </a:lnTo>
                  <a:lnTo>
                    <a:pt x="449" y="354"/>
                  </a:lnTo>
                  <a:lnTo>
                    <a:pt x="506" y="306"/>
                  </a:lnTo>
                  <a:lnTo>
                    <a:pt x="566" y="258"/>
                  </a:lnTo>
                  <a:lnTo>
                    <a:pt x="598" y="242"/>
                  </a:lnTo>
                  <a:lnTo>
                    <a:pt x="632" y="223"/>
                  </a:lnTo>
                  <a:lnTo>
                    <a:pt x="644" y="214"/>
                  </a:lnTo>
                  <a:lnTo>
                    <a:pt x="663" y="200"/>
                  </a:lnTo>
                  <a:lnTo>
                    <a:pt x="692" y="174"/>
                  </a:lnTo>
                  <a:lnTo>
                    <a:pt x="713" y="188"/>
                  </a:lnTo>
                  <a:lnTo>
                    <a:pt x="732" y="206"/>
                  </a:lnTo>
                  <a:lnTo>
                    <a:pt x="747" y="226"/>
                  </a:lnTo>
                  <a:lnTo>
                    <a:pt x="757" y="249"/>
                  </a:lnTo>
                  <a:lnTo>
                    <a:pt x="764" y="261"/>
                  </a:lnTo>
                  <a:lnTo>
                    <a:pt x="773" y="265"/>
                  </a:lnTo>
                  <a:lnTo>
                    <a:pt x="784" y="262"/>
                  </a:lnTo>
                  <a:lnTo>
                    <a:pt x="792" y="253"/>
                  </a:lnTo>
                  <a:moveTo>
                    <a:pt x="855" y="156"/>
                  </a:moveTo>
                  <a:lnTo>
                    <a:pt x="852" y="152"/>
                  </a:lnTo>
                  <a:lnTo>
                    <a:pt x="849" y="148"/>
                  </a:lnTo>
                  <a:lnTo>
                    <a:pt x="845" y="144"/>
                  </a:lnTo>
                  <a:lnTo>
                    <a:pt x="843" y="157"/>
                  </a:lnTo>
                  <a:lnTo>
                    <a:pt x="835" y="164"/>
                  </a:lnTo>
                  <a:lnTo>
                    <a:pt x="822" y="165"/>
                  </a:lnTo>
                  <a:lnTo>
                    <a:pt x="812" y="163"/>
                  </a:lnTo>
                  <a:lnTo>
                    <a:pt x="804" y="159"/>
                  </a:lnTo>
                  <a:lnTo>
                    <a:pt x="796" y="152"/>
                  </a:lnTo>
                  <a:lnTo>
                    <a:pt x="789" y="143"/>
                  </a:lnTo>
                  <a:lnTo>
                    <a:pt x="783" y="136"/>
                  </a:lnTo>
                  <a:lnTo>
                    <a:pt x="780" y="131"/>
                  </a:lnTo>
                  <a:lnTo>
                    <a:pt x="787" y="121"/>
                  </a:lnTo>
                  <a:lnTo>
                    <a:pt x="781" y="125"/>
                  </a:lnTo>
                  <a:lnTo>
                    <a:pt x="768" y="136"/>
                  </a:lnTo>
                  <a:lnTo>
                    <a:pt x="763" y="135"/>
                  </a:lnTo>
                  <a:lnTo>
                    <a:pt x="746" y="133"/>
                  </a:lnTo>
                  <a:lnTo>
                    <a:pt x="740" y="131"/>
                  </a:lnTo>
                  <a:lnTo>
                    <a:pt x="735" y="133"/>
                  </a:lnTo>
                  <a:lnTo>
                    <a:pt x="760" y="141"/>
                  </a:lnTo>
                  <a:lnTo>
                    <a:pt x="784" y="153"/>
                  </a:lnTo>
                  <a:lnTo>
                    <a:pt x="809" y="168"/>
                  </a:lnTo>
                  <a:lnTo>
                    <a:pt x="833" y="184"/>
                  </a:lnTo>
                  <a:lnTo>
                    <a:pt x="844" y="184"/>
                  </a:lnTo>
                  <a:lnTo>
                    <a:pt x="850" y="178"/>
                  </a:lnTo>
                  <a:lnTo>
                    <a:pt x="854" y="168"/>
                  </a:lnTo>
                  <a:lnTo>
                    <a:pt x="854" y="165"/>
                  </a:lnTo>
                  <a:lnTo>
                    <a:pt x="855" y="156"/>
                  </a:lnTo>
                  <a:moveTo>
                    <a:pt x="871" y="42"/>
                  </a:moveTo>
                  <a:lnTo>
                    <a:pt x="866" y="33"/>
                  </a:lnTo>
                  <a:lnTo>
                    <a:pt x="859" y="29"/>
                  </a:lnTo>
                  <a:lnTo>
                    <a:pt x="852" y="25"/>
                  </a:lnTo>
                  <a:lnTo>
                    <a:pt x="848" y="24"/>
                  </a:lnTo>
                  <a:lnTo>
                    <a:pt x="845" y="22"/>
                  </a:lnTo>
                  <a:lnTo>
                    <a:pt x="846" y="27"/>
                  </a:lnTo>
                  <a:lnTo>
                    <a:pt x="847" y="24"/>
                  </a:lnTo>
                  <a:lnTo>
                    <a:pt x="849" y="35"/>
                  </a:lnTo>
                  <a:lnTo>
                    <a:pt x="846" y="44"/>
                  </a:lnTo>
                  <a:lnTo>
                    <a:pt x="837" y="50"/>
                  </a:lnTo>
                  <a:lnTo>
                    <a:pt x="824" y="54"/>
                  </a:lnTo>
                  <a:lnTo>
                    <a:pt x="810" y="54"/>
                  </a:lnTo>
                  <a:lnTo>
                    <a:pt x="792" y="53"/>
                  </a:lnTo>
                  <a:lnTo>
                    <a:pt x="785" y="33"/>
                  </a:lnTo>
                  <a:lnTo>
                    <a:pt x="783" y="34"/>
                  </a:lnTo>
                  <a:lnTo>
                    <a:pt x="765" y="48"/>
                  </a:lnTo>
                  <a:lnTo>
                    <a:pt x="766" y="49"/>
                  </a:lnTo>
                  <a:lnTo>
                    <a:pt x="738" y="58"/>
                  </a:lnTo>
                  <a:lnTo>
                    <a:pt x="735" y="59"/>
                  </a:lnTo>
                  <a:lnTo>
                    <a:pt x="734" y="62"/>
                  </a:lnTo>
                  <a:lnTo>
                    <a:pt x="762" y="59"/>
                  </a:lnTo>
                  <a:lnTo>
                    <a:pt x="793" y="61"/>
                  </a:lnTo>
                  <a:lnTo>
                    <a:pt x="825" y="65"/>
                  </a:lnTo>
                  <a:lnTo>
                    <a:pt x="856" y="71"/>
                  </a:lnTo>
                  <a:lnTo>
                    <a:pt x="866" y="61"/>
                  </a:lnTo>
                  <a:lnTo>
                    <a:pt x="867" y="59"/>
                  </a:lnTo>
                  <a:lnTo>
                    <a:pt x="869" y="54"/>
                  </a:lnTo>
                  <a:lnTo>
                    <a:pt x="871" y="51"/>
                  </a:lnTo>
                  <a:lnTo>
                    <a:pt x="871" y="42"/>
                  </a:lnTo>
                </a:path>
              </a:pathLst>
            </a:custGeom>
            <a:solidFill>
              <a:srgbClr val="F1B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0" name="Freeform 754">
              <a:extLst>
                <a:ext uri="{FF2B5EF4-FFF2-40B4-BE49-F238E27FC236}">
                  <a16:creationId xmlns:a16="http://schemas.microsoft.com/office/drawing/2014/main" id="{5743CE19-70A6-42F8-9442-940EE3748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1" y="2401"/>
              <a:ext cx="65" cy="149"/>
            </a:xfrm>
            <a:custGeom>
              <a:avLst/>
              <a:gdLst>
                <a:gd name="T0" fmla="+- 0 6722 6701"/>
                <a:gd name="T1" fmla="*/ T0 w 65"/>
                <a:gd name="T2" fmla="+- 0 2402 2402"/>
                <a:gd name="T3" fmla="*/ 2402 h 149"/>
                <a:gd name="T4" fmla="+- 0 6719 6701"/>
                <a:gd name="T5" fmla="*/ T4 w 65"/>
                <a:gd name="T6" fmla="+- 0 2426 2402"/>
                <a:gd name="T7" fmla="*/ 2426 h 149"/>
                <a:gd name="T8" fmla="+- 0 6715 6701"/>
                <a:gd name="T9" fmla="*/ T8 w 65"/>
                <a:gd name="T10" fmla="+- 0 2451 2402"/>
                <a:gd name="T11" fmla="*/ 2451 h 149"/>
                <a:gd name="T12" fmla="+- 0 6708 6701"/>
                <a:gd name="T13" fmla="*/ T12 w 65"/>
                <a:gd name="T14" fmla="+- 0 2477 2402"/>
                <a:gd name="T15" fmla="*/ 2477 h 149"/>
                <a:gd name="T16" fmla="+- 0 6701 6701"/>
                <a:gd name="T17" fmla="*/ T16 w 65"/>
                <a:gd name="T18" fmla="+- 0 2503 2402"/>
                <a:gd name="T19" fmla="*/ 2503 h 149"/>
                <a:gd name="T20" fmla="+- 0 6710 6701"/>
                <a:gd name="T21" fmla="*/ T20 w 65"/>
                <a:gd name="T22" fmla="+- 0 2517 2402"/>
                <a:gd name="T23" fmla="*/ 2517 h 149"/>
                <a:gd name="T24" fmla="+- 0 6718 6701"/>
                <a:gd name="T25" fmla="*/ T24 w 65"/>
                <a:gd name="T26" fmla="+- 0 2529 2402"/>
                <a:gd name="T27" fmla="*/ 2529 h 149"/>
                <a:gd name="T28" fmla="+- 0 6726 6701"/>
                <a:gd name="T29" fmla="*/ T28 w 65"/>
                <a:gd name="T30" fmla="+- 0 2540 2402"/>
                <a:gd name="T31" fmla="*/ 2540 h 149"/>
                <a:gd name="T32" fmla="+- 0 6734 6701"/>
                <a:gd name="T33" fmla="*/ T32 w 65"/>
                <a:gd name="T34" fmla="+- 0 2550 2402"/>
                <a:gd name="T35" fmla="*/ 2550 h 149"/>
                <a:gd name="T36" fmla="+- 0 6744 6701"/>
                <a:gd name="T37" fmla="*/ T36 w 65"/>
                <a:gd name="T38" fmla="+- 0 2526 2402"/>
                <a:gd name="T39" fmla="*/ 2526 h 149"/>
                <a:gd name="T40" fmla="+- 0 6753 6701"/>
                <a:gd name="T41" fmla="*/ T40 w 65"/>
                <a:gd name="T42" fmla="+- 0 2501 2402"/>
                <a:gd name="T43" fmla="*/ 2501 h 149"/>
                <a:gd name="T44" fmla="+- 0 6760 6701"/>
                <a:gd name="T45" fmla="*/ T44 w 65"/>
                <a:gd name="T46" fmla="+- 0 2476 2402"/>
                <a:gd name="T47" fmla="*/ 2476 h 149"/>
                <a:gd name="T48" fmla="+- 0 6765 6701"/>
                <a:gd name="T49" fmla="*/ T48 w 65"/>
                <a:gd name="T50" fmla="+- 0 2449 2402"/>
                <a:gd name="T51" fmla="*/ 2449 h 149"/>
                <a:gd name="T52" fmla="+- 0 6755 6701"/>
                <a:gd name="T53" fmla="*/ T52 w 65"/>
                <a:gd name="T54" fmla="+- 0 2437 2402"/>
                <a:gd name="T55" fmla="*/ 2437 h 149"/>
                <a:gd name="T56" fmla="+- 0 6745 6701"/>
                <a:gd name="T57" fmla="*/ T56 w 65"/>
                <a:gd name="T58" fmla="+- 0 2425 2402"/>
                <a:gd name="T59" fmla="*/ 2425 h 149"/>
                <a:gd name="T60" fmla="+- 0 6734 6701"/>
                <a:gd name="T61" fmla="*/ T60 w 65"/>
                <a:gd name="T62" fmla="+- 0 2413 2402"/>
                <a:gd name="T63" fmla="*/ 2413 h 149"/>
                <a:gd name="T64" fmla="+- 0 6722 6701"/>
                <a:gd name="T65" fmla="*/ T64 w 65"/>
                <a:gd name="T66" fmla="+- 0 2402 2402"/>
                <a:gd name="T67" fmla="*/ 2402 h 14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65" h="149">
                  <a:moveTo>
                    <a:pt x="21" y="0"/>
                  </a:moveTo>
                  <a:lnTo>
                    <a:pt x="18" y="24"/>
                  </a:lnTo>
                  <a:lnTo>
                    <a:pt x="14" y="49"/>
                  </a:lnTo>
                  <a:lnTo>
                    <a:pt x="7" y="75"/>
                  </a:lnTo>
                  <a:lnTo>
                    <a:pt x="0" y="101"/>
                  </a:lnTo>
                  <a:lnTo>
                    <a:pt x="9" y="115"/>
                  </a:lnTo>
                  <a:lnTo>
                    <a:pt x="17" y="127"/>
                  </a:lnTo>
                  <a:lnTo>
                    <a:pt x="25" y="138"/>
                  </a:lnTo>
                  <a:lnTo>
                    <a:pt x="33" y="148"/>
                  </a:lnTo>
                  <a:lnTo>
                    <a:pt x="43" y="124"/>
                  </a:lnTo>
                  <a:lnTo>
                    <a:pt x="52" y="99"/>
                  </a:lnTo>
                  <a:lnTo>
                    <a:pt x="59" y="74"/>
                  </a:lnTo>
                  <a:lnTo>
                    <a:pt x="64" y="47"/>
                  </a:lnTo>
                  <a:lnTo>
                    <a:pt x="54" y="35"/>
                  </a:lnTo>
                  <a:lnTo>
                    <a:pt x="44" y="23"/>
                  </a:lnTo>
                  <a:lnTo>
                    <a:pt x="33" y="1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34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1" name="AutoShape 753">
              <a:extLst>
                <a:ext uri="{FF2B5EF4-FFF2-40B4-BE49-F238E27FC236}">
                  <a16:creationId xmlns:a16="http://schemas.microsoft.com/office/drawing/2014/main" id="{C0280A6E-6DB3-453C-836E-C46A35983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9" y="2081"/>
              <a:ext cx="149" cy="117"/>
            </a:xfrm>
            <a:custGeom>
              <a:avLst/>
              <a:gdLst>
                <a:gd name="T0" fmla="+- 0 6831 6739"/>
                <a:gd name="T1" fmla="*/ T0 w 149"/>
                <a:gd name="T2" fmla="+- 0 2156 2081"/>
                <a:gd name="T3" fmla="*/ 2156 h 117"/>
                <a:gd name="T4" fmla="+- 0 6831 6739"/>
                <a:gd name="T5" fmla="*/ T4 w 149"/>
                <a:gd name="T6" fmla="+- 0 2176 2081"/>
                <a:gd name="T7" fmla="*/ 2176 h 117"/>
                <a:gd name="T8" fmla="+- 0 6820 6739"/>
                <a:gd name="T9" fmla="*/ T8 w 149"/>
                <a:gd name="T10" fmla="+- 0 2176 2081"/>
                <a:gd name="T11" fmla="*/ 2176 h 117"/>
                <a:gd name="T12" fmla="+- 0 6788 6739"/>
                <a:gd name="T13" fmla="*/ T12 w 149"/>
                <a:gd name="T14" fmla="+- 0 2184 2081"/>
                <a:gd name="T15" fmla="*/ 2184 h 117"/>
                <a:gd name="T16" fmla="+- 0 6781 6739"/>
                <a:gd name="T17" fmla="*/ T16 w 149"/>
                <a:gd name="T18" fmla="+- 0 2187 2081"/>
                <a:gd name="T19" fmla="*/ 2187 h 117"/>
                <a:gd name="T20" fmla="+- 0 6773 6739"/>
                <a:gd name="T21" fmla="*/ T20 w 149"/>
                <a:gd name="T22" fmla="+- 0 2191 2081"/>
                <a:gd name="T23" fmla="*/ 2191 h 117"/>
                <a:gd name="T24" fmla="+- 0 6762 6739"/>
                <a:gd name="T25" fmla="*/ T24 w 149"/>
                <a:gd name="T26" fmla="+- 0 2198 2081"/>
                <a:gd name="T27" fmla="*/ 2198 h 117"/>
                <a:gd name="T28" fmla="+- 0 6800 6739"/>
                <a:gd name="T29" fmla="*/ T28 w 149"/>
                <a:gd name="T30" fmla="+- 0 2189 2081"/>
                <a:gd name="T31" fmla="*/ 2189 h 117"/>
                <a:gd name="T32" fmla="+- 0 6837 6739"/>
                <a:gd name="T33" fmla="*/ T32 w 149"/>
                <a:gd name="T34" fmla="+- 0 2184 2081"/>
                <a:gd name="T35" fmla="*/ 2184 h 117"/>
                <a:gd name="T36" fmla="+- 0 6836 6739"/>
                <a:gd name="T37" fmla="*/ T36 w 149"/>
                <a:gd name="T38" fmla="+- 0 2183 2081"/>
                <a:gd name="T39" fmla="*/ 2183 h 117"/>
                <a:gd name="T40" fmla="+- 0 6840 6739"/>
                <a:gd name="T41" fmla="*/ T40 w 149"/>
                <a:gd name="T42" fmla="+- 0 2173 2081"/>
                <a:gd name="T43" fmla="*/ 2173 h 117"/>
                <a:gd name="T44" fmla="+- 0 6837 6739"/>
                <a:gd name="T45" fmla="*/ T44 w 149"/>
                <a:gd name="T46" fmla="+- 0 2163 2081"/>
                <a:gd name="T47" fmla="*/ 2163 h 117"/>
                <a:gd name="T48" fmla="+- 0 6831 6739"/>
                <a:gd name="T49" fmla="*/ T48 w 149"/>
                <a:gd name="T50" fmla="+- 0 2156 2081"/>
                <a:gd name="T51" fmla="*/ 2156 h 117"/>
                <a:gd name="T52" fmla="+- 0 6814 6739"/>
                <a:gd name="T53" fmla="*/ T52 w 149"/>
                <a:gd name="T54" fmla="+- 0 2138 2081"/>
                <a:gd name="T55" fmla="*/ 2138 h 117"/>
                <a:gd name="T56" fmla="+- 0 6810 6739"/>
                <a:gd name="T57" fmla="*/ T56 w 149"/>
                <a:gd name="T58" fmla="+- 0 2138 2081"/>
                <a:gd name="T59" fmla="*/ 2138 h 117"/>
                <a:gd name="T60" fmla="+- 0 6810 6739"/>
                <a:gd name="T61" fmla="*/ T60 w 149"/>
                <a:gd name="T62" fmla="+- 0 2138 2081"/>
                <a:gd name="T63" fmla="*/ 2138 h 117"/>
                <a:gd name="T64" fmla="+- 0 6827 6739"/>
                <a:gd name="T65" fmla="*/ T64 w 149"/>
                <a:gd name="T66" fmla="+- 0 2152 2081"/>
                <a:gd name="T67" fmla="*/ 2152 h 117"/>
                <a:gd name="T68" fmla="+- 0 6831 6739"/>
                <a:gd name="T69" fmla="*/ T68 w 149"/>
                <a:gd name="T70" fmla="+- 0 2156 2081"/>
                <a:gd name="T71" fmla="*/ 2156 h 117"/>
                <a:gd name="T72" fmla="+- 0 6831 6739"/>
                <a:gd name="T73" fmla="*/ T72 w 149"/>
                <a:gd name="T74" fmla="+- 0 2155 2081"/>
                <a:gd name="T75" fmla="*/ 2155 h 117"/>
                <a:gd name="T76" fmla="+- 0 6814 6739"/>
                <a:gd name="T77" fmla="*/ T76 w 149"/>
                <a:gd name="T78" fmla="+- 0 2138 2081"/>
                <a:gd name="T79" fmla="*/ 2138 h 117"/>
                <a:gd name="T80" fmla="+- 0 6774 6739"/>
                <a:gd name="T81" fmla="*/ T80 w 149"/>
                <a:gd name="T82" fmla="+- 0 2102 2081"/>
                <a:gd name="T83" fmla="*/ 2102 h 117"/>
                <a:gd name="T84" fmla="+- 0 6759 6739"/>
                <a:gd name="T85" fmla="*/ T84 w 149"/>
                <a:gd name="T86" fmla="+- 0 2102 2081"/>
                <a:gd name="T87" fmla="*/ 2102 h 117"/>
                <a:gd name="T88" fmla="+- 0 6758 6739"/>
                <a:gd name="T89" fmla="*/ T88 w 149"/>
                <a:gd name="T90" fmla="+- 0 2102 2081"/>
                <a:gd name="T91" fmla="*/ 2102 h 117"/>
                <a:gd name="T92" fmla="+- 0 6754 6739"/>
                <a:gd name="T93" fmla="*/ T92 w 149"/>
                <a:gd name="T94" fmla="+- 0 2107 2081"/>
                <a:gd name="T95" fmla="*/ 2107 h 117"/>
                <a:gd name="T96" fmla="+- 0 6768 6739"/>
                <a:gd name="T97" fmla="*/ T96 w 149"/>
                <a:gd name="T98" fmla="+- 0 2108 2081"/>
                <a:gd name="T99" fmla="*/ 2108 h 117"/>
                <a:gd name="T100" fmla="+- 0 6781 6739"/>
                <a:gd name="T101" fmla="*/ T100 w 149"/>
                <a:gd name="T102" fmla="+- 0 2108 2081"/>
                <a:gd name="T103" fmla="*/ 2108 h 117"/>
                <a:gd name="T104" fmla="+- 0 6783 6739"/>
                <a:gd name="T105" fmla="*/ T104 w 149"/>
                <a:gd name="T106" fmla="+- 0 2114 2081"/>
                <a:gd name="T107" fmla="*/ 2114 h 117"/>
                <a:gd name="T108" fmla="+- 0 6790 6739"/>
                <a:gd name="T109" fmla="*/ T108 w 149"/>
                <a:gd name="T110" fmla="+- 0 2139 2081"/>
                <a:gd name="T111" fmla="*/ 2139 h 117"/>
                <a:gd name="T112" fmla="+- 0 6765 6739"/>
                <a:gd name="T113" fmla="*/ T112 w 149"/>
                <a:gd name="T114" fmla="+- 0 2147 2081"/>
                <a:gd name="T115" fmla="*/ 2147 h 117"/>
                <a:gd name="T116" fmla="+- 0 6792 6739"/>
                <a:gd name="T117" fmla="*/ T116 w 149"/>
                <a:gd name="T118" fmla="+- 0 2140 2081"/>
                <a:gd name="T119" fmla="*/ 2140 h 117"/>
                <a:gd name="T120" fmla="+- 0 6810 6739"/>
                <a:gd name="T121" fmla="*/ T120 w 149"/>
                <a:gd name="T122" fmla="+- 0 2138 2081"/>
                <a:gd name="T123" fmla="*/ 2138 h 117"/>
                <a:gd name="T124" fmla="+- 0 6807 6739"/>
                <a:gd name="T125" fmla="*/ T124 w 149"/>
                <a:gd name="T126" fmla="+- 0 2125 2081"/>
                <a:gd name="T127" fmla="*/ 2125 h 117"/>
                <a:gd name="T128" fmla="+- 0 6799 6739"/>
                <a:gd name="T129" fmla="*/ T128 w 149"/>
                <a:gd name="T130" fmla="+- 0 2116 2081"/>
                <a:gd name="T131" fmla="*/ 2116 h 117"/>
                <a:gd name="T132" fmla="+- 0 6787 6739"/>
                <a:gd name="T133" fmla="*/ T132 w 149"/>
                <a:gd name="T134" fmla="+- 0 2108 2081"/>
                <a:gd name="T135" fmla="*/ 2108 h 117"/>
                <a:gd name="T136" fmla="+- 0 6774 6739"/>
                <a:gd name="T137" fmla="*/ T136 w 149"/>
                <a:gd name="T138" fmla="+- 0 2102 2081"/>
                <a:gd name="T139" fmla="*/ 2102 h 117"/>
                <a:gd name="T140" fmla="+- 0 6773 6739"/>
                <a:gd name="T141" fmla="*/ T140 w 149"/>
                <a:gd name="T142" fmla="+- 0 2086 2081"/>
                <a:gd name="T143" fmla="*/ 2086 h 117"/>
                <a:gd name="T144" fmla="+- 0 6772 6739"/>
                <a:gd name="T145" fmla="*/ T144 w 149"/>
                <a:gd name="T146" fmla="+- 0 2086 2081"/>
                <a:gd name="T147" fmla="*/ 2086 h 117"/>
                <a:gd name="T148" fmla="+- 0 6747 6739"/>
                <a:gd name="T149" fmla="*/ T148 w 149"/>
                <a:gd name="T150" fmla="+- 0 2095 2081"/>
                <a:gd name="T151" fmla="*/ 2095 h 117"/>
                <a:gd name="T152" fmla="+- 0 6739 6739"/>
                <a:gd name="T153" fmla="*/ T152 w 149"/>
                <a:gd name="T154" fmla="+- 0 2104 2081"/>
                <a:gd name="T155" fmla="*/ 2104 h 117"/>
                <a:gd name="T156" fmla="+- 0 6759 6739"/>
                <a:gd name="T157" fmla="*/ T156 w 149"/>
                <a:gd name="T158" fmla="+- 0 2102 2081"/>
                <a:gd name="T159" fmla="*/ 2102 h 117"/>
                <a:gd name="T160" fmla="+- 0 6774 6739"/>
                <a:gd name="T161" fmla="*/ T160 w 149"/>
                <a:gd name="T162" fmla="+- 0 2102 2081"/>
                <a:gd name="T163" fmla="*/ 2102 h 117"/>
                <a:gd name="T164" fmla="+- 0 6773 6739"/>
                <a:gd name="T165" fmla="*/ T164 w 149"/>
                <a:gd name="T166" fmla="+- 0 2102 2081"/>
                <a:gd name="T167" fmla="*/ 2102 h 117"/>
                <a:gd name="T168" fmla="+- 0 6839 6739"/>
                <a:gd name="T169" fmla="*/ T168 w 149"/>
                <a:gd name="T170" fmla="+- 0 2100 2081"/>
                <a:gd name="T171" fmla="*/ 2100 h 117"/>
                <a:gd name="T172" fmla="+- 0 6874 6739"/>
                <a:gd name="T173" fmla="*/ T172 w 149"/>
                <a:gd name="T174" fmla="+- 0 2094 2081"/>
                <a:gd name="T175" fmla="*/ 2094 h 117"/>
                <a:gd name="T176" fmla="+- 0 6875 6739"/>
                <a:gd name="T177" fmla="*/ T176 w 149"/>
                <a:gd name="T178" fmla="+- 0 2094 2081"/>
                <a:gd name="T179" fmla="*/ 2094 h 117"/>
                <a:gd name="T180" fmla="+- 0 6849 6739"/>
                <a:gd name="T181" fmla="*/ T180 w 149"/>
                <a:gd name="T182" fmla="+- 0 2094 2081"/>
                <a:gd name="T183" fmla="*/ 2094 h 117"/>
                <a:gd name="T184" fmla="+- 0 6829 6739"/>
                <a:gd name="T185" fmla="*/ T184 w 149"/>
                <a:gd name="T186" fmla="+- 0 2092 2081"/>
                <a:gd name="T187" fmla="*/ 2092 h 117"/>
                <a:gd name="T188" fmla="+- 0 6814 6739"/>
                <a:gd name="T189" fmla="*/ T188 w 149"/>
                <a:gd name="T190" fmla="+- 0 2090 2081"/>
                <a:gd name="T191" fmla="*/ 2090 h 117"/>
                <a:gd name="T192" fmla="+- 0 6778 6739"/>
                <a:gd name="T193" fmla="*/ T192 w 149"/>
                <a:gd name="T194" fmla="+- 0 2086 2081"/>
                <a:gd name="T195" fmla="*/ 2086 h 117"/>
                <a:gd name="T196" fmla="+- 0 6773 6739"/>
                <a:gd name="T197" fmla="*/ T196 w 149"/>
                <a:gd name="T198" fmla="+- 0 2086 2081"/>
                <a:gd name="T199" fmla="*/ 2086 h 117"/>
                <a:gd name="T200" fmla="+- 0 6888 6739"/>
                <a:gd name="T201" fmla="*/ T200 w 149"/>
                <a:gd name="T202" fmla="+- 0 2081 2081"/>
                <a:gd name="T203" fmla="*/ 2081 h 117"/>
                <a:gd name="T204" fmla="+- 0 6886 6739"/>
                <a:gd name="T205" fmla="*/ T204 w 149"/>
                <a:gd name="T206" fmla="+- 0 2081 2081"/>
                <a:gd name="T207" fmla="*/ 2081 h 117"/>
                <a:gd name="T208" fmla="+- 0 6881 6739"/>
                <a:gd name="T209" fmla="*/ T208 w 149"/>
                <a:gd name="T210" fmla="+- 0 2081 2081"/>
                <a:gd name="T211" fmla="*/ 2081 h 117"/>
                <a:gd name="T212" fmla="+- 0 6868 6739"/>
                <a:gd name="T213" fmla="*/ T212 w 149"/>
                <a:gd name="T214" fmla="+- 0 2091 2081"/>
                <a:gd name="T215" fmla="*/ 2091 h 117"/>
                <a:gd name="T216" fmla="+- 0 6849 6739"/>
                <a:gd name="T217" fmla="*/ T216 w 149"/>
                <a:gd name="T218" fmla="+- 0 2094 2081"/>
                <a:gd name="T219" fmla="*/ 2094 h 117"/>
                <a:gd name="T220" fmla="+- 0 6875 6739"/>
                <a:gd name="T221" fmla="*/ T220 w 149"/>
                <a:gd name="T222" fmla="+- 0 2094 2081"/>
                <a:gd name="T223" fmla="*/ 2094 h 117"/>
                <a:gd name="T224" fmla="+- 0 6888 6739"/>
                <a:gd name="T225" fmla="*/ T224 w 149"/>
                <a:gd name="T226" fmla="+- 0 2081 2081"/>
                <a:gd name="T227" fmla="*/ 2081 h 117"/>
                <a:gd name="T228" fmla="+- 0 6886 6739"/>
                <a:gd name="T229" fmla="*/ T228 w 149"/>
                <a:gd name="T230" fmla="+- 0 2081 2081"/>
                <a:gd name="T231" fmla="*/ 2081 h 117"/>
                <a:gd name="T232" fmla="+- 0 6888 6739"/>
                <a:gd name="T233" fmla="*/ T232 w 149"/>
                <a:gd name="T234" fmla="+- 0 2081 2081"/>
                <a:gd name="T235" fmla="*/ 2081 h 1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149" h="117">
                  <a:moveTo>
                    <a:pt x="92" y="75"/>
                  </a:moveTo>
                  <a:lnTo>
                    <a:pt x="92" y="95"/>
                  </a:lnTo>
                  <a:lnTo>
                    <a:pt x="81" y="95"/>
                  </a:lnTo>
                  <a:lnTo>
                    <a:pt x="49" y="103"/>
                  </a:lnTo>
                  <a:lnTo>
                    <a:pt x="42" y="106"/>
                  </a:lnTo>
                  <a:lnTo>
                    <a:pt x="34" y="110"/>
                  </a:lnTo>
                  <a:lnTo>
                    <a:pt x="23" y="117"/>
                  </a:lnTo>
                  <a:lnTo>
                    <a:pt x="61" y="108"/>
                  </a:lnTo>
                  <a:lnTo>
                    <a:pt x="98" y="103"/>
                  </a:lnTo>
                  <a:lnTo>
                    <a:pt x="97" y="102"/>
                  </a:lnTo>
                  <a:lnTo>
                    <a:pt x="101" y="92"/>
                  </a:lnTo>
                  <a:lnTo>
                    <a:pt x="98" y="82"/>
                  </a:lnTo>
                  <a:lnTo>
                    <a:pt x="92" y="75"/>
                  </a:lnTo>
                  <a:close/>
                  <a:moveTo>
                    <a:pt x="75" y="57"/>
                  </a:moveTo>
                  <a:lnTo>
                    <a:pt x="71" y="57"/>
                  </a:lnTo>
                  <a:lnTo>
                    <a:pt x="88" y="71"/>
                  </a:lnTo>
                  <a:lnTo>
                    <a:pt x="92" y="75"/>
                  </a:lnTo>
                  <a:lnTo>
                    <a:pt x="92" y="74"/>
                  </a:lnTo>
                  <a:lnTo>
                    <a:pt x="75" y="57"/>
                  </a:lnTo>
                  <a:close/>
                  <a:moveTo>
                    <a:pt x="35" y="21"/>
                  </a:moveTo>
                  <a:lnTo>
                    <a:pt x="20" y="21"/>
                  </a:lnTo>
                  <a:lnTo>
                    <a:pt x="19" y="21"/>
                  </a:lnTo>
                  <a:lnTo>
                    <a:pt x="15" y="26"/>
                  </a:lnTo>
                  <a:lnTo>
                    <a:pt x="29" y="27"/>
                  </a:lnTo>
                  <a:lnTo>
                    <a:pt x="42" y="27"/>
                  </a:lnTo>
                  <a:lnTo>
                    <a:pt x="44" y="33"/>
                  </a:lnTo>
                  <a:lnTo>
                    <a:pt x="51" y="58"/>
                  </a:lnTo>
                  <a:lnTo>
                    <a:pt x="26" y="66"/>
                  </a:lnTo>
                  <a:lnTo>
                    <a:pt x="53" y="59"/>
                  </a:lnTo>
                  <a:lnTo>
                    <a:pt x="71" y="57"/>
                  </a:lnTo>
                  <a:lnTo>
                    <a:pt x="68" y="44"/>
                  </a:lnTo>
                  <a:lnTo>
                    <a:pt x="60" y="35"/>
                  </a:lnTo>
                  <a:lnTo>
                    <a:pt x="48" y="27"/>
                  </a:lnTo>
                  <a:lnTo>
                    <a:pt x="35" y="21"/>
                  </a:lnTo>
                  <a:close/>
                  <a:moveTo>
                    <a:pt x="34" y="5"/>
                  </a:moveTo>
                  <a:lnTo>
                    <a:pt x="33" y="5"/>
                  </a:lnTo>
                  <a:lnTo>
                    <a:pt x="8" y="14"/>
                  </a:lnTo>
                  <a:lnTo>
                    <a:pt x="0" y="23"/>
                  </a:lnTo>
                  <a:lnTo>
                    <a:pt x="20" y="21"/>
                  </a:lnTo>
                  <a:lnTo>
                    <a:pt x="35" y="21"/>
                  </a:lnTo>
                  <a:lnTo>
                    <a:pt x="34" y="21"/>
                  </a:lnTo>
                  <a:lnTo>
                    <a:pt x="100" y="19"/>
                  </a:lnTo>
                  <a:lnTo>
                    <a:pt x="135" y="13"/>
                  </a:lnTo>
                  <a:lnTo>
                    <a:pt x="136" y="13"/>
                  </a:lnTo>
                  <a:lnTo>
                    <a:pt x="110" y="13"/>
                  </a:lnTo>
                  <a:lnTo>
                    <a:pt x="90" y="11"/>
                  </a:lnTo>
                  <a:lnTo>
                    <a:pt x="75" y="9"/>
                  </a:lnTo>
                  <a:lnTo>
                    <a:pt x="39" y="5"/>
                  </a:lnTo>
                  <a:lnTo>
                    <a:pt x="34" y="5"/>
                  </a:lnTo>
                  <a:close/>
                  <a:moveTo>
                    <a:pt x="149" y="0"/>
                  </a:moveTo>
                  <a:lnTo>
                    <a:pt x="147" y="0"/>
                  </a:lnTo>
                  <a:lnTo>
                    <a:pt x="142" y="0"/>
                  </a:lnTo>
                  <a:lnTo>
                    <a:pt x="129" y="10"/>
                  </a:lnTo>
                  <a:lnTo>
                    <a:pt x="110" y="13"/>
                  </a:lnTo>
                  <a:lnTo>
                    <a:pt x="136" y="13"/>
                  </a:lnTo>
                  <a:lnTo>
                    <a:pt x="149" y="0"/>
                  </a:lnTo>
                  <a:lnTo>
                    <a:pt x="147" y="0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1B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2" name="AutoShape 752">
              <a:extLst>
                <a:ext uri="{FF2B5EF4-FFF2-40B4-BE49-F238E27FC236}">
                  <a16:creationId xmlns:a16="http://schemas.microsoft.com/office/drawing/2014/main" id="{3C59E4C4-4F5A-409F-BD57-1B7823A48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" y="2035"/>
              <a:ext cx="799" cy="495"/>
            </a:xfrm>
            <a:custGeom>
              <a:avLst/>
              <a:gdLst>
                <a:gd name="T0" fmla="+- 0 6698 6666"/>
                <a:gd name="T1" fmla="*/ T0 w 799"/>
                <a:gd name="T2" fmla="+- 0 2204 2035"/>
                <a:gd name="T3" fmla="*/ 2204 h 495"/>
                <a:gd name="T4" fmla="+- 0 6676 6666"/>
                <a:gd name="T5" fmla="*/ T4 w 799"/>
                <a:gd name="T6" fmla="+- 0 2172 2035"/>
                <a:gd name="T7" fmla="*/ 2172 h 495"/>
                <a:gd name="T8" fmla="+- 0 6674 6666"/>
                <a:gd name="T9" fmla="*/ T8 w 799"/>
                <a:gd name="T10" fmla="+- 0 2173 2035"/>
                <a:gd name="T11" fmla="*/ 2173 h 495"/>
                <a:gd name="T12" fmla="+- 0 6695 6666"/>
                <a:gd name="T13" fmla="*/ T12 w 799"/>
                <a:gd name="T14" fmla="+- 0 2206 2035"/>
                <a:gd name="T15" fmla="*/ 2206 h 495"/>
                <a:gd name="T16" fmla="+- 0 6756 6666"/>
                <a:gd name="T17" fmla="*/ T16 w 799"/>
                <a:gd name="T18" fmla="+- 0 2283 2035"/>
                <a:gd name="T19" fmla="*/ 2283 h 495"/>
                <a:gd name="T20" fmla="+- 0 6756 6666"/>
                <a:gd name="T21" fmla="*/ T20 w 799"/>
                <a:gd name="T22" fmla="+- 0 2274 2035"/>
                <a:gd name="T23" fmla="*/ 2274 h 495"/>
                <a:gd name="T24" fmla="+- 0 6735 6666"/>
                <a:gd name="T25" fmla="*/ T24 w 799"/>
                <a:gd name="T26" fmla="+- 0 2260 2035"/>
                <a:gd name="T27" fmla="*/ 2260 h 495"/>
                <a:gd name="T28" fmla="+- 0 6733 6666"/>
                <a:gd name="T29" fmla="*/ T28 w 799"/>
                <a:gd name="T30" fmla="+- 0 2263 2035"/>
                <a:gd name="T31" fmla="*/ 2263 h 495"/>
                <a:gd name="T32" fmla="+- 0 6756 6666"/>
                <a:gd name="T33" fmla="*/ T32 w 799"/>
                <a:gd name="T34" fmla="+- 0 2283 2035"/>
                <a:gd name="T35" fmla="*/ 2283 h 495"/>
                <a:gd name="T36" fmla="+- 0 6790 6666"/>
                <a:gd name="T37" fmla="*/ T36 w 799"/>
                <a:gd name="T38" fmla="+- 0 2103 2035"/>
                <a:gd name="T39" fmla="*/ 2103 h 495"/>
                <a:gd name="T40" fmla="+- 0 6755 6666"/>
                <a:gd name="T41" fmla="*/ T40 w 799"/>
                <a:gd name="T42" fmla="+- 0 2102 2035"/>
                <a:gd name="T43" fmla="*/ 2102 h 495"/>
                <a:gd name="T44" fmla="+- 0 6722 6666"/>
                <a:gd name="T45" fmla="*/ T44 w 799"/>
                <a:gd name="T46" fmla="+- 0 2108 2035"/>
                <a:gd name="T47" fmla="*/ 2108 h 495"/>
                <a:gd name="T48" fmla="+- 0 6757 6666"/>
                <a:gd name="T49" fmla="*/ T48 w 799"/>
                <a:gd name="T50" fmla="+- 0 2105 2035"/>
                <a:gd name="T51" fmla="*/ 2105 h 495"/>
                <a:gd name="T52" fmla="+- 0 6792 6666"/>
                <a:gd name="T53" fmla="*/ T52 w 799"/>
                <a:gd name="T54" fmla="+- 0 2107 2035"/>
                <a:gd name="T55" fmla="*/ 2107 h 495"/>
                <a:gd name="T56" fmla="+- 0 6791 6666"/>
                <a:gd name="T57" fmla="*/ T56 w 799"/>
                <a:gd name="T58" fmla="+- 0 2105 2035"/>
                <a:gd name="T59" fmla="*/ 2105 h 495"/>
                <a:gd name="T60" fmla="+- 0 6817 6666"/>
                <a:gd name="T61" fmla="*/ T60 w 799"/>
                <a:gd name="T62" fmla="+- 0 2530 2035"/>
                <a:gd name="T63" fmla="*/ 2530 h 495"/>
                <a:gd name="T64" fmla="+- 0 6810 6666"/>
                <a:gd name="T65" fmla="*/ T64 w 799"/>
                <a:gd name="T66" fmla="+- 0 2512 2035"/>
                <a:gd name="T67" fmla="*/ 2512 h 495"/>
                <a:gd name="T68" fmla="+- 0 6807 6666"/>
                <a:gd name="T69" fmla="*/ T68 w 799"/>
                <a:gd name="T70" fmla="+- 0 2504 2035"/>
                <a:gd name="T71" fmla="*/ 2504 h 495"/>
                <a:gd name="T72" fmla="+- 0 6797 6666"/>
                <a:gd name="T73" fmla="*/ T72 w 799"/>
                <a:gd name="T74" fmla="+- 0 2504 2035"/>
                <a:gd name="T75" fmla="*/ 2504 h 495"/>
                <a:gd name="T76" fmla="+- 0 6810 6666"/>
                <a:gd name="T77" fmla="*/ T76 w 799"/>
                <a:gd name="T78" fmla="+- 0 2523 2035"/>
                <a:gd name="T79" fmla="*/ 2523 h 495"/>
                <a:gd name="T80" fmla="+- 0 6819 6666"/>
                <a:gd name="T81" fmla="*/ T80 w 799"/>
                <a:gd name="T82" fmla="+- 0 2139 2035"/>
                <a:gd name="T83" fmla="*/ 2139 h 495"/>
                <a:gd name="T84" fmla="+- 0 6817 6666"/>
                <a:gd name="T85" fmla="*/ T84 w 799"/>
                <a:gd name="T86" fmla="+- 0 2133 2035"/>
                <a:gd name="T87" fmla="*/ 2133 h 495"/>
                <a:gd name="T88" fmla="+- 0 6792 6666"/>
                <a:gd name="T89" fmla="*/ T88 w 799"/>
                <a:gd name="T90" fmla="+- 0 2136 2035"/>
                <a:gd name="T91" fmla="*/ 2136 h 495"/>
                <a:gd name="T92" fmla="+- 0 6730 6666"/>
                <a:gd name="T93" fmla="*/ T92 w 799"/>
                <a:gd name="T94" fmla="+- 0 2154 2035"/>
                <a:gd name="T95" fmla="*/ 2154 h 495"/>
                <a:gd name="T96" fmla="+- 0 6799 6666"/>
                <a:gd name="T97" fmla="*/ T96 w 799"/>
                <a:gd name="T98" fmla="+- 0 2141 2035"/>
                <a:gd name="T99" fmla="*/ 2141 h 495"/>
                <a:gd name="T100" fmla="+- 0 6844 6666"/>
                <a:gd name="T101" fmla="*/ T100 w 799"/>
                <a:gd name="T102" fmla="+- 0 2190 2035"/>
                <a:gd name="T103" fmla="*/ 2190 h 495"/>
                <a:gd name="T104" fmla="+- 0 6814 6666"/>
                <a:gd name="T105" fmla="*/ T104 w 799"/>
                <a:gd name="T106" fmla="+- 0 2185 2035"/>
                <a:gd name="T107" fmla="*/ 2185 h 495"/>
                <a:gd name="T108" fmla="+- 0 6762 6666"/>
                <a:gd name="T109" fmla="*/ T108 w 799"/>
                <a:gd name="T110" fmla="+- 0 2197 2035"/>
                <a:gd name="T111" fmla="*/ 2197 h 495"/>
                <a:gd name="T112" fmla="+- 0 6768 6666"/>
                <a:gd name="T113" fmla="*/ T112 w 799"/>
                <a:gd name="T114" fmla="+- 0 2198 2035"/>
                <a:gd name="T115" fmla="*/ 2198 h 495"/>
                <a:gd name="T116" fmla="+- 0 6822 6666"/>
                <a:gd name="T117" fmla="*/ T116 w 799"/>
                <a:gd name="T118" fmla="+- 0 2191 2035"/>
                <a:gd name="T119" fmla="*/ 2191 h 495"/>
                <a:gd name="T120" fmla="+- 0 6847 6666"/>
                <a:gd name="T121" fmla="*/ T120 w 799"/>
                <a:gd name="T122" fmla="+- 0 2223 2035"/>
                <a:gd name="T123" fmla="*/ 2223 h 495"/>
                <a:gd name="T124" fmla="+- 0 6833 6666"/>
                <a:gd name="T125" fmla="*/ T124 w 799"/>
                <a:gd name="T126" fmla="+- 0 2236 2035"/>
                <a:gd name="T127" fmla="*/ 2236 h 495"/>
                <a:gd name="T128" fmla="+- 0 6828 6666"/>
                <a:gd name="T129" fmla="*/ T128 w 799"/>
                <a:gd name="T130" fmla="+- 0 2240 2035"/>
                <a:gd name="T131" fmla="*/ 2240 h 495"/>
                <a:gd name="T132" fmla="+- 0 6840 6666"/>
                <a:gd name="T133" fmla="*/ T132 w 799"/>
                <a:gd name="T134" fmla="+- 0 2239 2035"/>
                <a:gd name="T135" fmla="*/ 2239 h 495"/>
                <a:gd name="T136" fmla="+- 0 6847 6666"/>
                <a:gd name="T137" fmla="*/ T136 w 799"/>
                <a:gd name="T138" fmla="+- 0 2223 2035"/>
                <a:gd name="T139" fmla="*/ 2223 h 495"/>
                <a:gd name="T140" fmla="+- 0 7311 6666"/>
                <a:gd name="T141" fmla="*/ T140 w 799"/>
                <a:gd name="T142" fmla="+- 0 2180 2035"/>
                <a:gd name="T143" fmla="*/ 2180 h 495"/>
                <a:gd name="T144" fmla="+- 0 7315 6666"/>
                <a:gd name="T145" fmla="*/ T144 w 799"/>
                <a:gd name="T146" fmla="+- 0 2232 2035"/>
                <a:gd name="T147" fmla="*/ 2232 h 495"/>
                <a:gd name="T148" fmla="+- 0 7300 6666"/>
                <a:gd name="T149" fmla="*/ T148 w 799"/>
                <a:gd name="T150" fmla="+- 0 2274 2035"/>
                <a:gd name="T151" fmla="*/ 2274 h 495"/>
                <a:gd name="T152" fmla="+- 0 7319 6666"/>
                <a:gd name="T153" fmla="*/ T152 w 799"/>
                <a:gd name="T154" fmla="+- 0 2240 2035"/>
                <a:gd name="T155" fmla="*/ 2240 h 495"/>
                <a:gd name="T156" fmla="+- 0 7383 6666"/>
                <a:gd name="T157" fmla="*/ T156 w 799"/>
                <a:gd name="T158" fmla="+- 0 2225 2035"/>
                <a:gd name="T159" fmla="*/ 2225 h 495"/>
                <a:gd name="T160" fmla="+- 0 7369 6666"/>
                <a:gd name="T161" fmla="*/ T160 w 799"/>
                <a:gd name="T162" fmla="+- 0 2149 2035"/>
                <a:gd name="T163" fmla="*/ 2149 h 495"/>
                <a:gd name="T164" fmla="+- 0 7365 6666"/>
                <a:gd name="T165" fmla="*/ T164 w 799"/>
                <a:gd name="T166" fmla="+- 0 2147 2035"/>
                <a:gd name="T167" fmla="*/ 2147 h 495"/>
                <a:gd name="T168" fmla="+- 0 7379 6666"/>
                <a:gd name="T169" fmla="*/ T168 w 799"/>
                <a:gd name="T170" fmla="+- 0 2213 2035"/>
                <a:gd name="T171" fmla="*/ 2213 h 495"/>
                <a:gd name="T172" fmla="+- 0 7383 6666"/>
                <a:gd name="T173" fmla="*/ T172 w 799"/>
                <a:gd name="T174" fmla="+- 0 2225 2035"/>
                <a:gd name="T175" fmla="*/ 2225 h 495"/>
                <a:gd name="T176" fmla="+- 0 7427 6666"/>
                <a:gd name="T177" fmla="*/ T176 w 799"/>
                <a:gd name="T178" fmla="+- 0 2301 2035"/>
                <a:gd name="T179" fmla="*/ 2301 h 495"/>
                <a:gd name="T180" fmla="+- 0 7427 6666"/>
                <a:gd name="T181" fmla="*/ T180 w 799"/>
                <a:gd name="T182" fmla="+- 0 2318 2035"/>
                <a:gd name="T183" fmla="*/ 2318 h 495"/>
                <a:gd name="T184" fmla="+- 0 7430 6666"/>
                <a:gd name="T185" fmla="*/ T184 w 799"/>
                <a:gd name="T186" fmla="+- 0 2303 2035"/>
                <a:gd name="T187" fmla="*/ 2303 h 495"/>
                <a:gd name="T188" fmla="+- 0 7447 6666"/>
                <a:gd name="T189" fmla="*/ T188 w 799"/>
                <a:gd name="T190" fmla="+- 0 2059 2035"/>
                <a:gd name="T191" fmla="*/ 2059 h 495"/>
                <a:gd name="T192" fmla="+- 0 7433 6666"/>
                <a:gd name="T193" fmla="*/ T192 w 799"/>
                <a:gd name="T194" fmla="+- 0 2054 2035"/>
                <a:gd name="T195" fmla="*/ 2054 h 495"/>
                <a:gd name="T196" fmla="+- 0 7422 6666"/>
                <a:gd name="T197" fmla="*/ T196 w 799"/>
                <a:gd name="T198" fmla="+- 0 2035 2035"/>
                <a:gd name="T199" fmla="*/ 2035 h 495"/>
                <a:gd name="T200" fmla="+- 0 7431 6666"/>
                <a:gd name="T201" fmla="*/ T200 w 799"/>
                <a:gd name="T202" fmla="+- 0 2057 2035"/>
                <a:gd name="T203" fmla="*/ 2057 h 495"/>
                <a:gd name="T204" fmla="+- 0 7446 6666"/>
                <a:gd name="T205" fmla="*/ T204 w 799"/>
                <a:gd name="T206" fmla="+- 0 2059 2035"/>
                <a:gd name="T207" fmla="*/ 2059 h 495"/>
                <a:gd name="T208" fmla="+- 0 7463 6666"/>
                <a:gd name="T209" fmla="*/ T208 w 799"/>
                <a:gd name="T210" fmla="+- 0 2158 2035"/>
                <a:gd name="T211" fmla="*/ 2158 h 495"/>
                <a:gd name="T212" fmla="+- 0 7458 6666"/>
                <a:gd name="T213" fmla="*/ T212 w 799"/>
                <a:gd name="T214" fmla="+- 0 2143 2035"/>
                <a:gd name="T215" fmla="*/ 2143 h 495"/>
                <a:gd name="T216" fmla="+- 0 7454 6666"/>
                <a:gd name="T217" fmla="*/ T216 w 799"/>
                <a:gd name="T218" fmla="+- 0 2143 2035"/>
                <a:gd name="T219" fmla="*/ 2143 h 495"/>
                <a:gd name="T220" fmla="+- 0 7463 6666"/>
                <a:gd name="T221" fmla="*/ T220 w 799"/>
                <a:gd name="T222" fmla="+- 0 2158 2035"/>
                <a:gd name="T223" fmla="*/ 2158 h 495"/>
                <a:gd name="T224" fmla="+- 0 7456 6666"/>
                <a:gd name="T225" fmla="*/ T224 w 799"/>
                <a:gd name="T226" fmla="+- 0 2247 2035"/>
                <a:gd name="T227" fmla="*/ 2247 h 495"/>
                <a:gd name="T228" fmla="+- 0 7460 6666"/>
                <a:gd name="T229" fmla="*/ T228 w 799"/>
                <a:gd name="T230" fmla="+- 0 2226 2035"/>
                <a:gd name="T231" fmla="*/ 2226 h 495"/>
                <a:gd name="T232" fmla="+- 0 7452 6666"/>
                <a:gd name="T233" fmla="*/ T232 w 799"/>
                <a:gd name="T234" fmla="+- 0 2251 2035"/>
                <a:gd name="T235" fmla="*/ 2251 h 49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799" h="495">
                  <a:moveTo>
                    <a:pt x="44" y="185"/>
                  </a:moveTo>
                  <a:lnTo>
                    <a:pt x="32" y="169"/>
                  </a:lnTo>
                  <a:lnTo>
                    <a:pt x="20" y="153"/>
                  </a:lnTo>
                  <a:lnTo>
                    <a:pt x="10" y="137"/>
                  </a:lnTo>
                  <a:lnTo>
                    <a:pt x="0" y="120"/>
                  </a:lnTo>
                  <a:lnTo>
                    <a:pt x="8" y="138"/>
                  </a:lnTo>
                  <a:lnTo>
                    <a:pt x="17" y="155"/>
                  </a:lnTo>
                  <a:lnTo>
                    <a:pt x="29" y="171"/>
                  </a:lnTo>
                  <a:lnTo>
                    <a:pt x="44" y="185"/>
                  </a:lnTo>
                  <a:moveTo>
                    <a:pt x="90" y="248"/>
                  </a:moveTo>
                  <a:lnTo>
                    <a:pt x="90" y="239"/>
                  </a:lnTo>
                  <a:lnTo>
                    <a:pt x="83" y="234"/>
                  </a:lnTo>
                  <a:lnTo>
                    <a:pt x="69" y="225"/>
                  </a:lnTo>
                  <a:lnTo>
                    <a:pt x="62" y="220"/>
                  </a:lnTo>
                  <a:lnTo>
                    <a:pt x="67" y="228"/>
                  </a:lnTo>
                  <a:lnTo>
                    <a:pt x="82" y="244"/>
                  </a:lnTo>
                  <a:lnTo>
                    <a:pt x="90" y="248"/>
                  </a:lnTo>
                  <a:moveTo>
                    <a:pt x="126" y="69"/>
                  </a:moveTo>
                  <a:lnTo>
                    <a:pt x="124" y="68"/>
                  </a:lnTo>
                  <a:lnTo>
                    <a:pt x="108" y="66"/>
                  </a:lnTo>
                  <a:lnTo>
                    <a:pt x="89" y="67"/>
                  </a:lnTo>
                  <a:lnTo>
                    <a:pt x="71" y="69"/>
                  </a:lnTo>
                  <a:lnTo>
                    <a:pt x="56" y="73"/>
                  </a:lnTo>
                  <a:lnTo>
                    <a:pt x="72" y="71"/>
                  </a:lnTo>
                  <a:lnTo>
                    <a:pt x="91" y="70"/>
                  </a:lnTo>
                  <a:lnTo>
                    <a:pt x="109" y="70"/>
                  </a:lnTo>
                  <a:lnTo>
                    <a:pt x="126" y="72"/>
                  </a:lnTo>
                  <a:lnTo>
                    <a:pt x="124" y="70"/>
                  </a:lnTo>
                  <a:lnTo>
                    <a:pt x="125" y="70"/>
                  </a:lnTo>
                  <a:lnTo>
                    <a:pt x="126" y="69"/>
                  </a:lnTo>
                  <a:moveTo>
                    <a:pt x="151" y="495"/>
                  </a:moveTo>
                  <a:lnTo>
                    <a:pt x="147" y="487"/>
                  </a:lnTo>
                  <a:lnTo>
                    <a:pt x="144" y="477"/>
                  </a:lnTo>
                  <a:lnTo>
                    <a:pt x="141" y="470"/>
                  </a:lnTo>
                  <a:lnTo>
                    <a:pt x="141" y="469"/>
                  </a:lnTo>
                  <a:lnTo>
                    <a:pt x="137" y="470"/>
                  </a:lnTo>
                  <a:lnTo>
                    <a:pt x="131" y="469"/>
                  </a:lnTo>
                  <a:lnTo>
                    <a:pt x="134" y="479"/>
                  </a:lnTo>
                  <a:lnTo>
                    <a:pt x="144" y="488"/>
                  </a:lnTo>
                  <a:lnTo>
                    <a:pt x="151" y="495"/>
                  </a:lnTo>
                  <a:moveTo>
                    <a:pt x="153" y="104"/>
                  </a:moveTo>
                  <a:lnTo>
                    <a:pt x="151" y="102"/>
                  </a:lnTo>
                  <a:lnTo>
                    <a:pt x="151" y="98"/>
                  </a:lnTo>
                  <a:lnTo>
                    <a:pt x="149" y="96"/>
                  </a:lnTo>
                  <a:lnTo>
                    <a:pt x="126" y="101"/>
                  </a:lnTo>
                  <a:lnTo>
                    <a:pt x="104" y="107"/>
                  </a:lnTo>
                  <a:lnTo>
                    <a:pt x="64" y="119"/>
                  </a:lnTo>
                  <a:lnTo>
                    <a:pt x="111" y="110"/>
                  </a:lnTo>
                  <a:lnTo>
                    <a:pt x="133" y="106"/>
                  </a:lnTo>
                  <a:lnTo>
                    <a:pt x="153" y="104"/>
                  </a:lnTo>
                  <a:moveTo>
                    <a:pt x="178" y="155"/>
                  </a:moveTo>
                  <a:lnTo>
                    <a:pt x="175" y="148"/>
                  </a:lnTo>
                  <a:lnTo>
                    <a:pt x="148" y="150"/>
                  </a:lnTo>
                  <a:lnTo>
                    <a:pt x="121" y="155"/>
                  </a:lnTo>
                  <a:lnTo>
                    <a:pt x="96" y="162"/>
                  </a:lnTo>
                  <a:lnTo>
                    <a:pt x="76" y="171"/>
                  </a:lnTo>
                  <a:lnTo>
                    <a:pt x="102" y="163"/>
                  </a:lnTo>
                  <a:lnTo>
                    <a:pt x="130" y="158"/>
                  </a:lnTo>
                  <a:lnTo>
                    <a:pt x="156" y="156"/>
                  </a:lnTo>
                  <a:lnTo>
                    <a:pt x="178" y="155"/>
                  </a:lnTo>
                  <a:moveTo>
                    <a:pt x="181" y="188"/>
                  </a:moveTo>
                  <a:lnTo>
                    <a:pt x="176" y="192"/>
                  </a:lnTo>
                  <a:lnTo>
                    <a:pt x="167" y="201"/>
                  </a:lnTo>
                  <a:lnTo>
                    <a:pt x="162" y="204"/>
                  </a:lnTo>
                  <a:lnTo>
                    <a:pt x="162" y="205"/>
                  </a:lnTo>
                  <a:lnTo>
                    <a:pt x="168" y="208"/>
                  </a:lnTo>
                  <a:lnTo>
                    <a:pt x="174" y="204"/>
                  </a:lnTo>
                  <a:lnTo>
                    <a:pt x="179" y="195"/>
                  </a:lnTo>
                  <a:lnTo>
                    <a:pt x="181" y="188"/>
                  </a:lnTo>
                  <a:moveTo>
                    <a:pt x="654" y="173"/>
                  </a:moveTo>
                  <a:lnTo>
                    <a:pt x="645" y="145"/>
                  </a:lnTo>
                  <a:lnTo>
                    <a:pt x="649" y="172"/>
                  </a:lnTo>
                  <a:lnTo>
                    <a:pt x="649" y="197"/>
                  </a:lnTo>
                  <a:lnTo>
                    <a:pt x="644" y="220"/>
                  </a:lnTo>
                  <a:lnTo>
                    <a:pt x="634" y="239"/>
                  </a:lnTo>
                  <a:lnTo>
                    <a:pt x="646" y="229"/>
                  </a:lnTo>
                  <a:lnTo>
                    <a:pt x="653" y="205"/>
                  </a:lnTo>
                  <a:lnTo>
                    <a:pt x="654" y="173"/>
                  </a:lnTo>
                  <a:moveTo>
                    <a:pt x="717" y="190"/>
                  </a:moveTo>
                  <a:lnTo>
                    <a:pt x="715" y="155"/>
                  </a:lnTo>
                  <a:lnTo>
                    <a:pt x="703" y="114"/>
                  </a:lnTo>
                  <a:lnTo>
                    <a:pt x="684" y="78"/>
                  </a:lnTo>
                  <a:lnTo>
                    <a:pt x="699" y="112"/>
                  </a:lnTo>
                  <a:lnTo>
                    <a:pt x="709" y="146"/>
                  </a:lnTo>
                  <a:lnTo>
                    <a:pt x="713" y="178"/>
                  </a:lnTo>
                  <a:lnTo>
                    <a:pt x="709" y="205"/>
                  </a:lnTo>
                  <a:lnTo>
                    <a:pt x="717" y="190"/>
                  </a:lnTo>
                  <a:moveTo>
                    <a:pt x="770" y="262"/>
                  </a:moveTo>
                  <a:lnTo>
                    <a:pt x="761" y="266"/>
                  </a:lnTo>
                  <a:lnTo>
                    <a:pt x="750" y="278"/>
                  </a:lnTo>
                  <a:lnTo>
                    <a:pt x="761" y="283"/>
                  </a:lnTo>
                  <a:lnTo>
                    <a:pt x="755" y="277"/>
                  </a:lnTo>
                  <a:lnTo>
                    <a:pt x="764" y="268"/>
                  </a:lnTo>
                  <a:lnTo>
                    <a:pt x="770" y="262"/>
                  </a:lnTo>
                  <a:moveTo>
                    <a:pt x="781" y="24"/>
                  </a:moveTo>
                  <a:lnTo>
                    <a:pt x="774" y="24"/>
                  </a:lnTo>
                  <a:lnTo>
                    <a:pt x="767" y="19"/>
                  </a:lnTo>
                  <a:lnTo>
                    <a:pt x="761" y="10"/>
                  </a:lnTo>
                  <a:lnTo>
                    <a:pt x="756" y="0"/>
                  </a:lnTo>
                  <a:lnTo>
                    <a:pt x="759" y="12"/>
                  </a:lnTo>
                  <a:lnTo>
                    <a:pt x="765" y="22"/>
                  </a:lnTo>
                  <a:lnTo>
                    <a:pt x="772" y="28"/>
                  </a:lnTo>
                  <a:lnTo>
                    <a:pt x="780" y="24"/>
                  </a:lnTo>
                  <a:lnTo>
                    <a:pt x="781" y="24"/>
                  </a:lnTo>
                  <a:moveTo>
                    <a:pt x="797" y="123"/>
                  </a:moveTo>
                  <a:lnTo>
                    <a:pt x="789" y="121"/>
                  </a:lnTo>
                  <a:lnTo>
                    <a:pt x="792" y="108"/>
                  </a:lnTo>
                  <a:lnTo>
                    <a:pt x="793" y="100"/>
                  </a:lnTo>
                  <a:lnTo>
                    <a:pt x="788" y="108"/>
                  </a:lnTo>
                  <a:lnTo>
                    <a:pt x="785" y="125"/>
                  </a:lnTo>
                  <a:lnTo>
                    <a:pt x="797" y="123"/>
                  </a:lnTo>
                  <a:moveTo>
                    <a:pt x="798" y="214"/>
                  </a:moveTo>
                  <a:lnTo>
                    <a:pt x="790" y="212"/>
                  </a:lnTo>
                  <a:lnTo>
                    <a:pt x="792" y="199"/>
                  </a:lnTo>
                  <a:lnTo>
                    <a:pt x="794" y="191"/>
                  </a:lnTo>
                  <a:lnTo>
                    <a:pt x="788" y="199"/>
                  </a:lnTo>
                  <a:lnTo>
                    <a:pt x="786" y="216"/>
                  </a:lnTo>
                  <a:lnTo>
                    <a:pt x="798" y="214"/>
                  </a:ln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3" name="Freeform 751">
              <a:extLst>
                <a:ext uri="{FF2B5EF4-FFF2-40B4-BE49-F238E27FC236}">
                  <a16:creationId xmlns:a16="http://schemas.microsoft.com/office/drawing/2014/main" id="{EA4BC7F3-24CB-41BD-86BB-0F05FEF92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" y="2059"/>
              <a:ext cx="166" cy="133"/>
            </a:xfrm>
            <a:custGeom>
              <a:avLst/>
              <a:gdLst>
                <a:gd name="T0" fmla="+- 0 7360 7222"/>
                <a:gd name="T1" fmla="*/ T0 w 166"/>
                <a:gd name="T2" fmla="+- 0 2059 2059"/>
                <a:gd name="T3" fmla="*/ 2059 h 133"/>
                <a:gd name="T4" fmla="+- 0 7342 7222"/>
                <a:gd name="T5" fmla="*/ T4 w 166"/>
                <a:gd name="T6" fmla="+- 0 2059 2059"/>
                <a:gd name="T7" fmla="*/ 2059 h 133"/>
                <a:gd name="T8" fmla="+- 0 7327 7222"/>
                <a:gd name="T9" fmla="*/ T8 w 166"/>
                <a:gd name="T10" fmla="+- 0 2071 2059"/>
                <a:gd name="T11" fmla="*/ 2071 h 133"/>
                <a:gd name="T12" fmla="+- 0 7312 7222"/>
                <a:gd name="T13" fmla="*/ T12 w 166"/>
                <a:gd name="T14" fmla="+- 0 2090 2059"/>
                <a:gd name="T15" fmla="*/ 2090 h 133"/>
                <a:gd name="T16" fmla="+- 0 7294 7222"/>
                <a:gd name="T17" fmla="*/ T16 w 166"/>
                <a:gd name="T18" fmla="+- 0 2114 2059"/>
                <a:gd name="T19" fmla="*/ 2114 h 133"/>
                <a:gd name="T20" fmla="+- 0 7271 7222"/>
                <a:gd name="T21" fmla="*/ T20 w 166"/>
                <a:gd name="T22" fmla="+- 0 2135 2059"/>
                <a:gd name="T23" fmla="*/ 2135 h 133"/>
                <a:gd name="T24" fmla="+- 0 7248 7222"/>
                <a:gd name="T25" fmla="*/ T24 w 166"/>
                <a:gd name="T26" fmla="+- 0 2146 2059"/>
                <a:gd name="T27" fmla="*/ 2146 h 133"/>
                <a:gd name="T28" fmla="+- 0 7229 7222"/>
                <a:gd name="T29" fmla="*/ T28 w 166"/>
                <a:gd name="T30" fmla="+- 0 2152 2059"/>
                <a:gd name="T31" fmla="*/ 2152 h 133"/>
                <a:gd name="T32" fmla="+- 0 7222 7222"/>
                <a:gd name="T33" fmla="*/ T32 w 166"/>
                <a:gd name="T34" fmla="+- 0 2153 2059"/>
                <a:gd name="T35" fmla="*/ 2153 h 133"/>
                <a:gd name="T36" fmla="+- 0 7266 7222"/>
                <a:gd name="T37" fmla="*/ T36 w 166"/>
                <a:gd name="T38" fmla="+- 0 2192 2059"/>
                <a:gd name="T39" fmla="*/ 2192 h 133"/>
                <a:gd name="T40" fmla="+- 0 7310 7222"/>
                <a:gd name="T41" fmla="*/ T40 w 166"/>
                <a:gd name="T42" fmla="+- 0 2178 2059"/>
                <a:gd name="T43" fmla="*/ 2178 h 133"/>
                <a:gd name="T44" fmla="+- 0 7347 7222"/>
                <a:gd name="T45" fmla="*/ T44 w 166"/>
                <a:gd name="T46" fmla="+- 0 2162 2059"/>
                <a:gd name="T47" fmla="*/ 2162 h 133"/>
                <a:gd name="T48" fmla="+- 0 7376 7222"/>
                <a:gd name="T49" fmla="*/ T48 w 166"/>
                <a:gd name="T50" fmla="+- 0 2138 2059"/>
                <a:gd name="T51" fmla="*/ 2138 h 133"/>
                <a:gd name="T52" fmla="+- 0 7387 7222"/>
                <a:gd name="T53" fmla="*/ T52 w 166"/>
                <a:gd name="T54" fmla="+- 0 2110 2059"/>
                <a:gd name="T55" fmla="*/ 2110 h 133"/>
                <a:gd name="T56" fmla="+- 0 7384 7222"/>
                <a:gd name="T57" fmla="*/ T56 w 166"/>
                <a:gd name="T58" fmla="+- 0 2086 2059"/>
                <a:gd name="T59" fmla="*/ 2086 h 133"/>
                <a:gd name="T60" fmla="+- 0 7373 7222"/>
                <a:gd name="T61" fmla="*/ T60 w 166"/>
                <a:gd name="T62" fmla="+- 0 2068 2059"/>
                <a:gd name="T63" fmla="*/ 2068 h 133"/>
                <a:gd name="T64" fmla="+- 0 7360 7222"/>
                <a:gd name="T65" fmla="*/ T64 w 166"/>
                <a:gd name="T66" fmla="+- 0 2059 2059"/>
                <a:gd name="T67" fmla="*/ 2059 h 13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</a:cxnLst>
              <a:rect l="0" t="0" r="r" b="b"/>
              <a:pathLst>
                <a:path w="166" h="133">
                  <a:moveTo>
                    <a:pt x="138" y="0"/>
                  </a:moveTo>
                  <a:lnTo>
                    <a:pt x="120" y="0"/>
                  </a:lnTo>
                  <a:lnTo>
                    <a:pt x="105" y="12"/>
                  </a:lnTo>
                  <a:lnTo>
                    <a:pt x="90" y="31"/>
                  </a:lnTo>
                  <a:lnTo>
                    <a:pt x="72" y="55"/>
                  </a:lnTo>
                  <a:lnTo>
                    <a:pt x="49" y="76"/>
                  </a:lnTo>
                  <a:lnTo>
                    <a:pt x="26" y="87"/>
                  </a:lnTo>
                  <a:lnTo>
                    <a:pt x="7" y="93"/>
                  </a:lnTo>
                  <a:lnTo>
                    <a:pt x="0" y="94"/>
                  </a:lnTo>
                  <a:lnTo>
                    <a:pt x="44" y="133"/>
                  </a:lnTo>
                  <a:lnTo>
                    <a:pt x="88" y="119"/>
                  </a:lnTo>
                  <a:lnTo>
                    <a:pt x="125" y="103"/>
                  </a:lnTo>
                  <a:lnTo>
                    <a:pt x="154" y="79"/>
                  </a:lnTo>
                  <a:lnTo>
                    <a:pt x="165" y="51"/>
                  </a:lnTo>
                  <a:lnTo>
                    <a:pt x="162" y="27"/>
                  </a:lnTo>
                  <a:lnTo>
                    <a:pt x="151" y="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BC8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4" name="Freeform 750">
              <a:extLst>
                <a:ext uri="{FF2B5EF4-FFF2-40B4-BE49-F238E27FC236}">
                  <a16:creationId xmlns:a16="http://schemas.microsoft.com/office/drawing/2014/main" id="{99F1FE51-9E82-45A5-97ED-5D2D466A0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3" y="2058"/>
              <a:ext cx="166" cy="133"/>
            </a:xfrm>
            <a:custGeom>
              <a:avLst/>
              <a:gdLst>
                <a:gd name="T0" fmla="+- 0 7223 7223"/>
                <a:gd name="T1" fmla="*/ T0 w 166"/>
                <a:gd name="T2" fmla="+- 0 2152 2058"/>
                <a:gd name="T3" fmla="*/ 2152 h 133"/>
                <a:gd name="T4" fmla="+- 0 7295 7223"/>
                <a:gd name="T5" fmla="*/ T4 w 166"/>
                <a:gd name="T6" fmla="+- 0 2114 2058"/>
                <a:gd name="T7" fmla="*/ 2114 h 133"/>
                <a:gd name="T8" fmla="+- 0 7313 7223"/>
                <a:gd name="T9" fmla="*/ T8 w 166"/>
                <a:gd name="T10" fmla="+- 0 2089 2058"/>
                <a:gd name="T11" fmla="*/ 2089 h 133"/>
                <a:gd name="T12" fmla="+- 0 7329 7223"/>
                <a:gd name="T13" fmla="*/ T12 w 166"/>
                <a:gd name="T14" fmla="+- 0 2070 2058"/>
                <a:gd name="T15" fmla="*/ 2070 h 133"/>
                <a:gd name="T16" fmla="+- 0 7344 7223"/>
                <a:gd name="T17" fmla="*/ T16 w 166"/>
                <a:gd name="T18" fmla="+- 0 2059 2058"/>
                <a:gd name="T19" fmla="*/ 2059 h 133"/>
                <a:gd name="T20" fmla="+- 0 7361 7223"/>
                <a:gd name="T21" fmla="*/ T20 w 166"/>
                <a:gd name="T22" fmla="+- 0 2058 2058"/>
                <a:gd name="T23" fmla="*/ 2058 h 133"/>
                <a:gd name="T24" fmla="+- 0 7375 7223"/>
                <a:gd name="T25" fmla="*/ T24 w 166"/>
                <a:gd name="T26" fmla="+- 0 2068 2058"/>
                <a:gd name="T27" fmla="*/ 2068 h 133"/>
                <a:gd name="T28" fmla="+- 0 7386 7223"/>
                <a:gd name="T29" fmla="*/ T28 w 166"/>
                <a:gd name="T30" fmla="+- 0 2086 2058"/>
                <a:gd name="T31" fmla="*/ 2086 h 133"/>
                <a:gd name="T32" fmla="+- 0 7389 7223"/>
                <a:gd name="T33" fmla="*/ T32 w 166"/>
                <a:gd name="T34" fmla="+- 0 2110 2058"/>
                <a:gd name="T35" fmla="*/ 2110 h 133"/>
                <a:gd name="T36" fmla="+- 0 7377 7223"/>
                <a:gd name="T37" fmla="*/ T36 w 166"/>
                <a:gd name="T38" fmla="+- 0 2137 2058"/>
                <a:gd name="T39" fmla="*/ 2137 h 133"/>
                <a:gd name="T40" fmla="+- 0 7348 7223"/>
                <a:gd name="T41" fmla="*/ T40 w 166"/>
                <a:gd name="T42" fmla="+- 0 2161 2058"/>
                <a:gd name="T43" fmla="*/ 2161 h 133"/>
                <a:gd name="T44" fmla="+- 0 7312 7223"/>
                <a:gd name="T45" fmla="*/ T44 w 166"/>
                <a:gd name="T46" fmla="+- 0 2178 2058"/>
                <a:gd name="T47" fmla="*/ 2178 h 133"/>
                <a:gd name="T48" fmla="+- 0 7280 7223"/>
                <a:gd name="T49" fmla="*/ T48 w 166"/>
                <a:gd name="T50" fmla="+- 0 2187 2058"/>
                <a:gd name="T51" fmla="*/ 2187 h 133"/>
                <a:gd name="T52" fmla="+- 0 7267 7223"/>
                <a:gd name="T53" fmla="*/ T52 w 166"/>
                <a:gd name="T54" fmla="+- 0 2191 2058"/>
                <a:gd name="T55" fmla="*/ 2191 h 13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</a:cxnLst>
              <a:rect l="0" t="0" r="r" b="b"/>
              <a:pathLst>
                <a:path w="166" h="133">
                  <a:moveTo>
                    <a:pt x="0" y="94"/>
                  </a:moveTo>
                  <a:lnTo>
                    <a:pt x="72" y="56"/>
                  </a:lnTo>
                  <a:lnTo>
                    <a:pt x="90" y="31"/>
                  </a:lnTo>
                  <a:lnTo>
                    <a:pt x="106" y="12"/>
                  </a:lnTo>
                  <a:lnTo>
                    <a:pt x="121" y="1"/>
                  </a:lnTo>
                  <a:lnTo>
                    <a:pt x="138" y="0"/>
                  </a:lnTo>
                  <a:lnTo>
                    <a:pt x="152" y="10"/>
                  </a:lnTo>
                  <a:lnTo>
                    <a:pt x="163" y="28"/>
                  </a:lnTo>
                  <a:lnTo>
                    <a:pt x="166" y="52"/>
                  </a:lnTo>
                  <a:lnTo>
                    <a:pt x="154" y="79"/>
                  </a:lnTo>
                  <a:lnTo>
                    <a:pt x="125" y="103"/>
                  </a:lnTo>
                  <a:lnTo>
                    <a:pt x="89" y="120"/>
                  </a:lnTo>
                  <a:lnTo>
                    <a:pt x="57" y="129"/>
                  </a:lnTo>
                  <a:lnTo>
                    <a:pt x="44" y="133"/>
                  </a:lnTo>
                </a:path>
              </a:pathLst>
            </a:custGeom>
            <a:noFill/>
            <a:ln w="6363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5" name="AutoShape 749">
              <a:extLst>
                <a:ext uri="{FF2B5EF4-FFF2-40B4-BE49-F238E27FC236}">
                  <a16:creationId xmlns:a16="http://schemas.microsoft.com/office/drawing/2014/main" id="{6BB68451-8AE7-4086-B503-949778BC4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" y="1783"/>
              <a:ext cx="380" cy="472"/>
            </a:xfrm>
            <a:custGeom>
              <a:avLst/>
              <a:gdLst>
                <a:gd name="T0" fmla="+- 0 5324 4946"/>
                <a:gd name="T1" fmla="*/ T0 w 380"/>
                <a:gd name="T2" fmla="+- 0 2179 1783"/>
                <a:gd name="T3" fmla="*/ 2179 h 472"/>
                <a:gd name="T4" fmla="+- 0 5090 4946"/>
                <a:gd name="T5" fmla="*/ T4 w 380"/>
                <a:gd name="T6" fmla="+- 0 2179 1783"/>
                <a:gd name="T7" fmla="*/ 2179 h 472"/>
                <a:gd name="T8" fmla="+- 0 5102 4946"/>
                <a:gd name="T9" fmla="*/ T8 w 380"/>
                <a:gd name="T10" fmla="+- 0 2209 1783"/>
                <a:gd name="T11" fmla="*/ 2209 h 472"/>
                <a:gd name="T12" fmla="+- 0 5127 4946"/>
                <a:gd name="T13" fmla="*/ T12 w 380"/>
                <a:gd name="T14" fmla="+- 0 2233 1783"/>
                <a:gd name="T15" fmla="*/ 2233 h 472"/>
                <a:gd name="T16" fmla="+- 0 5164 4946"/>
                <a:gd name="T17" fmla="*/ T16 w 380"/>
                <a:gd name="T18" fmla="+- 0 2249 1783"/>
                <a:gd name="T19" fmla="*/ 2249 h 472"/>
                <a:gd name="T20" fmla="+- 0 5208 4946"/>
                <a:gd name="T21" fmla="*/ T20 w 380"/>
                <a:gd name="T22" fmla="+- 0 2255 1783"/>
                <a:gd name="T23" fmla="*/ 2255 h 472"/>
                <a:gd name="T24" fmla="+- 0 5254 4946"/>
                <a:gd name="T25" fmla="*/ T24 w 380"/>
                <a:gd name="T26" fmla="+- 0 2248 1783"/>
                <a:gd name="T27" fmla="*/ 2248 h 472"/>
                <a:gd name="T28" fmla="+- 0 5291 4946"/>
                <a:gd name="T29" fmla="*/ T28 w 380"/>
                <a:gd name="T30" fmla="+- 0 2231 1783"/>
                <a:gd name="T31" fmla="*/ 2231 h 472"/>
                <a:gd name="T32" fmla="+- 0 5317 4946"/>
                <a:gd name="T33" fmla="*/ T32 w 380"/>
                <a:gd name="T34" fmla="+- 0 2205 1783"/>
                <a:gd name="T35" fmla="*/ 2205 h 472"/>
                <a:gd name="T36" fmla="+- 0 5324 4946"/>
                <a:gd name="T37" fmla="*/ T36 w 380"/>
                <a:gd name="T38" fmla="+- 0 2179 1783"/>
                <a:gd name="T39" fmla="*/ 2179 h 472"/>
                <a:gd name="T40" fmla="+- 0 5030 4946"/>
                <a:gd name="T41" fmla="*/ T40 w 380"/>
                <a:gd name="T42" fmla="+- 0 1783 1783"/>
                <a:gd name="T43" fmla="*/ 1783 h 472"/>
                <a:gd name="T44" fmla="+- 0 4976 4946"/>
                <a:gd name="T45" fmla="*/ T44 w 380"/>
                <a:gd name="T46" fmla="+- 0 1788 1783"/>
                <a:gd name="T47" fmla="*/ 1788 h 472"/>
                <a:gd name="T48" fmla="+- 0 4946 4946"/>
                <a:gd name="T49" fmla="*/ T48 w 380"/>
                <a:gd name="T50" fmla="+- 0 1797 1783"/>
                <a:gd name="T51" fmla="*/ 1797 h 472"/>
                <a:gd name="T52" fmla="+- 0 4946 4946"/>
                <a:gd name="T53" fmla="*/ T52 w 380"/>
                <a:gd name="T54" fmla="+- 0 2178 1783"/>
                <a:gd name="T55" fmla="*/ 2178 h 472"/>
                <a:gd name="T56" fmla="+- 0 5014 4946"/>
                <a:gd name="T57" fmla="*/ T56 w 380"/>
                <a:gd name="T58" fmla="+- 0 2187 1783"/>
                <a:gd name="T59" fmla="*/ 2187 h 472"/>
                <a:gd name="T60" fmla="+- 0 5034 4946"/>
                <a:gd name="T61" fmla="*/ T60 w 380"/>
                <a:gd name="T62" fmla="+- 0 2186 1783"/>
                <a:gd name="T63" fmla="*/ 2186 h 472"/>
                <a:gd name="T64" fmla="+- 0 5053 4946"/>
                <a:gd name="T65" fmla="*/ T64 w 380"/>
                <a:gd name="T66" fmla="+- 0 2185 1783"/>
                <a:gd name="T67" fmla="*/ 2185 h 472"/>
                <a:gd name="T68" fmla="+- 0 5072 4946"/>
                <a:gd name="T69" fmla="*/ T68 w 380"/>
                <a:gd name="T70" fmla="+- 0 2182 1783"/>
                <a:gd name="T71" fmla="*/ 2182 h 472"/>
                <a:gd name="T72" fmla="+- 0 5090 4946"/>
                <a:gd name="T73" fmla="*/ T72 w 380"/>
                <a:gd name="T74" fmla="+- 0 2179 1783"/>
                <a:gd name="T75" fmla="*/ 2179 h 472"/>
                <a:gd name="T76" fmla="+- 0 5324 4946"/>
                <a:gd name="T77" fmla="*/ T76 w 380"/>
                <a:gd name="T78" fmla="+- 0 2179 1783"/>
                <a:gd name="T79" fmla="*/ 2179 h 472"/>
                <a:gd name="T80" fmla="+- 0 5326 4946"/>
                <a:gd name="T81" fmla="*/ T80 w 380"/>
                <a:gd name="T82" fmla="+- 0 2173 1783"/>
                <a:gd name="T83" fmla="*/ 2173 h 472"/>
                <a:gd name="T84" fmla="+- 0 5319 4946"/>
                <a:gd name="T85" fmla="*/ T84 w 380"/>
                <a:gd name="T86" fmla="+- 0 2147 1783"/>
                <a:gd name="T87" fmla="*/ 2147 h 472"/>
                <a:gd name="T88" fmla="+- 0 5301 4946"/>
                <a:gd name="T89" fmla="*/ T88 w 380"/>
                <a:gd name="T90" fmla="+- 0 2124 1783"/>
                <a:gd name="T91" fmla="*/ 2124 h 472"/>
                <a:gd name="T92" fmla="+- 0 5274 4946"/>
                <a:gd name="T93" fmla="*/ T92 w 380"/>
                <a:gd name="T94" fmla="+- 0 2106 1783"/>
                <a:gd name="T95" fmla="*/ 2106 h 472"/>
                <a:gd name="T96" fmla="+- 0 5240 4946"/>
                <a:gd name="T97" fmla="*/ T96 w 380"/>
                <a:gd name="T98" fmla="+- 0 2095 1783"/>
                <a:gd name="T99" fmla="*/ 2095 h 472"/>
                <a:gd name="T100" fmla="+- 0 5250 4946"/>
                <a:gd name="T101" fmla="*/ T100 w 380"/>
                <a:gd name="T102" fmla="+- 0 2080 1783"/>
                <a:gd name="T103" fmla="*/ 2080 h 472"/>
                <a:gd name="T104" fmla="+- 0 5257 4946"/>
                <a:gd name="T105" fmla="*/ T104 w 380"/>
                <a:gd name="T106" fmla="+- 0 2064 1783"/>
                <a:gd name="T107" fmla="*/ 2064 h 472"/>
                <a:gd name="T108" fmla="+- 0 5261 4946"/>
                <a:gd name="T109" fmla="*/ T108 w 380"/>
                <a:gd name="T110" fmla="+- 0 2047 1783"/>
                <a:gd name="T111" fmla="*/ 2047 h 472"/>
                <a:gd name="T112" fmla="+- 0 5263 4946"/>
                <a:gd name="T113" fmla="*/ T112 w 380"/>
                <a:gd name="T114" fmla="+- 0 2029 1783"/>
                <a:gd name="T115" fmla="*/ 2029 h 472"/>
                <a:gd name="T116" fmla="+- 0 5253 4946"/>
                <a:gd name="T117" fmla="*/ T116 w 380"/>
                <a:gd name="T118" fmla="+- 0 1985 1783"/>
                <a:gd name="T119" fmla="*/ 1985 h 472"/>
                <a:gd name="T120" fmla="+- 0 5224 4946"/>
                <a:gd name="T121" fmla="*/ T120 w 380"/>
                <a:gd name="T122" fmla="+- 0 1945 1783"/>
                <a:gd name="T123" fmla="*/ 1945 h 472"/>
                <a:gd name="T124" fmla="+- 0 5180 4946"/>
                <a:gd name="T125" fmla="*/ T124 w 380"/>
                <a:gd name="T126" fmla="+- 0 1912 1783"/>
                <a:gd name="T127" fmla="*/ 1912 h 472"/>
                <a:gd name="T128" fmla="+- 0 5123 4946"/>
                <a:gd name="T129" fmla="*/ T128 w 380"/>
                <a:gd name="T130" fmla="+- 0 1888 1783"/>
                <a:gd name="T131" fmla="*/ 1888 h 472"/>
                <a:gd name="T132" fmla="+- 0 5142 4946"/>
                <a:gd name="T133" fmla="*/ T132 w 380"/>
                <a:gd name="T134" fmla="+- 0 1879 1783"/>
                <a:gd name="T135" fmla="*/ 1879 h 472"/>
                <a:gd name="T136" fmla="+- 0 5156 4946"/>
                <a:gd name="T137" fmla="*/ T136 w 380"/>
                <a:gd name="T138" fmla="+- 0 1868 1783"/>
                <a:gd name="T139" fmla="*/ 1868 h 472"/>
                <a:gd name="T140" fmla="+- 0 5165 4946"/>
                <a:gd name="T141" fmla="*/ T140 w 380"/>
                <a:gd name="T142" fmla="+- 0 1856 1783"/>
                <a:gd name="T143" fmla="*/ 1856 h 472"/>
                <a:gd name="T144" fmla="+- 0 5169 4946"/>
                <a:gd name="T145" fmla="*/ T144 w 380"/>
                <a:gd name="T146" fmla="+- 0 1843 1783"/>
                <a:gd name="T147" fmla="*/ 1843 h 472"/>
                <a:gd name="T148" fmla="+- 0 5158 4946"/>
                <a:gd name="T149" fmla="*/ T148 w 380"/>
                <a:gd name="T150" fmla="+- 0 1820 1783"/>
                <a:gd name="T151" fmla="*/ 1820 h 472"/>
                <a:gd name="T152" fmla="+- 0 5128 4946"/>
                <a:gd name="T153" fmla="*/ T152 w 380"/>
                <a:gd name="T154" fmla="+- 0 1801 1783"/>
                <a:gd name="T155" fmla="*/ 1801 h 472"/>
                <a:gd name="T156" fmla="+- 0 5084 4946"/>
                <a:gd name="T157" fmla="*/ T156 w 380"/>
                <a:gd name="T158" fmla="+- 0 1788 1783"/>
                <a:gd name="T159" fmla="*/ 1788 h 472"/>
                <a:gd name="T160" fmla="+- 0 5030 4946"/>
                <a:gd name="T161" fmla="*/ T160 w 380"/>
                <a:gd name="T162" fmla="+- 0 1783 1783"/>
                <a:gd name="T163" fmla="*/ 1783 h 4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380" h="472">
                  <a:moveTo>
                    <a:pt x="378" y="396"/>
                  </a:moveTo>
                  <a:lnTo>
                    <a:pt x="144" y="396"/>
                  </a:lnTo>
                  <a:lnTo>
                    <a:pt x="156" y="426"/>
                  </a:lnTo>
                  <a:lnTo>
                    <a:pt x="181" y="450"/>
                  </a:lnTo>
                  <a:lnTo>
                    <a:pt x="218" y="466"/>
                  </a:lnTo>
                  <a:lnTo>
                    <a:pt x="262" y="472"/>
                  </a:lnTo>
                  <a:lnTo>
                    <a:pt x="308" y="465"/>
                  </a:lnTo>
                  <a:lnTo>
                    <a:pt x="345" y="448"/>
                  </a:lnTo>
                  <a:lnTo>
                    <a:pt x="371" y="422"/>
                  </a:lnTo>
                  <a:lnTo>
                    <a:pt x="378" y="396"/>
                  </a:lnTo>
                  <a:close/>
                  <a:moveTo>
                    <a:pt x="84" y="0"/>
                  </a:moveTo>
                  <a:lnTo>
                    <a:pt x="30" y="5"/>
                  </a:lnTo>
                  <a:lnTo>
                    <a:pt x="0" y="14"/>
                  </a:lnTo>
                  <a:lnTo>
                    <a:pt x="0" y="395"/>
                  </a:lnTo>
                  <a:lnTo>
                    <a:pt x="68" y="404"/>
                  </a:lnTo>
                  <a:lnTo>
                    <a:pt x="88" y="403"/>
                  </a:lnTo>
                  <a:lnTo>
                    <a:pt x="107" y="402"/>
                  </a:lnTo>
                  <a:lnTo>
                    <a:pt x="126" y="399"/>
                  </a:lnTo>
                  <a:lnTo>
                    <a:pt x="144" y="396"/>
                  </a:lnTo>
                  <a:lnTo>
                    <a:pt x="378" y="396"/>
                  </a:lnTo>
                  <a:lnTo>
                    <a:pt x="380" y="390"/>
                  </a:lnTo>
                  <a:lnTo>
                    <a:pt x="373" y="364"/>
                  </a:lnTo>
                  <a:lnTo>
                    <a:pt x="355" y="341"/>
                  </a:lnTo>
                  <a:lnTo>
                    <a:pt x="328" y="323"/>
                  </a:lnTo>
                  <a:lnTo>
                    <a:pt x="294" y="312"/>
                  </a:lnTo>
                  <a:lnTo>
                    <a:pt x="304" y="297"/>
                  </a:lnTo>
                  <a:lnTo>
                    <a:pt x="311" y="281"/>
                  </a:lnTo>
                  <a:lnTo>
                    <a:pt x="315" y="264"/>
                  </a:lnTo>
                  <a:lnTo>
                    <a:pt x="317" y="246"/>
                  </a:lnTo>
                  <a:lnTo>
                    <a:pt x="307" y="202"/>
                  </a:lnTo>
                  <a:lnTo>
                    <a:pt x="278" y="162"/>
                  </a:lnTo>
                  <a:lnTo>
                    <a:pt x="234" y="129"/>
                  </a:lnTo>
                  <a:lnTo>
                    <a:pt x="177" y="105"/>
                  </a:lnTo>
                  <a:lnTo>
                    <a:pt x="196" y="96"/>
                  </a:lnTo>
                  <a:lnTo>
                    <a:pt x="210" y="85"/>
                  </a:lnTo>
                  <a:lnTo>
                    <a:pt x="219" y="73"/>
                  </a:lnTo>
                  <a:lnTo>
                    <a:pt x="223" y="60"/>
                  </a:lnTo>
                  <a:lnTo>
                    <a:pt x="212" y="37"/>
                  </a:lnTo>
                  <a:lnTo>
                    <a:pt x="182" y="18"/>
                  </a:lnTo>
                  <a:lnTo>
                    <a:pt x="138" y="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9E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6" name="AutoShape 748">
              <a:extLst>
                <a:ext uri="{FF2B5EF4-FFF2-40B4-BE49-F238E27FC236}">
                  <a16:creationId xmlns:a16="http://schemas.microsoft.com/office/drawing/2014/main" id="{BEF95372-A67F-49CF-B03F-4B7B489D4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-84" y="8372"/>
              <a:ext cx="380" cy="472"/>
            </a:xfrm>
            <a:custGeom>
              <a:avLst/>
              <a:gdLst>
                <a:gd name="T0" fmla="+- 0 5030 -84"/>
                <a:gd name="T1" fmla="*/ T0 w 380"/>
                <a:gd name="T2" fmla="+- 0 1783 8372"/>
                <a:gd name="T3" fmla="*/ 1783 h 472"/>
                <a:gd name="T4" fmla="+- 0 5084 -84"/>
                <a:gd name="T5" fmla="*/ T4 w 380"/>
                <a:gd name="T6" fmla="+- 0 1788 8372"/>
                <a:gd name="T7" fmla="*/ 1788 h 472"/>
                <a:gd name="T8" fmla="+- 0 5128 -84"/>
                <a:gd name="T9" fmla="*/ T8 w 380"/>
                <a:gd name="T10" fmla="+- 0 1801 8372"/>
                <a:gd name="T11" fmla="*/ 1801 h 472"/>
                <a:gd name="T12" fmla="+- 0 5158 -84"/>
                <a:gd name="T13" fmla="*/ T12 w 380"/>
                <a:gd name="T14" fmla="+- 0 1820 8372"/>
                <a:gd name="T15" fmla="*/ 1820 h 472"/>
                <a:gd name="T16" fmla="+- 0 5169 -84"/>
                <a:gd name="T17" fmla="*/ T16 w 380"/>
                <a:gd name="T18" fmla="+- 0 1843 8372"/>
                <a:gd name="T19" fmla="*/ 1843 h 472"/>
                <a:gd name="T20" fmla="+- 0 5165 -84"/>
                <a:gd name="T21" fmla="*/ T20 w 380"/>
                <a:gd name="T22" fmla="+- 0 1856 8372"/>
                <a:gd name="T23" fmla="*/ 1856 h 472"/>
                <a:gd name="T24" fmla="+- 0 5156 -84"/>
                <a:gd name="T25" fmla="*/ T24 w 380"/>
                <a:gd name="T26" fmla="+- 0 1868 8372"/>
                <a:gd name="T27" fmla="*/ 1868 h 472"/>
                <a:gd name="T28" fmla="+- 0 5142 -84"/>
                <a:gd name="T29" fmla="*/ T28 w 380"/>
                <a:gd name="T30" fmla="+- 0 1879 8372"/>
                <a:gd name="T31" fmla="*/ 1879 h 472"/>
                <a:gd name="T32" fmla="+- 0 5123 -84"/>
                <a:gd name="T33" fmla="*/ T32 w 380"/>
                <a:gd name="T34" fmla="+- 0 1888 8372"/>
                <a:gd name="T35" fmla="*/ 1888 h 472"/>
                <a:gd name="T36" fmla="+- 0 5180 -84"/>
                <a:gd name="T37" fmla="*/ T36 w 380"/>
                <a:gd name="T38" fmla="+- 0 1912 8372"/>
                <a:gd name="T39" fmla="*/ 1912 h 472"/>
                <a:gd name="T40" fmla="+- 0 5224 -84"/>
                <a:gd name="T41" fmla="*/ T40 w 380"/>
                <a:gd name="T42" fmla="+- 0 1945 8372"/>
                <a:gd name="T43" fmla="*/ 1945 h 472"/>
                <a:gd name="T44" fmla="+- 0 5253 -84"/>
                <a:gd name="T45" fmla="*/ T44 w 380"/>
                <a:gd name="T46" fmla="+- 0 1985 8372"/>
                <a:gd name="T47" fmla="*/ 1985 h 472"/>
                <a:gd name="T48" fmla="+- 0 5263 -84"/>
                <a:gd name="T49" fmla="*/ T48 w 380"/>
                <a:gd name="T50" fmla="+- 0 2029 8372"/>
                <a:gd name="T51" fmla="*/ 2029 h 472"/>
                <a:gd name="T52" fmla="+- 0 5261 -84"/>
                <a:gd name="T53" fmla="*/ T52 w 380"/>
                <a:gd name="T54" fmla="+- 0 2047 8372"/>
                <a:gd name="T55" fmla="*/ 2047 h 472"/>
                <a:gd name="T56" fmla="+- 0 5257 -84"/>
                <a:gd name="T57" fmla="*/ T56 w 380"/>
                <a:gd name="T58" fmla="+- 0 2064 8372"/>
                <a:gd name="T59" fmla="*/ 2064 h 472"/>
                <a:gd name="T60" fmla="+- 0 5250 -84"/>
                <a:gd name="T61" fmla="*/ T60 w 380"/>
                <a:gd name="T62" fmla="+- 0 2080 8372"/>
                <a:gd name="T63" fmla="*/ 2080 h 472"/>
                <a:gd name="T64" fmla="+- 0 5240 -84"/>
                <a:gd name="T65" fmla="*/ T64 w 380"/>
                <a:gd name="T66" fmla="+- 0 2095 8372"/>
                <a:gd name="T67" fmla="*/ 2095 h 472"/>
                <a:gd name="T68" fmla="+- 0 5274 -84"/>
                <a:gd name="T69" fmla="*/ T68 w 380"/>
                <a:gd name="T70" fmla="+- 0 2106 8372"/>
                <a:gd name="T71" fmla="*/ 2106 h 472"/>
                <a:gd name="T72" fmla="+- 0 5301 -84"/>
                <a:gd name="T73" fmla="*/ T72 w 380"/>
                <a:gd name="T74" fmla="+- 0 2124 8372"/>
                <a:gd name="T75" fmla="*/ 2124 h 472"/>
                <a:gd name="T76" fmla="+- 0 5319 -84"/>
                <a:gd name="T77" fmla="*/ T76 w 380"/>
                <a:gd name="T78" fmla="+- 0 2147 8372"/>
                <a:gd name="T79" fmla="*/ 2147 h 472"/>
                <a:gd name="T80" fmla="+- 0 5326 -84"/>
                <a:gd name="T81" fmla="*/ T80 w 380"/>
                <a:gd name="T82" fmla="+- 0 2173 8372"/>
                <a:gd name="T83" fmla="*/ 2173 h 472"/>
                <a:gd name="T84" fmla="+- 0 5317 -84"/>
                <a:gd name="T85" fmla="*/ T84 w 380"/>
                <a:gd name="T86" fmla="+- 0 2205 8372"/>
                <a:gd name="T87" fmla="*/ 2205 h 472"/>
                <a:gd name="T88" fmla="+- 0 5291 -84"/>
                <a:gd name="T89" fmla="*/ T88 w 380"/>
                <a:gd name="T90" fmla="+- 0 2231 8372"/>
                <a:gd name="T91" fmla="*/ 2231 h 472"/>
                <a:gd name="T92" fmla="+- 0 5254 -84"/>
                <a:gd name="T93" fmla="*/ T92 w 380"/>
                <a:gd name="T94" fmla="+- 0 2248 8372"/>
                <a:gd name="T95" fmla="*/ 2248 h 472"/>
                <a:gd name="T96" fmla="+- 0 5208 -84"/>
                <a:gd name="T97" fmla="*/ T96 w 380"/>
                <a:gd name="T98" fmla="+- 0 2255 8372"/>
                <a:gd name="T99" fmla="*/ 2255 h 472"/>
                <a:gd name="T100" fmla="+- 0 5164 -84"/>
                <a:gd name="T101" fmla="*/ T100 w 380"/>
                <a:gd name="T102" fmla="+- 0 2249 8372"/>
                <a:gd name="T103" fmla="*/ 2249 h 472"/>
                <a:gd name="T104" fmla="+- 0 5127 -84"/>
                <a:gd name="T105" fmla="*/ T104 w 380"/>
                <a:gd name="T106" fmla="+- 0 2233 8372"/>
                <a:gd name="T107" fmla="*/ 2233 h 472"/>
                <a:gd name="T108" fmla="+- 0 5102 -84"/>
                <a:gd name="T109" fmla="*/ T108 w 380"/>
                <a:gd name="T110" fmla="+- 0 2209 8372"/>
                <a:gd name="T111" fmla="*/ 2209 h 472"/>
                <a:gd name="T112" fmla="+- 0 5090 -84"/>
                <a:gd name="T113" fmla="*/ T112 w 380"/>
                <a:gd name="T114" fmla="+- 0 2179 8372"/>
                <a:gd name="T115" fmla="*/ 2179 h 472"/>
                <a:gd name="T116" fmla="+- 0 5072 -84"/>
                <a:gd name="T117" fmla="*/ T116 w 380"/>
                <a:gd name="T118" fmla="+- 0 2182 8372"/>
                <a:gd name="T119" fmla="*/ 2182 h 472"/>
                <a:gd name="T120" fmla="+- 0 5053 -84"/>
                <a:gd name="T121" fmla="*/ T120 w 380"/>
                <a:gd name="T122" fmla="+- 0 2185 8372"/>
                <a:gd name="T123" fmla="*/ 2185 h 472"/>
                <a:gd name="T124" fmla="+- 0 5034 -84"/>
                <a:gd name="T125" fmla="*/ T124 w 380"/>
                <a:gd name="T126" fmla="+- 0 2186 8372"/>
                <a:gd name="T127" fmla="*/ 2186 h 472"/>
                <a:gd name="T128" fmla="+- 0 5014 -84"/>
                <a:gd name="T129" fmla="*/ T128 w 380"/>
                <a:gd name="T130" fmla="+- 0 2187 8372"/>
                <a:gd name="T131" fmla="*/ 2187 h 472"/>
                <a:gd name="T132" fmla="+- 0 4946 -84"/>
                <a:gd name="T133" fmla="*/ T132 w 380"/>
                <a:gd name="T134" fmla="+- 0 2178 8372"/>
                <a:gd name="T135" fmla="*/ 2178 h 472"/>
                <a:gd name="T136" fmla="+- 0 4946 -84"/>
                <a:gd name="T137" fmla="*/ T136 w 380"/>
                <a:gd name="T138" fmla="+- 0 1797 8372"/>
                <a:gd name="T139" fmla="*/ 1797 h 472"/>
                <a:gd name="T140" fmla="+- 0 4976 -84"/>
                <a:gd name="T141" fmla="*/ T140 w 380"/>
                <a:gd name="T142" fmla="+- 0 1788 8372"/>
                <a:gd name="T143" fmla="*/ 1788 h 472"/>
                <a:gd name="T144" fmla="+- 0 5030 -84"/>
                <a:gd name="T145" fmla="*/ T144 w 380"/>
                <a:gd name="T146" fmla="+- 0 1783 8372"/>
                <a:gd name="T147" fmla="*/ 1783 h 4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380" h="472">
                  <a:moveTo>
                    <a:pt x="5114" y="-6589"/>
                  </a:moveTo>
                  <a:lnTo>
                    <a:pt x="5168" y="-6584"/>
                  </a:lnTo>
                  <a:lnTo>
                    <a:pt x="5212" y="-6571"/>
                  </a:lnTo>
                  <a:lnTo>
                    <a:pt x="5242" y="-6552"/>
                  </a:lnTo>
                  <a:lnTo>
                    <a:pt x="5253" y="-6529"/>
                  </a:lnTo>
                  <a:lnTo>
                    <a:pt x="5249" y="-6516"/>
                  </a:lnTo>
                  <a:lnTo>
                    <a:pt x="5240" y="-6504"/>
                  </a:lnTo>
                  <a:lnTo>
                    <a:pt x="5226" y="-6493"/>
                  </a:lnTo>
                  <a:lnTo>
                    <a:pt x="5207" y="-6484"/>
                  </a:lnTo>
                  <a:lnTo>
                    <a:pt x="5264" y="-6460"/>
                  </a:lnTo>
                  <a:lnTo>
                    <a:pt x="5308" y="-6427"/>
                  </a:lnTo>
                  <a:lnTo>
                    <a:pt x="5337" y="-6387"/>
                  </a:lnTo>
                  <a:lnTo>
                    <a:pt x="5347" y="-6343"/>
                  </a:lnTo>
                  <a:lnTo>
                    <a:pt x="5345" y="-6325"/>
                  </a:lnTo>
                  <a:lnTo>
                    <a:pt x="5341" y="-6308"/>
                  </a:lnTo>
                  <a:lnTo>
                    <a:pt x="5334" y="-6292"/>
                  </a:lnTo>
                  <a:lnTo>
                    <a:pt x="5324" y="-6277"/>
                  </a:lnTo>
                  <a:lnTo>
                    <a:pt x="5358" y="-6266"/>
                  </a:lnTo>
                  <a:lnTo>
                    <a:pt x="5385" y="-6248"/>
                  </a:lnTo>
                  <a:lnTo>
                    <a:pt x="5403" y="-6225"/>
                  </a:lnTo>
                  <a:lnTo>
                    <a:pt x="5410" y="-6199"/>
                  </a:lnTo>
                  <a:lnTo>
                    <a:pt x="5401" y="-6167"/>
                  </a:lnTo>
                  <a:lnTo>
                    <a:pt x="5375" y="-6141"/>
                  </a:lnTo>
                  <a:lnTo>
                    <a:pt x="5338" y="-6124"/>
                  </a:lnTo>
                  <a:lnTo>
                    <a:pt x="5292" y="-6117"/>
                  </a:lnTo>
                  <a:lnTo>
                    <a:pt x="5248" y="-6123"/>
                  </a:lnTo>
                  <a:lnTo>
                    <a:pt x="5211" y="-6139"/>
                  </a:lnTo>
                  <a:lnTo>
                    <a:pt x="5186" y="-6163"/>
                  </a:lnTo>
                  <a:lnTo>
                    <a:pt x="5174" y="-6193"/>
                  </a:lnTo>
                  <a:lnTo>
                    <a:pt x="5156" y="-6190"/>
                  </a:lnTo>
                  <a:lnTo>
                    <a:pt x="5137" y="-6187"/>
                  </a:lnTo>
                  <a:lnTo>
                    <a:pt x="5118" y="-6186"/>
                  </a:lnTo>
                  <a:lnTo>
                    <a:pt x="5098" y="-6185"/>
                  </a:lnTo>
                  <a:lnTo>
                    <a:pt x="5030" y="-6194"/>
                  </a:lnTo>
                  <a:moveTo>
                    <a:pt x="5030" y="-6575"/>
                  </a:moveTo>
                  <a:lnTo>
                    <a:pt x="5060" y="-6584"/>
                  </a:lnTo>
                  <a:lnTo>
                    <a:pt x="5114" y="-6589"/>
                  </a:lnTo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7" name="AutoShape 747">
              <a:extLst>
                <a:ext uri="{FF2B5EF4-FFF2-40B4-BE49-F238E27FC236}">
                  <a16:creationId xmlns:a16="http://schemas.microsoft.com/office/drawing/2014/main" id="{752312B5-CBDB-4CD0-93D6-862911920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" y="840"/>
              <a:ext cx="409" cy="262"/>
            </a:xfrm>
            <a:custGeom>
              <a:avLst/>
              <a:gdLst>
                <a:gd name="T0" fmla="+- 0 7201 6793"/>
                <a:gd name="T1" fmla="*/ T0 w 409"/>
                <a:gd name="T2" fmla="+- 0 1044 840"/>
                <a:gd name="T3" fmla="*/ 1044 h 262"/>
                <a:gd name="T4" fmla="+- 0 7002 6793"/>
                <a:gd name="T5" fmla="*/ T4 w 409"/>
                <a:gd name="T6" fmla="+- 0 1044 840"/>
                <a:gd name="T7" fmla="*/ 1044 h 262"/>
                <a:gd name="T8" fmla="+- 0 7002 6793"/>
                <a:gd name="T9" fmla="*/ T8 w 409"/>
                <a:gd name="T10" fmla="+- 0 1045 840"/>
                <a:gd name="T11" fmla="*/ 1045 h 262"/>
                <a:gd name="T12" fmla="+- 0 7010 6793"/>
                <a:gd name="T13" fmla="*/ T12 w 409"/>
                <a:gd name="T14" fmla="+- 0 1067 840"/>
                <a:gd name="T15" fmla="*/ 1067 h 262"/>
                <a:gd name="T16" fmla="+- 0 7031 6793"/>
                <a:gd name="T17" fmla="*/ T16 w 409"/>
                <a:gd name="T18" fmla="+- 0 1085 840"/>
                <a:gd name="T19" fmla="*/ 1085 h 262"/>
                <a:gd name="T20" fmla="+- 0 7063 6793"/>
                <a:gd name="T21" fmla="*/ T20 w 409"/>
                <a:gd name="T22" fmla="+- 0 1098 840"/>
                <a:gd name="T23" fmla="*/ 1098 h 262"/>
                <a:gd name="T24" fmla="+- 0 7102 6793"/>
                <a:gd name="T25" fmla="*/ T24 w 409"/>
                <a:gd name="T26" fmla="+- 0 1102 840"/>
                <a:gd name="T27" fmla="*/ 1102 h 262"/>
                <a:gd name="T28" fmla="+- 0 7140 6793"/>
                <a:gd name="T29" fmla="*/ T28 w 409"/>
                <a:gd name="T30" fmla="+- 0 1098 840"/>
                <a:gd name="T31" fmla="*/ 1098 h 262"/>
                <a:gd name="T32" fmla="+- 0 7172 6793"/>
                <a:gd name="T33" fmla="*/ T32 w 409"/>
                <a:gd name="T34" fmla="+- 0 1085 840"/>
                <a:gd name="T35" fmla="*/ 1085 h 262"/>
                <a:gd name="T36" fmla="+- 0 7193 6793"/>
                <a:gd name="T37" fmla="*/ T36 w 409"/>
                <a:gd name="T38" fmla="+- 0 1067 840"/>
                <a:gd name="T39" fmla="*/ 1067 h 262"/>
                <a:gd name="T40" fmla="+- 0 7201 6793"/>
                <a:gd name="T41" fmla="*/ T40 w 409"/>
                <a:gd name="T42" fmla="+- 0 1045 840"/>
                <a:gd name="T43" fmla="*/ 1045 h 262"/>
                <a:gd name="T44" fmla="+- 0 7201 6793"/>
                <a:gd name="T45" fmla="*/ T44 w 409"/>
                <a:gd name="T46" fmla="+- 0 1044 840"/>
                <a:gd name="T47" fmla="*/ 1044 h 262"/>
                <a:gd name="T48" fmla="+- 0 6986 6793"/>
                <a:gd name="T49" fmla="*/ T48 w 409"/>
                <a:gd name="T50" fmla="+- 0 840 840"/>
                <a:gd name="T51" fmla="*/ 840 h 262"/>
                <a:gd name="T52" fmla="+- 0 6911 6793"/>
                <a:gd name="T53" fmla="*/ T52 w 409"/>
                <a:gd name="T54" fmla="+- 0 848 840"/>
                <a:gd name="T55" fmla="*/ 848 h 262"/>
                <a:gd name="T56" fmla="+- 0 6849 6793"/>
                <a:gd name="T57" fmla="*/ T56 w 409"/>
                <a:gd name="T58" fmla="+- 0 870 840"/>
                <a:gd name="T59" fmla="*/ 870 h 262"/>
                <a:gd name="T60" fmla="+- 0 6808 6793"/>
                <a:gd name="T61" fmla="*/ T60 w 409"/>
                <a:gd name="T62" fmla="+- 0 903 840"/>
                <a:gd name="T63" fmla="*/ 903 h 262"/>
                <a:gd name="T64" fmla="+- 0 6793 6793"/>
                <a:gd name="T65" fmla="*/ T64 w 409"/>
                <a:gd name="T66" fmla="+- 0 942 840"/>
                <a:gd name="T67" fmla="*/ 942 h 262"/>
                <a:gd name="T68" fmla="+- 0 6808 6793"/>
                <a:gd name="T69" fmla="*/ T68 w 409"/>
                <a:gd name="T70" fmla="+- 0 982 840"/>
                <a:gd name="T71" fmla="*/ 982 h 262"/>
                <a:gd name="T72" fmla="+- 0 6849 6793"/>
                <a:gd name="T73" fmla="*/ T72 w 409"/>
                <a:gd name="T74" fmla="+- 0 1015 840"/>
                <a:gd name="T75" fmla="*/ 1015 h 262"/>
                <a:gd name="T76" fmla="+- 0 6911 6793"/>
                <a:gd name="T77" fmla="*/ T76 w 409"/>
                <a:gd name="T78" fmla="+- 0 1036 840"/>
                <a:gd name="T79" fmla="*/ 1036 h 262"/>
                <a:gd name="T80" fmla="+- 0 6986 6793"/>
                <a:gd name="T81" fmla="*/ T80 w 409"/>
                <a:gd name="T82" fmla="+- 0 1045 840"/>
                <a:gd name="T83" fmla="*/ 1045 h 262"/>
                <a:gd name="T84" fmla="+- 0 6992 6793"/>
                <a:gd name="T85" fmla="*/ T84 w 409"/>
                <a:gd name="T86" fmla="+- 0 1045 840"/>
                <a:gd name="T87" fmla="*/ 1045 h 262"/>
                <a:gd name="T88" fmla="+- 0 6997 6793"/>
                <a:gd name="T89" fmla="*/ T88 w 409"/>
                <a:gd name="T90" fmla="+- 0 1044 840"/>
                <a:gd name="T91" fmla="*/ 1044 h 262"/>
                <a:gd name="T92" fmla="+- 0 7002 6793"/>
                <a:gd name="T93" fmla="*/ T92 w 409"/>
                <a:gd name="T94" fmla="+- 0 1044 840"/>
                <a:gd name="T95" fmla="*/ 1044 h 262"/>
                <a:gd name="T96" fmla="+- 0 7201 6793"/>
                <a:gd name="T97" fmla="*/ T96 w 409"/>
                <a:gd name="T98" fmla="+- 0 1044 840"/>
                <a:gd name="T99" fmla="*/ 1044 h 262"/>
                <a:gd name="T100" fmla="+- 0 7198 6793"/>
                <a:gd name="T101" fmla="*/ T100 w 409"/>
                <a:gd name="T102" fmla="+- 0 1029 840"/>
                <a:gd name="T103" fmla="*/ 1029 h 262"/>
                <a:gd name="T104" fmla="+- 0 7188 6793"/>
                <a:gd name="T105" fmla="*/ T104 w 409"/>
                <a:gd name="T106" fmla="+- 0 1016 840"/>
                <a:gd name="T107" fmla="*/ 1016 h 262"/>
                <a:gd name="T108" fmla="+- 0 7173 6793"/>
                <a:gd name="T109" fmla="*/ T108 w 409"/>
                <a:gd name="T110" fmla="+- 0 1004 840"/>
                <a:gd name="T111" fmla="*/ 1004 h 262"/>
                <a:gd name="T112" fmla="+- 0 7153 6793"/>
                <a:gd name="T113" fmla="*/ T112 w 409"/>
                <a:gd name="T114" fmla="+- 0 995 840"/>
                <a:gd name="T115" fmla="*/ 995 h 262"/>
                <a:gd name="T116" fmla="+- 0 7164 6793"/>
                <a:gd name="T117" fmla="*/ T116 w 409"/>
                <a:gd name="T118" fmla="+- 0 983 840"/>
                <a:gd name="T119" fmla="*/ 983 h 262"/>
                <a:gd name="T120" fmla="+- 0 7173 6793"/>
                <a:gd name="T121" fmla="*/ T120 w 409"/>
                <a:gd name="T122" fmla="+- 0 970 840"/>
                <a:gd name="T123" fmla="*/ 970 h 262"/>
                <a:gd name="T124" fmla="+- 0 7178 6793"/>
                <a:gd name="T125" fmla="*/ T124 w 409"/>
                <a:gd name="T126" fmla="+- 0 957 840"/>
                <a:gd name="T127" fmla="*/ 957 h 262"/>
                <a:gd name="T128" fmla="+- 0 7180 6793"/>
                <a:gd name="T129" fmla="*/ T128 w 409"/>
                <a:gd name="T130" fmla="+- 0 942 840"/>
                <a:gd name="T131" fmla="*/ 942 h 262"/>
                <a:gd name="T132" fmla="+- 0 7165 6793"/>
                <a:gd name="T133" fmla="*/ T132 w 409"/>
                <a:gd name="T134" fmla="+- 0 903 840"/>
                <a:gd name="T135" fmla="*/ 903 h 262"/>
                <a:gd name="T136" fmla="+- 0 7124 6793"/>
                <a:gd name="T137" fmla="*/ T136 w 409"/>
                <a:gd name="T138" fmla="+- 0 870 840"/>
                <a:gd name="T139" fmla="*/ 870 h 262"/>
                <a:gd name="T140" fmla="+- 0 7062 6793"/>
                <a:gd name="T141" fmla="*/ T140 w 409"/>
                <a:gd name="T142" fmla="+- 0 848 840"/>
                <a:gd name="T143" fmla="*/ 848 h 262"/>
                <a:gd name="T144" fmla="+- 0 6986 6793"/>
                <a:gd name="T145" fmla="*/ T144 w 409"/>
                <a:gd name="T146" fmla="+- 0 840 840"/>
                <a:gd name="T147" fmla="*/ 840 h 26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409" h="262">
                  <a:moveTo>
                    <a:pt x="408" y="204"/>
                  </a:moveTo>
                  <a:lnTo>
                    <a:pt x="209" y="204"/>
                  </a:lnTo>
                  <a:lnTo>
                    <a:pt x="209" y="205"/>
                  </a:lnTo>
                  <a:lnTo>
                    <a:pt x="217" y="227"/>
                  </a:lnTo>
                  <a:lnTo>
                    <a:pt x="238" y="245"/>
                  </a:lnTo>
                  <a:lnTo>
                    <a:pt x="270" y="258"/>
                  </a:lnTo>
                  <a:lnTo>
                    <a:pt x="309" y="262"/>
                  </a:lnTo>
                  <a:lnTo>
                    <a:pt x="347" y="258"/>
                  </a:lnTo>
                  <a:lnTo>
                    <a:pt x="379" y="245"/>
                  </a:lnTo>
                  <a:lnTo>
                    <a:pt x="400" y="227"/>
                  </a:lnTo>
                  <a:lnTo>
                    <a:pt x="408" y="205"/>
                  </a:lnTo>
                  <a:lnTo>
                    <a:pt x="408" y="204"/>
                  </a:lnTo>
                  <a:close/>
                  <a:moveTo>
                    <a:pt x="193" y="0"/>
                  </a:moveTo>
                  <a:lnTo>
                    <a:pt x="118" y="8"/>
                  </a:lnTo>
                  <a:lnTo>
                    <a:pt x="56" y="30"/>
                  </a:lnTo>
                  <a:lnTo>
                    <a:pt x="15" y="63"/>
                  </a:lnTo>
                  <a:lnTo>
                    <a:pt x="0" y="102"/>
                  </a:lnTo>
                  <a:lnTo>
                    <a:pt x="15" y="142"/>
                  </a:lnTo>
                  <a:lnTo>
                    <a:pt x="56" y="175"/>
                  </a:lnTo>
                  <a:lnTo>
                    <a:pt x="118" y="196"/>
                  </a:lnTo>
                  <a:lnTo>
                    <a:pt x="193" y="205"/>
                  </a:lnTo>
                  <a:lnTo>
                    <a:pt x="199" y="205"/>
                  </a:lnTo>
                  <a:lnTo>
                    <a:pt x="204" y="204"/>
                  </a:lnTo>
                  <a:lnTo>
                    <a:pt x="209" y="204"/>
                  </a:lnTo>
                  <a:lnTo>
                    <a:pt x="408" y="204"/>
                  </a:lnTo>
                  <a:lnTo>
                    <a:pt x="405" y="189"/>
                  </a:lnTo>
                  <a:lnTo>
                    <a:pt x="395" y="176"/>
                  </a:lnTo>
                  <a:lnTo>
                    <a:pt x="380" y="164"/>
                  </a:lnTo>
                  <a:lnTo>
                    <a:pt x="360" y="155"/>
                  </a:lnTo>
                  <a:lnTo>
                    <a:pt x="371" y="143"/>
                  </a:lnTo>
                  <a:lnTo>
                    <a:pt x="380" y="130"/>
                  </a:lnTo>
                  <a:lnTo>
                    <a:pt x="385" y="117"/>
                  </a:lnTo>
                  <a:lnTo>
                    <a:pt x="387" y="102"/>
                  </a:lnTo>
                  <a:lnTo>
                    <a:pt x="372" y="63"/>
                  </a:lnTo>
                  <a:lnTo>
                    <a:pt x="331" y="30"/>
                  </a:lnTo>
                  <a:lnTo>
                    <a:pt x="269" y="8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9E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8" name="Freeform 746">
              <a:extLst>
                <a:ext uri="{FF2B5EF4-FFF2-40B4-BE49-F238E27FC236}">
                  <a16:creationId xmlns:a16="http://schemas.microsoft.com/office/drawing/2014/main" id="{B22D987A-7E29-4B9C-8EB7-B13D8E2CA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" y="840"/>
              <a:ext cx="409" cy="262"/>
            </a:xfrm>
            <a:custGeom>
              <a:avLst/>
              <a:gdLst>
                <a:gd name="T0" fmla="+- 0 6986 6793"/>
                <a:gd name="T1" fmla="*/ T0 w 409"/>
                <a:gd name="T2" fmla="+- 0 840 840"/>
                <a:gd name="T3" fmla="*/ 840 h 262"/>
                <a:gd name="T4" fmla="+- 0 7062 6793"/>
                <a:gd name="T5" fmla="*/ T4 w 409"/>
                <a:gd name="T6" fmla="+- 0 848 840"/>
                <a:gd name="T7" fmla="*/ 848 h 262"/>
                <a:gd name="T8" fmla="+- 0 7124 6793"/>
                <a:gd name="T9" fmla="*/ T8 w 409"/>
                <a:gd name="T10" fmla="+- 0 870 840"/>
                <a:gd name="T11" fmla="*/ 870 h 262"/>
                <a:gd name="T12" fmla="+- 0 7165 6793"/>
                <a:gd name="T13" fmla="*/ T12 w 409"/>
                <a:gd name="T14" fmla="+- 0 903 840"/>
                <a:gd name="T15" fmla="*/ 903 h 262"/>
                <a:gd name="T16" fmla="+- 0 7180 6793"/>
                <a:gd name="T17" fmla="*/ T16 w 409"/>
                <a:gd name="T18" fmla="+- 0 942 840"/>
                <a:gd name="T19" fmla="*/ 942 h 262"/>
                <a:gd name="T20" fmla="+- 0 7178 6793"/>
                <a:gd name="T21" fmla="*/ T20 w 409"/>
                <a:gd name="T22" fmla="+- 0 957 840"/>
                <a:gd name="T23" fmla="*/ 957 h 262"/>
                <a:gd name="T24" fmla="+- 0 7173 6793"/>
                <a:gd name="T25" fmla="*/ T24 w 409"/>
                <a:gd name="T26" fmla="+- 0 970 840"/>
                <a:gd name="T27" fmla="*/ 970 h 262"/>
                <a:gd name="T28" fmla="+- 0 7164 6793"/>
                <a:gd name="T29" fmla="*/ T28 w 409"/>
                <a:gd name="T30" fmla="+- 0 983 840"/>
                <a:gd name="T31" fmla="*/ 983 h 262"/>
                <a:gd name="T32" fmla="+- 0 7153 6793"/>
                <a:gd name="T33" fmla="*/ T32 w 409"/>
                <a:gd name="T34" fmla="+- 0 995 840"/>
                <a:gd name="T35" fmla="*/ 995 h 262"/>
                <a:gd name="T36" fmla="+- 0 7173 6793"/>
                <a:gd name="T37" fmla="*/ T36 w 409"/>
                <a:gd name="T38" fmla="+- 0 1004 840"/>
                <a:gd name="T39" fmla="*/ 1004 h 262"/>
                <a:gd name="T40" fmla="+- 0 7188 6793"/>
                <a:gd name="T41" fmla="*/ T40 w 409"/>
                <a:gd name="T42" fmla="+- 0 1016 840"/>
                <a:gd name="T43" fmla="*/ 1016 h 262"/>
                <a:gd name="T44" fmla="+- 0 7198 6793"/>
                <a:gd name="T45" fmla="*/ T44 w 409"/>
                <a:gd name="T46" fmla="+- 0 1029 840"/>
                <a:gd name="T47" fmla="*/ 1029 h 262"/>
                <a:gd name="T48" fmla="+- 0 7201 6793"/>
                <a:gd name="T49" fmla="*/ T48 w 409"/>
                <a:gd name="T50" fmla="+- 0 1045 840"/>
                <a:gd name="T51" fmla="*/ 1045 h 262"/>
                <a:gd name="T52" fmla="+- 0 7193 6793"/>
                <a:gd name="T53" fmla="*/ T52 w 409"/>
                <a:gd name="T54" fmla="+- 0 1067 840"/>
                <a:gd name="T55" fmla="*/ 1067 h 262"/>
                <a:gd name="T56" fmla="+- 0 7172 6793"/>
                <a:gd name="T57" fmla="*/ T56 w 409"/>
                <a:gd name="T58" fmla="+- 0 1085 840"/>
                <a:gd name="T59" fmla="*/ 1085 h 262"/>
                <a:gd name="T60" fmla="+- 0 7140 6793"/>
                <a:gd name="T61" fmla="*/ T60 w 409"/>
                <a:gd name="T62" fmla="+- 0 1098 840"/>
                <a:gd name="T63" fmla="*/ 1098 h 262"/>
                <a:gd name="T64" fmla="+- 0 7102 6793"/>
                <a:gd name="T65" fmla="*/ T64 w 409"/>
                <a:gd name="T66" fmla="+- 0 1102 840"/>
                <a:gd name="T67" fmla="*/ 1102 h 262"/>
                <a:gd name="T68" fmla="+- 0 7063 6793"/>
                <a:gd name="T69" fmla="*/ T68 w 409"/>
                <a:gd name="T70" fmla="+- 0 1098 840"/>
                <a:gd name="T71" fmla="*/ 1098 h 262"/>
                <a:gd name="T72" fmla="+- 0 7031 6793"/>
                <a:gd name="T73" fmla="*/ T72 w 409"/>
                <a:gd name="T74" fmla="+- 0 1085 840"/>
                <a:gd name="T75" fmla="*/ 1085 h 262"/>
                <a:gd name="T76" fmla="+- 0 7010 6793"/>
                <a:gd name="T77" fmla="*/ T76 w 409"/>
                <a:gd name="T78" fmla="+- 0 1067 840"/>
                <a:gd name="T79" fmla="*/ 1067 h 262"/>
                <a:gd name="T80" fmla="+- 0 7002 6793"/>
                <a:gd name="T81" fmla="*/ T80 w 409"/>
                <a:gd name="T82" fmla="+- 0 1045 840"/>
                <a:gd name="T83" fmla="*/ 1045 h 262"/>
                <a:gd name="T84" fmla="+- 0 7002 6793"/>
                <a:gd name="T85" fmla="*/ T84 w 409"/>
                <a:gd name="T86" fmla="+- 0 1044 840"/>
                <a:gd name="T87" fmla="*/ 1044 h 262"/>
                <a:gd name="T88" fmla="+- 0 6997 6793"/>
                <a:gd name="T89" fmla="*/ T88 w 409"/>
                <a:gd name="T90" fmla="+- 0 1044 840"/>
                <a:gd name="T91" fmla="*/ 1044 h 262"/>
                <a:gd name="T92" fmla="+- 0 6992 6793"/>
                <a:gd name="T93" fmla="*/ T92 w 409"/>
                <a:gd name="T94" fmla="+- 0 1045 840"/>
                <a:gd name="T95" fmla="*/ 1045 h 262"/>
                <a:gd name="T96" fmla="+- 0 6986 6793"/>
                <a:gd name="T97" fmla="*/ T96 w 409"/>
                <a:gd name="T98" fmla="+- 0 1045 840"/>
                <a:gd name="T99" fmla="*/ 1045 h 262"/>
                <a:gd name="T100" fmla="+- 0 6911 6793"/>
                <a:gd name="T101" fmla="*/ T100 w 409"/>
                <a:gd name="T102" fmla="+- 0 1036 840"/>
                <a:gd name="T103" fmla="*/ 1036 h 262"/>
                <a:gd name="T104" fmla="+- 0 6849 6793"/>
                <a:gd name="T105" fmla="*/ T104 w 409"/>
                <a:gd name="T106" fmla="+- 0 1015 840"/>
                <a:gd name="T107" fmla="*/ 1015 h 262"/>
                <a:gd name="T108" fmla="+- 0 6808 6793"/>
                <a:gd name="T109" fmla="*/ T108 w 409"/>
                <a:gd name="T110" fmla="+- 0 982 840"/>
                <a:gd name="T111" fmla="*/ 982 h 262"/>
                <a:gd name="T112" fmla="+- 0 6793 6793"/>
                <a:gd name="T113" fmla="*/ T112 w 409"/>
                <a:gd name="T114" fmla="+- 0 942 840"/>
                <a:gd name="T115" fmla="*/ 942 h 262"/>
                <a:gd name="T116" fmla="+- 0 6808 6793"/>
                <a:gd name="T117" fmla="*/ T116 w 409"/>
                <a:gd name="T118" fmla="+- 0 903 840"/>
                <a:gd name="T119" fmla="*/ 903 h 262"/>
                <a:gd name="T120" fmla="+- 0 6849 6793"/>
                <a:gd name="T121" fmla="*/ T120 w 409"/>
                <a:gd name="T122" fmla="+- 0 870 840"/>
                <a:gd name="T123" fmla="*/ 870 h 262"/>
                <a:gd name="T124" fmla="+- 0 6911 6793"/>
                <a:gd name="T125" fmla="*/ T124 w 409"/>
                <a:gd name="T126" fmla="+- 0 848 840"/>
                <a:gd name="T127" fmla="*/ 848 h 262"/>
                <a:gd name="T128" fmla="+- 0 6986 6793"/>
                <a:gd name="T129" fmla="*/ T128 w 409"/>
                <a:gd name="T130" fmla="+- 0 840 840"/>
                <a:gd name="T131" fmla="*/ 840 h 26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09" h="262">
                  <a:moveTo>
                    <a:pt x="193" y="0"/>
                  </a:moveTo>
                  <a:lnTo>
                    <a:pt x="269" y="8"/>
                  </a:lnTo>
                  <a:lnTo>
                    <a:pt x="331" y="30"/>
                  </a:lnTo>
                  <a:lnTo>
                    <a:pt x="372" y="63"/>
                  </a:lnTo>
                  <a:lnTo>
                    <a:pt x="387" y="102"/>
                  </a:lnTo>
                  <a:lnTo>
                    <a:pt x="385" y="117"/>
                  </a:lnTo>
                  <a:lnTo>
                    <a:pt x="380" y="130"/>
                  </a:lnTo>
                  <a:lnTo>
                    <a:pt x="371" y="143"/>
                  </a:lnTo>
                  <a:lnTo>
                    <a:pt x="360" y="155"/>
                  </a:lnTo>
                  <a:lnTo>
                    <a:pt x="380" y="164"/>
                  </a:lnTo>
                  <a:lnTo>
                    <a:pt x="395" y="176"/>
                  </a:lnTo>
                  <a:lnTo>
                    <a:pt x="405" y="189"/>
                  </a:lnTo>
                  <a:lnTo>
                    <a:pt x="408" y="205"/>
                  </a:lnTo>
                  <a:lnTo>
                    <a:pt x="400" y="227"/>
                  </a:lnTo>
                  <a:lnTo>
                    <a:pt x="379" y="245"/>
                  </a:lnTo>
                  <a:lnTo>
                    <a:pt x="347" y="258"/>
                  </a:lnTo>
                  <a:lnTo>
                    <a:pt x="309" y="262"/>
                  </a:lnTo>
                  <a:lnTo>
                    <a:pt x="270" y="258"/>
                  </a:lnTo>
                  <a:lnTo>
                    <a:pt x="238" y="245"/>
                  </a:lnTo>
                  <a:lnTo>
                    <a:pt x="217" y="227"/>
                  </a:lnTo>
                  <a:lnTo>
                    <a:pt x="209" y="205"/>
                  </a:lnTo>
                  <a:lnTo>
                    <a:pt x="209" y="204"/>
                  </a:lnTo>
                  <a:lnTo>
                    <a:pt x="204" y="204"/>
                  </a:lnTo>
                  <a:lnTo>
                    <a:pt x="199" y="205"/>
                  </a:lnTo>
                  <a:lnTo>
                    <a:pt x="193" y="205"/>
                  </a:lnTo>
                  <a:lnTo>
                    <a:pt x="118" y="196"/>
                  </a:lnTo>
                  <a:lnTo>
                    <a:pt x="56" y="175"/>
                  </a:lnTo>
                  <a:lnTo>
                    <a:pt x="15" y="142"/>
                  </a:lnTo>
                  <a:lnTo>
                    <a:pt x="0" y="102"/>
                  </a:lnTo>
                  <a:lnTo>
                    <a:pt x="15" y="63"/>
                  </a:lnTo>
                  <a:lnTo>
                    <a:pt x="56" y="30"/>
                  </a:lnTo>
                  <a:lnTo>
                    <a:pt x="118" y="8"/>
                  </a:lnTo>
                  <a:lnTo>
                    <a:pt x="193" y="0"/>
                  </a:lnTo>
                  <a:close/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09" name="AutoShape 745">
              <a:extLst>
                <a:ext uri="{FF2B5EF4-FFF2-40B4-BE49-F238E27FC236}">
                  <a16:creationId xmlns:a16="http://schemas.microsoft.com/office/drawing/2014/main" id="{ADC48A2D-9378-4CD7-8E3E-28DFBA01D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9" y="2250"/>
              <a:ext cx="61" cy="264"/>
            </a:xfrm>
            <a:custGeom>
              <a:avLst/>
              <a:gdLst>
                <a:gd name="T0" fmla="+- 0 7671 7610"/>
                <a:gd name="T1" fmla="*/ T0 w 61"/>
                <a:gd name="T2" fmla="+- 0 2419 2251"/>
                <a:gd name="T3" fmla="*/ 2419 h 264"/>
                <a:gd name="T4" fmla="+- 0 7660 7610"/>
                <a:gd name="T5" fmla="*/ T4 w 61"/>
                <a:gd name="T6" fmla="+- 0 2425 2251"/>
                <a:gd name="T7" fmla="*/ 2425 h 264"/>
                <a:gd name="T8" fmla="+- 0 7644 7610"/>
                <a:gd name="T9" fmla="*/ T8 w 61"/>
                <a:gd name="T10" fmla="+- 0 2437 2251"/>
                <a:gd name="T11" fmla="*/ 2437 h 264"/>
                <a:gd name="T12" fmla="+- 0 7634 7610"/>
                <a:gd name="T13" fmla="*/ T12 w 61"/>
                <a:gd name="T14" fmla="+- 0 2451 2251"/>
                <a:gd name="T15" fmla="*/ 2451 h 264"/>
                <a:gd name="T16" fmla="+- 0 7631 7610"/>
                <a:gd name="T17" fmla="*/ T16 w 61"/>
                <a:gd name="T18" fmla="+- 0 2467 2251"/>
                <a:gd name="T19" fmla="*/ 2467 h 264"/>
                <a:gd name="T20" fmla="+- 0 7642 7610"/>
                <a:gd name="T21" fmla="*/ T20 w 61"/>
                <a:gd name="T22" fmla="+- 0 2494 2251"/>
                <a:gd name="T23" fmla="*/ 2494 h 264"/>
                <a:gd name="T24" fmla="+- 0 7671 7610"/>
                <a:gd name="T25" fmla="*/ T24 w 61"/>
                <a:gd name="T26" fmla="+- 0 2515 2251"/>
                <a:gd name="T27" fmla="*/ 2515 h 264"/>
                <a:gd name="T28" fmla="+- 0 7671 7610"/>
                <a:gd name="T29" fmla="*/ T28 w 61"/>
                <a:gd name="T30" fmla="+- 0 2419 2251"/>
                <a:gd name="T31" fmla="*/ 2419 h 264"/>
                <a:gd name="T32" fmla="+- 0 7671 7610"/>
                <a:gd name="T33" fmla="*/ T32 w 61"/>
                <a:gd name="T34" fmla="+- 0 2251 2251"/>
                <a:gd name="T35" fmla="*/ 2251 h 264"/>
                <a:gd name="T36" fmla="+- 0 7630 7610"/>
                <a:gd name="T37" fmla="*/ T36 w 61"/>
                <a:gd name="T38" fmla="+- 0 2279 2251"/>
                <a:gd name="T39" fmla="*/ 2279 h 264"/>
                <a:gd name="T40" fmla="+- 0 7610 7610"/>
                <a:gd name="T41" fmla="*/ T40 w 61"/>
                <a:gd name="T42" fmla="+- 0 2328 2251"/>
                <a:gd name="T43" fmla="*/ 2328 h 264"/>
                <a:gd name="T44" fmla="+- 0 7615 7610"/>
                <a:gd name="T45" fmla="*/ T44 w 61"/>
                <a:gd name="T46" fmla="+- 0 2352 2251"/>
                <a:gd name="T47" fmla="*/ 2352 h 264"/>
                <a:gd name="T48" fmla="+- 0 7629 7610"/>
                <a:gd name="T49" fmla="*/ T48 w 61"/>
                <a:gd name="T50" fmla="+- 0 2375 2251"/>
                <a:gd name="T51" fmla="*/ 2375 h 264"/>
                <a:gd name="T52" fmla="+- 0 7651 7610"/>
                <a:gd name="T53" fmla="*/ T52 w 61"/>
                <a:gd name="T54" fmla="+- 0 2396 2251"/>
                <a:gd name="T55" fmla="*/ 2396 h 264"/>
                <a:gd name="T56" fmla="+- 0 7671 7610"/>
                <a:gd name="T57" fmla="*/ T56 w 61"/>
                <a:gd name="T58" fmla="+- 0 2408 2251"/>
                <a:gd name="T59" fmla="*/ 2408 h 264"/>
                <a:gd name="T60" fmla="+- 0 7671 7610"/>
                <a:gd name="T61" fmla="*/ T60 w 61"/>
                <a:gd name="T62" fmla="+- 0 2251 2251"/>
                <a:gd name="T63" fmla="*/ 2251 h 2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</a:cxnLst>
              <a:rect l="0" t="0" r="r" b="b"/>
              <a:pathLst>
                <a:path w="61" h="264">
                  <a:moveTo>
                    <a:pt x="61" y="168"/>
                  </a:moveTo>
                  <a:lnTo>
                    <a:pt x="50" y="174"/>
                  </a:lnTo>
                  <a:lnTo>
                    <a:pt x="34" y="186"/>
                  </a:lnTo>
                  <a:lnTo>
                    <a:pt x="24" y="200"/>
                  </a:lnTo>
                  <a:lnTo>
                    <a:pt x="21" y="216"/>
                  </a:lnTo>
                  <a:lnTo>
                    <a:pt x="32" y="243"/>
                  </a:lnTo>
                  <a:lnTo>
                    <a:pt x="61" y="264"/>
                  </a:lnTo>
                  <a:lnTo>
                    <a:pt x="61" y="168"/>
                  </a:lnTo>
                  <a:close/>
                  <a:moveTo>
                    <a:pt x="61" y="0"/>
                  </a:moveTo>
                  <a:lnTo>
                    <a:pt x="20" y="28"/>
                  </a:lnTo>
                  <a:lnTo>
                    <a:pt x="0" y="77"/>
                  </a:lnTo>
                  <a:lnTo>
                    <a:pt x="5" y="101"/>
                  </a:lnTo>
                  <a:lnTo>
                    <a:pt x="19" y="124"/>
                  </a:lnTo>
                  <a:lnTo>
                    <a:pt x="41" y="145"/>
                  </a:lnTo>
                  <a:lnTo>
                    <a:pt x="61" y="157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9E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10" name="AutoShape 744">
              <a:extLst>
                <a:ext uri="{FF2B5EF4-FFF2-40B4-BE49-F238E27FC236}">
                  <a16:creationId xmlns:a16="http://schemas.microsoft.com/office/drawing/2014/main" id="{D02AA737-1971-4760-B7FB-B2036398A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62" y="8420"/>
              <a:ext cx="61" cy="264"/>
            </a:xfrm>
            <a:custGeom>
              <a:avLst/>
              <a:gdLst>
                <a:gd name="T0" fmla="+- 0 7671 -262"/>
                <a:gd name="T1" fmla="*/ T0 w 61"/>
                <a:gd name="T2" fmla="+- 0 2515 8421"/>
                <a:gd name="T3" fmla="*/ 2515 h 264"/>
                <a:gd name="T4" fmla="+- 0 7642 -262"/>
                <a:gd name="T5" fmla="*/ T4 w 61"/>
                <a:gd name="T6" fmla="+- 0 2494 8421"/>
                <a:gd name="T7" fmla="*/ 2494 h 264"/>
                <a:gd name="T8" fmla="+- 0 7631 -262"/>
                <a:gd name="T9" fmla="*/ T8 w 61"/>
                <a:gd name="T10" fmla="+- 0 2467 8421"/>
                <a:gd name="T11" fmla="*/ 2467 h 264"/>
                <a:gd name="T12" fmla="+- 0 7634 -262"/>
                <a:gd name="T13" fmla="*/ T12 w 61"/>
                <a:gd name="T14" fmla="+- 0 2451 8421"/>
                <a:gd name="T15" fmla="*/ 2451 h 264"/>
                <a:gd name="T16" fmla="+- 0 7644 -262"/>
                <a:gd name="T17" fmla="*/ T16 w 61"/>
                <a:gd name="T18" fmla="+- 0 2437 8421"/>
                <a:gd name="T19" fmla="*/ 2437 h 264"/>
                <a:gd name="T20" fmla="+- 0 7660 -262"/>
                <a:gd name="T21" fmla="*/ T20 w 61"/>
                <a:gd name="T22" fmla="+- 0 2425 8421"/>
                <a:gd name="T23" fmla="*/ 2425 h 264"/>
                <a:gd name="T24" fmla="+- 0 7671 -262"/>
                <a:gd name="T25" fmla="*/ T24 w 61"/>
                <a:gd name="T26" fmla="+- 0 2419 8421"/>
                <a:gd name="T27" fmla="*/ 2419 h 264"/>
                <a:gd name="T28" fmla="+- 0 7671 -262"/>
                <a:gd name="T29" fmla="*/ T28 w 61"/>
                <a:gd name="T30" fmla="+- 0 2408 8421"/>
                <a:gd name="T31" fmla="*/ 2408 h 264"/>
                <a:gd name="T32" fmla="+- 0 7651 -262"/>
                <a:gd name="T33" fmla="*/ T32 w 61"/>
                <a:gd name="T34" fmla="+- 0 2396 8421"/>
                <a:gd name="T35" fmla="*/ 2396 h 264"/>
                <a:gd name="T36" fmla="+- 0 7629 -262"/>
                <a:gd name="T37" fmla="*/ T36 w 61"/>
                <a:gd name="T38" fmla="+- 0 2375 8421"/>
                <a:gd name="T39" fmla="*/ 2375 h 264"/>
                <a:gd name="T40" fmla="+- 0 7615 -262"/>
                <a:gd name="T41" fmla="*/ T40 w 61"/>
                <a:gd name="T42" fmla="+- 0 2352 8421"/>
                <a:gd name="T43" fmla="*/ 2352 h 264"/>
                <a:gd name="T44" fmla="+- 0 7610 -262"/>
                <a:gd name="T45" fmla="*/ T44 w 61"/>
                <a:gd name="T46" fmla="+- 0 2328 8421"/>
                <a:gd name="T47" fmla="*/ 2328 h 264"/>
                <a:gd name="T48" fmla="+- 0 7630 -262"/>
                <a:gd name="T49" fmla="*/ T48 w 61"/>
                <a:gd name="T50" fmla="+- 0 2279 8421"/>
                <a:gd name="T51" fmla="*/ 2279 h 264"/>
                <a:gd name="T52" fmla="+- 0 7671 -262"/>
                <a:gd name="T53" fmla="*/ T52 w 61"/>
                <a:gd name="T54" fmla="+- 0 2251 8421"/>
                <a:gd name="T55" fmla="*/ 2251 h 2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</a:cxnLst>
              <a:rect l="0" t="0" r="r" b="b"/>
              <a:pathLst>
                <a:path w="61" h="264">
                  <a:moveTo>
                    <a:pt x="7933" y="-5906"/>
                  </a:moveTo>
                  <a:lnTo>
                    <a:pt x="7904" y="-5927"/>
                  </a:lnTo>
                  <a:lnTo>
                    <a:pt x="7893" y="-5954"/>
                  </a:lnTo>
                  <a:lnTo>
                    <a:pt x="7896" y="-5970"/>
                  </a:lnTo>
                  <a:lnTo>
                    <a:pt x="7906" y="-5984"/>
                  </a:lnTo>
                  <a:lnTo>
                    <a:pt x="7922" y="-5996"/>
                  </a:lnTo>
                  <a:lnTo>
                    <a:pt x="7933" y="-6002"/>
                  </a:lnTo>
                  <a:moveTo>
                    <a:pt x="7933" y="-6013"/>
                  </a:moveTo>
                  <a:lnTo>
                    <a:pt x="7913" y="-6025"/>
                  </a:lnTo>
                  <a:lnTo>
                    <a:pt x="7891" y="-6046"/>
                  </a:lnTo>
                  <a:lnTo>
                    <a:pt x="7877" y="-6069"/>
                  </a:lnTo>
                  <a:lnTo>
                    <a:pt x="7872" y="-6093"/>
                  </a:lnTo>
                  <a:lnTo>
                    <a:pt x="7892" y="-6142"/>
                  </a:lnTo>
                  <a:lnTo>
                    <a:pt x="7933" y="-6170"/>
                  </a:lnTo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11" name="Freeform 743">
              <a:extLst>
                <a:ext uri="{FF2B5EF4-FFF2-40B4-BE49-F238E27FC236}">
                  <a16:creationId xmlns:a16="http://schemas.microsoft.com/office/drawing/2014/main" id="{A379CE2D-3008-4B42-A1BE-8B53AA80D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6" y="2004"/>
              <a:ext cx="76" cy="113"/>
            </a:xfrm>
            <a:custGeom>
              <a:avLst/>
              <a:gdLst>
                <a:gd name="T0" fmla="+- 0 5931 5856"/>
                <a:gd name="T1" fmla="*/ T0 w 76"/>
                <a:gd name="T2" fmla="+- 0 2004 2004"/>
                <a:gd name="T3" fmla="*/ 2004 h 113"/>
                <a:gd name="T4" fmla="+- 0 5874 5856"/>
                <a:gd name="T5" fmla="*/ T4 w 76"/>
                <a:gd name="T6" fmla="+- 0 2062 2004"/>
                <a:gd name="T7" fmla="*/ 2062 h 113"/>
                <a:gd name="T8" fmla="+- 0 5856 5856"/>
                <a:gd name="T9" fmla="*/ T8 w 76"/>
                <a:gd name="T10" fmla="+- 0 2110 2004"/>
                <a:gd name="T11" fmla="*/ 2110 h 113"/>
                <a:gd name="T12" fmla="+- 0 5864 5856"/>
                <a:gd name="T13" fmla="*/ T12 w 76"/>
                <a:gd name="T14" fmla="+- 0 2117 2004"/>
                <a:gd name="T15" fmla="*/ 2117 h 113"/>
                <a:gd name="T16" fmla="+- 0 5914 5856"/>
                <a:gd name="T17" fmla="*/ T16 w 76"/>
                <a:gd name="T18" fmla="+- 0 2047 2004"/>
                <a:gd name="T19" fmla="*/ 2047 h 113"/>
                <a:gd name="T20" fmla="+- 0 5931 5856"/>
                <a:gd name="T21" fmla="*/ T20 w 76"/>
                <a:gd name="T22" fmla="+- 0 2004 2004"/>
                <a:gd name="T23" fmla="*/ 2004 h 11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76" h="113">
                  <a:moveTo>
                    <a:pt x="75" y="0"/>
                  </a:moveTo>
                  <a:lnTo>
                    <a:pt x="18" y="58"/>
                  </a:lnTo>
                  <a:lnTo>
                    <a:pt x="0" y="106"/>
                  </a:lnTo>
                  <a:lnTo>
                    <a:pt x="8" y="113"/>
                  </a:lnTo>
                  <a:lnTo>
                    <a:pt x="58" y="4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12" name="Freeform 742">
              <a:extLst>
                <a:ext uri="{FF2B5EF4-FFF2-40B4-BE49-F238E27FC236}">
                  <a16:creationId xmlns:a16="http://schemas.microsoft.com/office/drawing/2014/main" id="{59052A32-7CA6-4D64-88B7-F5524F787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3" y="2021"/>
              <a:ext cx="57" cy="85"/>
            </a:xfrm>
            <a:custGeom>
              <a:avLst/>
              <a:gdLst>
                <a:gd name="T0" fmla="+- 0 5920 5864"/>
                <a:gd name="T1" fmla="*/ T0 w 57"/>
                <a:gd name="T2" fmla="+- 0 2022 2022"/>
                <a:gd name="T3" fmla="*/ 2022 h 85"/>
                <a:gd name="T4" fmla="+- 0 5879 5864"/>
                <a:gd name="T5" fmla="*/ T4 w 57"/>
                <a:gd name="T6" fmla="+- 0 2068 2022"/>
                <a:gd name="T7" fmla="*/ 2068 h 85"/>
                <a:gd name="T8" fmla="+- 0 5864 5864"/>
                <a:gd name="T9" fmla="*/ T8 w 57"/>
                <a:gd name="T10" fmla="+- 0 2103 2022"/>
                <a:gd name="T11" fmla="*/ 2103 h 85"/>
                <a:gd name="T12" fmla="+- 0 5868 5864"/>
                <a:gd name="T13" fmla="*/ T12 w 57"/>
                <a:gd name="T14" fmla="+- 0 2107 2022"/>
                <a:gd name="T15" fmla="*/ 2107 h 85"/>
                <a:gd name="T16" fmla="+- 0 5905 5864"/>
                <a:gd name="T17" fmla="*/ T16 w 57"/>
                <a:gd name="T18" fmla="+- 0 2053 2022"/>
                <a:gd name="T19" fmla="*/ 2053 h 85"/>
                <a:gd name="T20" fmla="+- 0 5920 5864"/>
                <a:gd name="T21" fmla="*/ T20 w 57"/>
                <a:gd name="T22" fmla="+- 0 2022 2022"/>
                <a:gd name="T23" fmla="*/ 2022 h 8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57" h="85">
                  <a:moveTo>
                    <a:pt x="56" y="0"/>
                  </a:moveTo>
                  <a:lnTo>
                    <a:pt x="15" y="46"/>
                  </a:lnTo>
                  <a:lnTo>
                    <a:pt x="0" y="81"/>
                  </a:lnTo>
                  <a:lnTo>
                    <a:pt x="4" y="85"/>
                  </a:lnTo>
                  <a:lnTo>
                    <a:pt x="41" y="3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13" name="AutoShape 741">
              <a:extLst>
                <a:ext uri="{FF2B5EF4-FFF2-40B4-BE49-F238E27FC236}">
                  <a16:creationId xmlns:a16="http://schemas.microsoft.com/office/drawing/2014/main" id="{B16E3D46-4714-47F2-A0D9-BEB2E82A4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1" y="2679"/>
              <a:ext cx="346" cy="222"/>
            </a:xfrm>
            <a:custGeom>
              <a:avLst/>
              <a:gdLst>
                <a:gd name="T0" fmla="+- 0 7547 7201"/>
                <a:gd name="T1" fmla="*/ T0 w 346"/>
                <a:gd name="T2" fmla="+- 0 2852 2679"/>
                <a:gd name="T3" fmla="*/ 2852 h 222"/>
                <a:gd name="T4" fmla="+- 0 7379 7201"/>
                <a:gd name="T5" fmla="*/ T4 w 346"/>
                <a:gd name="T6" fmla="+- 0 2852 2679"/>
                <a:gd name="T7" fmla="*/ 2852 h 222"/>
                <a:gd name="T8" fmla="+- 0 7379 7201"/>
                <a:gd name="T9" fmla="*/ T8 w 346"/>
                <a:gd name="T10" fmla="+- 0 2852 2679"/>
                <a:gd name="T11" fmla="*/ 2852 h 222"/>
                <a:gd name="T12" fmla="+- 0 7385 7201"/>
                <a:gd name="T13" fmla="*/ T12 w 346"/>
                <a:gd name="T14" fmla="+- 0 2871 2679"/>
                <a:gd name="T15" fmla="*/ 2871 h 222"/>
                <a:gd name="T16" fmla="+- 0 7403 7201"/>
                <a:gd name="T17" fmla="*/ T16 w 346"/>
                <a:gd name="T18" fmla="+- 0 2886 2679"/>
                <a:gd name="T19" fmla="*/ 2886 h 222"/>
                <a:gd name="T20" fmla="+- 0 7430 7201"/>
                <a:gd name="T21" fmla="*/ T20 w 346"/>
                <a:gd name="T22" fmla="+- 0 2897 2679"/>
                <a:gd name="T23" fmla="*/ 2897 h 222"/>
                <a:gd name="T24" fmla="+- 0 7463 7201"/>
                <a:gd name="T25" fmla="*/ T24 w 346"/>
                <a:gd name="T26" fmla="+- 0 2901 2679"/>
                <a:gd name="T27" fmla="*/ 2901 h 222"/>
                <a:gd name="T28" fmla="+- 0 7496 7201"/>
                <a:gd name="T29" fmla="*/ T28 w 346"/>
                <a:gd name="T30" fmla="+- 0 2897 2679"/>
                <a:gd name="T31" fmla="*/ 2897 h 222"/>
                <a:gd name="T32" fmla="+- 0 7522 7201"/>
                <a:gd name="T33" fmla="*/ T32 w 346"/>
                <a:gd name="T34" fmla="+- 0 2886 2679"/>
                <a:gd name="T35" fmla="*/ 2886 h 222"/>
                <a:gd name="T36" fmla="+- 0 7540 7201"/>
                <a:gd name="T37" fmla="*/ T36 w 346"/>
                <a:gd name="T38" fmla="+- 0 2871 2679"/>
                <a:gd name="T39" fmla="*/ 2871 h 222"/>
                <a:gd name="T40" fmla="+- 0 7547 7201"/>
                <a:gd name="T41" fmla="*/ T40 w 346"/>
                <a:gd name="T42" fmla="+- 0 2852 2679"/>
                <a:gd name="T43" fmla="*/ 2852 h 222"/>
                <a:gd name="T44" fmla="+- 0 7547 7201"/>
                <a:gd name="T45" fmla="*/ T44 w 346"/>
                <a:gd name="T46" fmla="+- 0 2852 2679"/>
                <a:gd name="T47" fmla="*/ 2852 h 222"/>
                <a:gd name="T48" fmla="+- 0 7365 7201"/>
                <a:gd name="T49" fmla="*/ T48 w 346"/>
                <a:gd name="T50" fmla="+- 0 2679 2679"/>
                <a:gd name="T51" fmla="*/ 2679 h 222"/>
                <a:gd name="T52" fmla="+- 0 7301 7201"/>
                <a:gd name="T53" fmla="*/ T52 w 346"/>
                <a:gd name="T54" fmla="+- 0 2686 2679"/>
                <a:gd name="T55" fmla="*/ 2686 h 222"/>
                <a:gd name="T56" fmla="+- 0 7249 7201"/>
                <a:gd name="T57" fmla="*/ T56 w 346"/>
                <a:gd name="T58" fmla="+- 0 2704 2679"/>
                <a:gd name="T59" fmla="*/ 2704 h 222"/>
                <a:gd name="T60" fmla="+- 0 7214 7201"/>
                <a:gd name="T61" fmla="*/ T60 w 346"/>
                <a:gd name="T62" fmla="+- 0 2732 2679"/>
                <a:gd name="T63" fmla="*/ 2732 h 222"/>
                <a:gd name="T64" fmla="+- 0 7201 7201"/>
                <a:gd name="T65" fmla="*/ T64 w 346"/>
                <a:gd name="T66" fmla="+- 0 2765 2679"/>
                <a:gd name="T67" fmla="*/ 2765 h 222"/>
                <a:gd name="T68" fmla="+- 0 7214 7201"/>
                <a:gd name="T69" fmla="*/ T68 w 346"/>
                <a:gd name="T70" fmla="+- 0 2799 2679"/>
                <a:gd name="T71" fmla="*/ 2799 h 222"/>
                <a:gd name="T72" fmla="+- 0 7249 7201"/>
                <a:gd name="T73" fmla="*/ T72 w 346"/>
                <a:gd name="T74" fmla="+- 0 2827 2679"/>
                <a:gd name="T75" fmla="*/ 2827 h 222"/>
                <a:gd name="T76" fmla="+- 0 7301 7201"/>
                <a:gd name="T77" fmla="*/ T76 w 346"/>
                <a:gd name="T78" fmla="+- 0 2845 2679"/>
                <a:gd name="T79" fmla="*/ 2845 h 222"/>
                <a:gd name="T80" fmla="+- 0 7365 7201"/>
                <a:gd name="T81" fmla="*/ T80 w 346"/>
                <a:gd name="T82" fmla="+- 0 2852 2679"/>
                <a:gd name="T83" fmla="*/ 2852 h 222"/>
                <a:gd name="T84" fmla="+- 0 7370 7201"/>
                <a:gd name="T85" fmla="*/ T84 w 346"/>
                <a:gd name="T86" fmla="+- 0 2852 2679"/>
                <a:gd name="T87" fmla="*/ 2852 h 222"/>
                <a:gd name="T88" fmla="+- 0 7374 7201"/>
                <a:gd name="T89" fmla="*/ T88 w 346"/>
                <a:gd name="T90" fmla="+- 0 2852 2679"/>
                <a:gd name="T91" fmla="*/ 2852 h 222"/>
                <a:gd name="T92" fmla="+- 0 7379 7201"/>
                <a:gd name="T93" fmla="*/ T92 w 346"/>
                <a:gd name="T94" fmla="+- 0 2852 2679"/>
                <a:gd name="T95" fmla="*/ 2852 h 222"/>
                <a:gd name="T96" fmla="+- 0 7547 7201"/>
                <a:gd name="T97" fmla="*/ T96 w 346"/>
                <a:gd name="T98" fmla="+- 0 2852 2679"/>
                <a:gd name="T99" fmla="*/ 2852 h 222"/>
                <a:gd name="T100" fmla="+- 0 7544 7201"/>
                <a:gd name="T101" fmla="*/ T100 w 346"/>
                <a:gd name="T102" fmla="+- 0 2839 2679"/>
                <a:gd name="T103" fmla="*/ 2839 h 222"/>
                <a:gd name="T104" fmla="+- 0 7536 7201"/>
                <a:gd name="T105" fmla="*/ T104 w 346"/>
                <a:gd name="T106" fmla="+- 0 2827 2679"/>
                <a:gd name="T107" fmla="*/ 2827 h 222"/>
                <a:gd name="T108" fmla="+- 0 7523 7201"/>
                <a:gd name="T109" fmla="*/ T108 w 346"/>
                <a:gd name="T110" fmla="+- 0 2818 2679"/>
                <a:gd name="T111" fmla="*/ 2818 h 222"/>
                <a:gd name="T112" fmla="+- 0 7506 7201"/>
                <a:gd name="T113" fmla="*/ T112 w 346"/>
                <a:gd name="T114" fmla="+- 0 2810 2679"/>
                <a:gd name="T115" fmla="*/ 2810 h 222"/>
                <a:gd name="T116" fmla="+- 0 7516 7201"/>
                <a:gd name="T117" fmla="*/ T116 w 346"/>
                <a:gd name="T118" fmla="+- 0 2800 2679"/>
                <a:gd name="T119" fmla="*/ 2800 h 222"/>
                <a:gd name="T120" fmla="+- 0 7523 7201"/>
                <a:gd name="T121" fmla="*/ T120 w 346"/>
                <a:gd name="T122" fmla="+- 0 2789 2679"/>
                <a:gd name="T123" fmla="*/ 2789 h 222"/>
                <a:gd name="T124" fmla="+- 0 7528 7201"/>
                <a:gd name="T125" fmla="*/ T124 w 346"/>
                <a:gd name="T126" fmla="+- 0 2777 2679"/>
                <a:gd name="T127" fmla="*/ 2777 h 222"/>
                <a:gd name="T128" fmla="+- 0 7529 7201"/>
                <a:gd name="T129" fmla="*/ T128 w 346"/>
                <a:gd name="T130" fmla="+- 0 2765 2679"/>
                <a:gd name="T131" fmla="*/ 2765 h 222"/>
                <a:gd name="T132" fmla="+- 0 7516 7201"/>
                <a:gd name="T133" fmla="*/ T132 w 346"/>
                <a:gd name="T134" fmla="+- 0 2732 2679"/>
                <a:gd name="T135" fmla="*/ 2732 h 222"/>
                <a:gd name="T136" fmla="+- 0 7481 7201"/>
                <a:gd name="T137" fmla="*/ T136 w 346"/>
                <a:gd name="T138" fmla="+- 0 2704 2679"/>
                <a:gd name="T139" fmla="*/ 2704 h 222"/>
                <a:gd name="T140" fmla="+- 0 7429 7201"/>
                <a:gd name="T141" fmla="*/ T140 w 346"/>
                <a:gd name="T142" fmla="+- 0 2686 2679"/>
                <a:gd name="T143" fmla="*/ 2686 h 222"/>
                <a:gd name="T144" fmla="+- 0 7365 7201"/>
                <a:gd name="T145" fmla="*/ T144 w 346"/>
                <a:gd name="T146" fmla="+- 0 2679 2679"/>
                <a:gd name="T147" fmla="*/ 2679 h 2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346" h="222">
                  <a:moveTo>
                    <a:pt x="346" y="173"/>
                  </a:moveTo>
                  <a:lnTo>
                    <a:pt x="178" y="173"/>
                  </a:lnTo>
                  <a:lnTo>
                    <a:pt x="184" y="192"/>
                  </a:lnTo>
                  <a:lnTo>
                    <a:pt x="202" y="207"/>
                  </a:lnTo>
                  <a:lnTo>
                    <a:pt x="229" y="218"/>
                  </a:lnTo>
                  <a:lnTo>
                    <a:pt x="262" y="222"/>
                  </a:lnTo>
                  <a:lnTo>
                    <a:pt x="295" y="218"/>
                  </a:lnTo>
                  <a:lnTo>
                    <a:pt x="321" y="207"/>
                  </a:lnTo>
                  <a:lnTo>
                    <a:pt x="339" y="192"/>
                  </a:lnTo>
                  <a:lnTo>
                    <a:pt x="346" y="173"/>
                  </a:lnTo>
                  <a:close/>
                  <a:moveTo>
                    <a:pt x="164" y="0"/>
                  </a:moveTo>
                  <a:lnTo>
                    <a:pt x="100" y="7"/>
                  </a:lnTo>
                  <a:lnTo>
                    <a:pt x="48" y="25"/>
                  </a:lnTo>
                  <a:lnTo>
                    <a:pt x="13" y="53"/>
                  </a:lnTo>
                  <a:lnTo>
                    <a:pt x="0" y="86"/>
                  </a:lnTo>
                  <a:lnTo>
                    <a:pt x="13" y="120"/>
                  </a:lnTo>
                  <a:lnTo>
                    <a:pt x="48" y="148"/>
                  </a:lnTo>
                  <a:lnTo>
                    <a:pt x="100" y="166"/>
                  </a:lnTo>
                  <a:lnTo>
                    <a:pt x="164" y="173"/>
                  </a:lnTo>
                  <a:lnTo>
                    <a:pt x="169" y="173"/>
                  </a:lnTo>
                  <a:lnTo>
                    <a:pt x="173" y="173"/>
                  </a:lnTo>
                  <a:lnTo>
                    <a:pt x="178" y="173"/>
                  </a:lnTo>
                  <a:lnTo>
                    <a:pt x="346" y="173"/>
                  </a:lnTo>
                  <a:lnTo>
                    <a:pt x="343" y="160"/>
                  </a:lnTo>
                  <a:lnTo>
                    <a:pt x="335" y="148"/>
                  </a:lnTo>
                  <a:lnTo>
                    <a:pt x="322" y="139"/>
                  </a:lnTo>
                  <a:lnTo>
                    <a:pt x="305" y="131"/>
                  </a:lnTo>
                  <a:lnTo>
                    <a:pt x="315" y="121"/>
                  </a:lnTo>
                  <a:lnTo>
                    <a:pt x="322" y="110"/>
                  </a:lnTo>
                  <a:lnTo>
                    <a:pt x="327" y="98"/>
                  </a:lnTo>
                  <a:lnTo>
                    <a:pt x="328" y="86"/>
                  </a:lnTo>
                  <a:lnTo>
                    <a:pt x="315" y="53"/>
                  </a:lnTo>
                  <a:lnTo>
                    <a:pt x="280" y="25"/>
                  </a:lnTo>
                  <a:lnTo>
                    <a:pt x="228" y="7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F9E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14" name="Freeform 740">
              <a:extLst>
                <a:ext uri="{FF2B5EF4-FFF2-40B4-BE49-F238E27FC236}">
                  <a16:creationId xmlns:a16="http://schemas.microsoft.com/office/drawing/2014/main" id="{46452CB6-3DE3-4B14-8725-669C422D7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1" y="2679"/>
              <a:ext cx="346" cy="222"/>
            </a:xfrm>
            <a:custGeom>
              <a:avLst/>
              <a:gdLst>
                <a:gd name="T0" fmla="+- 0 7365 7201"/>
                <a:gd name="T1" fmla="*/ T0 w 346"/>
                <a:gd name="T2" fmla="+- 0 2679 2679"/>
                <a:gd name="T3" fmla="*/ 2679 h 222"/>
                <a:gd name="T4" fmla="+- 0 7429 7201"/>
                <a:gd name="T5" fmla="*/ T4 w 346"/>
                <a:gd name="T6" fmla="+- 0 2686 2679"/>
                <a:gd name="T7" fmla="*/ 2686 h 222"/>
                <a:gd name="T8" fmla="+- 0 7481 7201"/>
                <a:gd name="T9" fmla="*/ T8 w 346"/>
                <a:gd name="T10" fmla="+- 0 2704 2679"/>
                <a:gd name="T11" fmla="*/ 2704 h 222"/>
                <a:gd name="T12" fmla="+- 0 7516 7201"/>
                <a:gd name="T13" fmla="*/ T12 w 346"/>
                <a:gd name="T14" fmla="+- 0 2732 2679"/>
                <a:gd name="T15" fmla="*/ 2732 h 222"/>
                <a:gd name="T16" fmla="+- 0 7529 7201"/>
                <a:gd name="T17" fmla="*/ T16 w 346"/>
                <a:gd name="T18" fmla="+- 0 2765 2679"/>
                <a:gd name="T19" fmla="*/ 2765 h 222"/>
                <a:gd name="T20" fmla="+- 0 7528 7201"/>
                <a:gd name="T21" fmla="*/ T20 w 346"/>
                <a:gd name="T22" fmla="+- 0 2777 2679"/>
                <a:gd name="T23" fmla="*/ 2777 h 222"/>
                <a:gd name="T24" fmla="+- 0 7523 7201"/>
                <a:gd name="T25" fmla="*/ T24 w 346"/>
                <a:gd name="T26" fmla="+- 0 2789 2679"/>
                <a:gd name="T27" fmla="*/ 2789 h 222"/>
                <a:gd name="T28" fmla="+- 0 7516 7201"/>
                <a:gd name="T29" fmla="*/ T28 w 346"/>
                <a:gd name="T30" fmla="+- 0 2800 2679"/>
                <a:gd name="T31" fmla="*/ 2800 h 222"/>
                <a:gd name="T32" fmla="+- 0 7506 7201"/>
                <a:gd name="T33" fmla="*/ T32 w 346"/>
                <a:gd name="T34" fmla="+- 0 2810 2679"/>
                <a:gd name="T35" fmla="*/ 2810 h 222"/>
                <a:gd name="T36" fmla="+- 0 7523 7201"/>
                <a:gd name="T37" fmla="*/ T36 w 346"/>
                <a:gd name="T38" fmla="+- 0 2818 2679"/>
                <a:gd name="T39" fmla="*/ 2818 h 222"/>
                <a:gd name="T40" fmla="+- 0 7536 7201"/>
                <a:gd name="T41" fmla="*/ T40 w 346"/>
                <a:gd name="T42" fmla="+- 0 2827 2679"/>
                <a:gd name="T43" fmla="*/ 2827 h 222"/>
                <a:gd name="T44" fmla="+- 0 7544 7201"/>
                <a:gd name="T45" fmla="*/ T44 w 346"/>
                <a:gd name="T46" fmla="+- 0 2839 2679"/>
                <a:gd name="T47" fmla="*/ 2839 h 222"/>
                <a:gd name="T48" fmla="+- 0 7547 7201"/>
                <a:gd name="T49" fmla="*/ T48 w 346"/>
                <a:gd name="T50" fmla="+- 0 2852 2679"/>
                <a:gd name="T51" fmla="*/ 2852 h 222"/>
                <a:gd name="T52" fmla="+- 0 7540 7201"/>
                <a:gd name="T53" fmla="*/ T52 w 346"/>
                <a:gd name="T54" fmla="+- 0 2871 2679"/>
                <a:gd name="T55" fmla="*/ 2871 h 222"/>
                <a:gd name="T56" fmla="+- 0 7522 7201"/>
                <a:gd name="T57" fmla="*/ T56 w 346"/>
                <a:gd name="T58" fmla="+- 0 2886 2679"/>
                <a:gd name="T59" fmla="*/ 2886 h 222"/>
                <a:gd name="T60" fmla="+- 0 7496 7201"/>
                <a:gd name="T61" fmla="*/ T60 w 346"/>
                <a:gd name="T62" fmla="+- 0 2897 2679"/>
                <a:gd name="T63" fmla="*/ 2897 h 222"/>
                <a:gd name="T64" fmla="+- 0 7463 7201"/>
                <a:gd name="T65" fmla="*/ T64 w 346"/>
                <a:gd name="T66" fmla="+- 0 2901 2679"/>
                <a:gd name="T67" fmla="*/ 2901 h 222"/>
                <a:gd name="T68" fmla="+- 0 7430 7201"/>
                <a:gd name="T69" fmla="*/ T68 w 346"/>
                <a:gd name="T70" fmla="+- 0 2897 2679"/>
                <a:gd name="T71" fmla="*/ 2897 h 222"/>
                <a:gd name="T72" fmla="+- 0 7403 7201"/>
                <a:gd name="T73" fmla="*/ T72 w 346"/>
                <a:gd name="T74" fmla="+- 0 2886 2679"/>
                <a:gd name="T75" fmla="*/ 2886 h 222"/>
                <a:gd name="T76" fmla="+- 0 7385 7201"/>
                <a:gd name="T77" fmla="*/ T76 w 346"/>
                <a:gd name="T78" fmla="+- 0 2871 2679"/>
                <a:gd name="T79" fmla="*/ 2871 h 222"/>
                <a:gd name="T80" fmla="+- 0 7379 7201"/>
                <a:gd name="T81" fmla="*/ T80 w 346"/>
                <a:gd name="T82" fmla="+- 0 2852 2679"/>
                <a:gd name="T83" fmla="*/ 2852 h 222"/>
                <a:gd name="T84" fmla="+- 0 7379 7201"/>
                <a:gd name="T85" fmla="*/ T84 w 346"/>
                <a:gd name="T86" fmla="+- 0 2852 2679"/>
                <a:gd name="T87" fmla="*/ 2852 h 222"/>
                <a:gd name="T88" fmla="+- 0 7374 7201"/>
                <a:gd name="T89" fmla="*/ T88 w 346"/>
                <a:gd name="T90" fmla="+- 0 2852 2679"/>
                <a:gd name="T91" fmla="*/ 2852 h 222"/>
                <a:gd name="T92" fmla="+- 0 7370 7201"/>
                <a:gd name="T93" fmla="*/ T92 w 346"/>
                <a:gd name="T94" fmla="+- 0 2852 2679"/>
                <a:gd name="T95" fmla="*/ 2852 h 222"/>
                <a:gd name="T96" fmla="+- 0 7365 7201"/>
                <a:gd name="T97" fmla="*/ T96 w 346"/>
                <a:gd name="T98" fmla="+- 0 2852 2679"/>
                <a:gd name="T99" fmla="*/ 2852 h 222"/>
                <a:gd name="T100" fmla="+- 0 7301 7201"/>
                <a:gd name="T101" fmla="*/ T100 w 346"/>
                <a:gd name="T102" fmla="+- 0 2845 2679"/>
                <a:gd name="T103" fmla="*/ 2845 h 222"/>
                <a:gd name="T104" fmla="+- 0 7249 7201"/>
                <a:gd name="T105" fmla="*/ T104 w 346"/>
                <a:gd name="T106" fmla="+- 0 2827 2679"/>
                <a:gd name="T107" fmla="*/ 2827 h 222"/>
                <a:gd name="T108" fmla="+- 0 7214 7201"/>
                <a:gd name="T109" fmla="*/ T108 w 346"/>
                <a:gd name="T110" fmla="+- 0 2799 2679"/>
                <a:gd name="T111" fmla="*/ 2799 h 222"/>
                <a:gd name="T112" fmla="+- 0 7201 7201"/>
                <a:gd name="T113" fmla="*/ T112 w 346"/>
                <a:gd name="T114" fmla="+- 0 2765 2679"/>
                <a:gd name="T115" fmla="*/ 2765 h 222"/>
                <a:gd name="T116" fmla="+- 0 7214 7201"/>
                <a:gd name="T117" fmla="*/ T116 w 346"/>
                <a:gd name="T118" fmla="+- 0 2732 2679"/>
                <a:gd name="T119" fmla="*/ 2732 h 222"/>
                <a:gd name="T120" fmla="+- 0 7249 7201"/>
                <a:gd name="T121" fmla="*/ T120 w 346"/>
                <a:gd name="T122" fmla="+- 0 2704 2679"/>
                <a:gd name="T123" fmla="*/ 2704 h 222"/>
                <a:gd name="T124" fmla="+- 0 7301 7201"/>
                <a:gd name="T125" fmla="*/ T124 w 346"/>
                <a:gd name="T126" fmla="+- 0 2686 2679"/>
                <a:gd name="T127" fmla="*/ 2686 h 222"/>
                <a:gd name="T128" fmla="+- 0 7365 7201"/>
                <a:gd name="T129" fmla="*/ T128 w 346"/>
                <a:gd name="T130" fmla="+- 0 2679 2679"/>
                <a:gd name="T131" fmla="*/ 2679 h 2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346" h="222">
                  <a:moveTo>
                    <a:pt x="164" y="0"/>
                  </a:moveTo>
                  <a:lnTo>
                    <a:pt x="228" y="7"/>
                  </a:lnTo>
                  <a:lnTo>
                    <a:pt x="280" y="25"/>
                  </a:lnTo>
                  <a:lnTo>
                    <a:pt x="315" y="53"/>
                  </a:lnTo>
                  <a:lnTo>
                    <a:pt x="328" y="86"/>
                  </a:lnTo>
                  <a:lnTo>
                    <a:pt x="327" y="98"/>
                  </a:lnTo>
                  <a:lnTo>
                    <a:pt x="322" y="110"/>
                  </a:lnTo>
                  <a:lnTo>
                    <a:pt x="315" y="121"/>
                  </a:lnTo>
                  <a:lnTo>
                    <a:pt x="305" y="131"/>
                  </a:lnTo>
                  <a:lnTo>
                    <a:pt x="322" y="139"/>
                  </a:lnTo>
                  <a:lnTo>
                    <a:pt x="335" y="148"/>
                  </a:lnTo>
                  <a:lnTo>
                    <a:pt x="343" y="160"/>
                  </a:lnTo>
                  <a:lnTo>
                    <a:pt x="346" y="173"/>
                  </a:lnTo>
                  <a:lnTo>
                    <a:pt x="339" y="192"/>
                  </a:lnTo>
                  <a:lnTo>
                    <a:pt x="321" y="207"/>
                  </a:lnTo>
                  <a:lnTo>
                    <a:pt x="295" y="218"/>
                  </a:lnTo>
                  <a:lnTo>
                    <a:pt x="262" y="222"/>
                  </a:lnTo>
                  <a:lnTo>
                    <a:pt x="229" y="218"/>
                  </a:lnTo>
                  <a:lnTo>
                    <a:pt x="202" y="207"/>
                  </a:lnTo>
                  <a:lnTo>
                    <a:pt x="184" y="192"/>
                  </a:lnTo>
                  <a:lnTo>
                    <a:pt x="178" y="173"/>
                  </a:lnTo>
                  <a:lnTo>
                    <a:pt x="173" y="173"/>
                  </a:lnTo>
                  <a:lnTo>
                    <a:pt x="169" y="173"/>
                  </a:lnTo>
                  <a:lnTo>
                    <a:pt x="164" y="173"/>
                  </a:lnTo>
                  <a:lnTo>
                    <a:pt x="100" y="166"/>
                  </a:lnTo>
                  <a:lnTo>
                    <a:pt x="48" y="148"/>
                  </a:lnTo>
                  <a:lnTo>
                    <a:pt x="13" y="120"/>
                  </a:lnTo>
                  <a:lnTo>
                    <a:pt x="0" y="86"/>
                  </a:lnTo>
                  <a:lnTo>
                    <a:pt x="13" y="53"/>
                  </a:lnTo>
                  <a:lnTo>
                    <a:pt x="48" y="25"/>
                  </a:lnTo>
                  <a:lnTo>
                    <a:pt x="100" y="7"/>
                  </a:lnTo>
                  <a:lnTo>
                    <a:pt x="164" y="0"/>
                  </a:lnTo>
                  <a:close/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pic>
          <p:nvPicPr>
            <p:cNvPr id="315" name="Picture 739">
              <a:extLst>
                <a:ext uri="{FF2B5EF4-FFF2-40B4-BE49-F238E27FC236}">
                  <a16:creationId xmlns:a16="http://schemas.microsoft.com/office/drawing/2014/main" id="{E26F249E-0A8E-45D2-8594-8BD88F796B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" y="2117"/>
              <a:ext cx="237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6" name="AutoShape 738">
              <a:extLst>
                <a:ext uri="{FF2B5EF4-FFF2-40B4-BE49-F238E27FC236}">
                  <a16:creationId xmlns:a16="http://schemas.microsoft.com/office/drawing/2014/main" id="{0D5E6CFC-63A8-4D7F-8BDC-4F51F939B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4" y="881"/>
              <a:ext cx="2542" cy="2167"/>
            </a:xfrm>
            <a:custGeom>
              <a:avLst/>
              <a:gdLst>
                <a:gd name="T0" fmla="+- 0 4972 4945"/>
                <a:gd name="T1" fmla="*/ T0 w 2542"/>
                <a:gd name="T2" fmla="+- 0 2105 881"/>
                <a:gd name="T3" fmla="*/ 2105 h 2167"/>
                <a:gd name="T4" fmla="+- 0 4979 4945"/>
                <a:gd name="T5" fmla="*/ T4 w 2542"/>
                <a:gd name="T6" fmla="+- 0 2006 881"/>
                <a:gd name="T7" fmla="*/ 2006 h 2167"/>
                <a:gd name="T8" fmla="+- 0 5030 4945"/>
                <a:gd name="T9" fmla="*/ T8 w 2542"/>
                <a:gd name="T10" fmla="+- 0 1982 881"/>
                <a:gd name="T11" fmla="*/ 1982 h 2167"/>
                <a:gd name="T12" fmla="+- 0 5055 4945"/>
                <a:gd name="T13" fmla="*/ T12 w 2542"/>
                <a:gd name="T14" fmla="+- 0 2039 881"/>
                <a:gd name="T15" fmla="*/ 2039 h 2167"/>
                <a:gd name="T16" fmla="+- 0 5077 4945"/>
                <a:gd name="T17" fmla="*/ T16 w 2542"/>
                <a:gd name="T18" fmla="+- 0 2188 881"/>
                <a:gd name="T19" fmla="*/ 2188 h 2167"/>
                <a:gd name="T20" fmla="+- 0 5103 4945"/>
                <a:gd name="T21" fmla="*/ T20 w 2542"/>
                <a:gd name="T22" fmla="+- 0 1940 881"/>
                <a:gd name="T23" fmla="*/ 1940 h 2167"/>
                <a:gd name="T24" fmla="+- 0 5133 4945"/>
                <a:gd name="T25" fmla="*/ T24 w 2542"/>
                <a:gd name="T26" fmla="+- 0 2072 881"/>
                <a:gd name="T27" fmla="*/ 2072 h 2167"/>
                <a:gd name="T28" fmla="+- 0 5166 4945"/>
                <a:gd name="T29" fmla="*/ T28 w 2542"/>
                <a:gd name="T30" fmla="+- 0 1353 881"/>
                <a:gd name="T31" fmla="*/ 1353 h 2167"/>
                <a:gd name="T32" fmla="+- 0 5262 4945"/>
                <a:gd name="T33" fmla="*/ T32 w 2542"/>
                <a:gd name="T34" fmla="+- 0 1524 881"/>
                <a:gd name="T35" fmla="*/ 1524 h 2167"/>
                <a:gd name="T36" fmla="+- 0 5281 4945"/>
                <a:gd name="T37" fmla="*/ T36 w 2542"/>
                <a:gd name="T38" fmla="+- 0 1448 881"/>
                <a:gd name="T39" fmla="*/ 1448 h 2167"/>
                <a:gd name="T40" fmla="+- 0 5280 4945"/>
                <a:gd name="T41" fmla="*/ T40 w 2542"/>
                <a:gd name="T42" fmla="+- 0 2810 881"/>
                <a:gd name="T43" fmla="*/ 2810 h 2167"/>
                <a:gd name="T44" fmla="+- 0 5316 4945"/>
                <a:gd name="T45" fmla="*/ T44 w 2542"/>
                <a:gd name="T46" fmla="+- 0 2843 881"/>
                <a:gd name="T47" fmla="*/ 2843 h 2167"/>
                <a:gd name="T48" fmla="+- 0 5343 4945"/>
                <a:gd name="T49" fmla="*/ T48 w 2542"/>
                <a:gd name="T50" fmla="+- 0 1537 881"/>
                <a:gd name="T51" fmla="*/ 1537 h 2167"/>
                <a:gd name="T52" fmla="+- 0 5377 4945"/>
                <a:gd name="T53" fmla="*/ T52 w 2542"/>
                <a:gd name="T54" fmla="+- 0 1322 881"/>
                <a:gd name="T55" fmla="*/ 1322 h 2167"/>
                <a:gd name="T56" fmla="+- 0 5400 4945"/>
                <a:gd name="T57" fmla="*/ T56 w 2542"/>
                <a:gd name="T58" fmla="+- 0 2680 881"/>
                <a:gd name="T59" fmla="*/ 2680 h 2167"/>
                <a:gd name="T60" fmla="+- 0 5423 4945"/>
                <a:gd name="T61" fmla="*/ T60 w 2542"/>
                <a:gd name="T62" fmla="+- 0 2814 881"/>
                <a:gd name="T63" fmla="*/ 2814 h 2167"/>
                <a:gd name="T64" fmla="+- 0 5458 4945"/>
                <a:gd name="T65" fmla="*/ T64 w 2542"/>
                <a:gd name="T66" fmla="+- 0 2897 881"/>
                <a:gd name="T67" fmla="*/ 2897 h 2167"/>
                <a:gd name="T68" fmla="+- 0 5460 4945"/>
                <a:gd name="T69" fmla="*/ T68 w 2542"/>
                <a:gd name="T70" fmla="+- 0 1725 881"/>
                <a:gd name="T71" fmla="*/ 1725 h 2167"/>
                <a:gd name="T72" fmla="+- 0 5455 4945"/>
                <a:gd name="T73" fmla="*/ T72 w 2542"/>
                <a:gd name="T74" fmla="+- 0 1541 881"/>
                <a:gd name="T75" fmla="*/ 1541 h 2167"/>
                <a:gd name="T76" fmla="+- 0 5462 4945"/>
                <a:gd name="T77" fmla="*/ T76 w 2542"/>
                <a:gd name="T78" fmla="+- 0 2862 881"/>
                <a:gd name="T79" fmla="*/ 2862 h 2167"/>
                <a:gd name="T80" fmla="+- 0 5488 4945"/>
                <a:gd name="T81" fmla="*/ T80 w 2542"/>
                <a:gd name="T82" fmla="+- 0 2756 881"/>
                <a:gd name="T83" fmla="*/ 2756 h 2167"/>
                <a:gd name="T84" fmla="+- 0 5503 4945"/>
                <a:gd name="T85" fmla="*/ T84 w 2542"/>
                <a:gd name="T86" fmla="+- 0 1582 881"/>
                <a:gd name="T87" fmla="*/ 1582 h 2167"/>
                <a:gd name="T88" fmla="+- 0 5529 4945"/>
                <a:gd name="T89" fmla="*/ T88 w 2542"/>
                <a:gd name="T90" fmla="+- 0 2037 881"/>
                <a:gd name="T91" fmla="*/ 2037 h 2167"/>
                <a:gd name="T92" fmla="+- 0 5556 4945"/>
                <a:gd name="T93" fmla="*/ T92 w 2542"/>
                <a:gd name="T94" fmla="+- 0 1493 881"/>
                <a:gd name="T95" fmla="*/ 1493 h 2167"/>
                <a:gd name="T96" fmla="+- 0 5599 4945"/>
                <a:gd name="T97" fmla="*/ T96 w 2542"/>
                <a:gd name="T98" fmla="+- 0 2824 881"/>
                <a:gd name="T99" fmla="*/ 2824 h 2167"/>
                <a:gd name="T100" fmla="+- 0 5609 4945"/>
                <a:gd name="T101" fmla="*/ T100 w 2542"/>
                <a:gd name="T102" fmla="+- 0 2820 881"/>
                <a:gd name="T103" fmla="*/ 2820 h 2167"/>
                <a:gd name="T104" fmla="+- 0 5631 4945"/>
                <a:gd name="T105" fmla="*/ T104 w 2542"/>
                <a:gd name="T106" fmla="+- 0 2814 881"/>
                <a:gd name="T107" fmla="*/ 2814 h 2167"/>
                <a:gd name="T108" fmla="+- 0 5670 4945"/>
                <a:gd name="T109" fmla="*/ T108 w 2542"/>
                <a:gd name="T110" fmla="+- 0 2867 881"/>
                <a:gd name="T111" fmla="*/ 2867 h 2167"/>
                <a:gd name="T112" fmla="+- 0 5711 4945"/>
                <a:gd name="T113" fmla="*/ T112 w 2542"/>
                <a:gd name="T114" fmla="+- 0 2764 881"/>
                <a:gd name="T115" fmla="*/ 2764 h 2167"/>
                <a:gd name="T116" fmla="+- 0 5734 4945"/>
                <a:gd name="T117" fmla="*/ T116 w 2542"/>
                <a:gd name="T118" fmla="+- 0 2841 881"/>
                <a:gd name="T119" fmla="*/ 2841 h 2167"/>
                <a:gd name="T120" fmla="+- 0 5771 4945"/>
                <a:gd name="T121" fmla="*/ T120 w 2542"/>
                <a:gd name="T122" fmla="+- 0 2679 881"/>
                <a:gd name="T123" fmla="*/ 2679 h 2167"/>
                <a:gd name="T124" fmla="+- 0 5792 4945"/>
                <a:gd name="T125" fmla="*/ T124 w 2542"/>
                <a:gd name="T126" fmla="+- 0 2814 881"/>
                <a:gd name="T127" fmla="*/ 2814 h 2167"/>
                <a:gd name="T128" fmla="+- 0 5796 4945"/>
                <a:gd name="T129" fmla="*/ T128 w 2542"/>
                <a:gd name="T130" fmla="+- 0 2716 881"/>
                <a:gd name="T131" fmla="*/ 2716 h 2167"/>
                <a:gd name="T132" fmla="+- 0 5849 4945"/>
                <a:gd name="T133" fmla="*/ T132 w 2542"/>
                <a:gd name="T134" fmla="+- 0 2696 881"/>
                <a:gd name="T135" fmla="*/ 2696 h 2167"/>
                <a:gd name="T136" fmla="+- 0 6759 4945"/>
                <a:gd name="T137" fmla="*/ T136 w 2542"/>
                <a:gd name="T138" fmla="+- 0 3048 881"/>
                <a:gd name="T139" fmla="*/ 3048 h 2167"/>
                <a:gd name="T140" fmla="+- 0 6782 4945"/>
                <a:gd name="T141" fmla="*/ T140 w 2542"/>
                <a:gd name="T142" fmla="+- 0 2982 881"/>
                <a:gd name="T143" fmla="*/ 2982 h 2167"/>
                <a:gd name="T144" fmla="+- 0 6871 4945"/>
                <a:gd name="T145" fmla="*/ T144 w 2542"/>
                <a:gd name="T146" fmla="+- 0 1459 881"/>
                <a:gd name="T147" fmla="*/ 1459 h 2167"/>
                <a:gd name="T148" fmla="+- 0 6884 4945"/>
                <a:gd name="T149" fmla="*/ T148 w 2542"/>
                <a:gd name="T150" fmla="+- 0 3015 881"/>
                <a:gd name="T151" fmla="*/ 3015 h 2167"/>
                <a:gd name="T152" fmla="+- 0 6940 4945"/>
                <a:gd name="T153" fmla="*/ T152 w 2542"/>
                <a:gd name="T154" fmla="+- 0 881 881"/>
                <a:gd name="T155" fmla="*/ 881 h 2167"/>
                <a:gd name="T156" fmla="+- 0 6940 4945"/>
                <a:gd name="T157" fmla="*/ T156 w 2542"/>
                <a:gd name="T158" fmla="+- 0 2038 881"/>
                <a:gd name="T159" fmla="*/ 2038 h 2167"/>
                <a:gd name="T160" fmla="+- 0 6949 4945"/>
                <a:gd name="T161" fmla="*/ T160 w 2542"/>
                <a:gd name="T162" fmla="+- 0 2142 881"/>
                <a:gd name="T163" fmla="*/ 2142 h 2167"/>
                <a:gd name="T164" fmla="+- 0 6979 4945"/>
                <a:gd name="T165" fmla="*/ T164 w 2542"/>
                <a:gd name="T166" fmla="+- 0 2053 881"/>
                <a:gd name="T167" fmla="*/ 2053 h 2167"/>
                <a:gd name="T168" fmla="+- 0 6991 4945"/>
                <a:gd name="T169" fmla="*/ T168 w 2542"/>
                <a:gd name="T170" fmla="+- 0 2082 881"/>
                <a:gd name="T171" fmla="*/ 2082 h 2167"/>
                <a:gd name="T172" fmla="+- 0 7013 4945"/>
                <a:gd name="T173" fmla="*/ T172 w 2542"/>
                <a:gd name="T174" fmla="+- 0 912 881"/>
                <a:gd name="T175" fmla="*/ 912 h 2167"/>
                <a:gd name="T176" fmla="+- 0 7024 4945"/>
                <a:gd name="T177" fmla="*/ T176 w 2542"/>
                <a:gd name="T178" fmla="+- 0 1449 881"/>
                <a:gd name="T179" fmla="*/ 1449 h 2167"/>
                <a:gd name="T180" fmla="+- 0 7050 4945"/>
                <a:gd name="T181" fmla="*/ T180 w 2542"/>
                <a:gd name="T182" fmla="+- 0 2082 881"/>
                <a:gd name="T183" fmla="*/ 2082 h 2167"/>
                <a:gd name="T184" fmla="+- 0 7038 4945"/>
                <a:gd name="T185" fmla="*/ T184 w 2542"/>
                <a:gd name="T186" fmla="+- 0 945 881"/>
                <a:gd name="T187" fmla="*/ 945 h 2167"/>
                <a:gd name="T188" fmla="+- 0 7058 4945"/>
                <a:gd name="T189" fmla="*/ T188 w 2542"/>
                <a:gd name="T190" fmla="+- 0 2107 881"/>
                <a:gd name="T191" fmla="*/ 2107 h 2167"/>
                <a:gd name="T192" fmla="+- 0 7068 4945"/>
                <a:gd name="T193" fmla="*/ T192 w 2542"/>
                <a:gd name="T194" fmla="+- 0 1424 881"/>
                <a:gd name="T195" fmla="*/ 1424 h 2167"/>
                <a:gd name="T196" fmla="+- 0 7087 4945"/>
                <a:gd name="T197" fmla="*/ T196 w 2542"/>
                <a:gd name="T198" fmla="+- 0 2060 881"/>
                <a:gd name="T199" fmla="*/ 2060 h 2167"/>
                <a:gd name="T200" fmla="+- 0 7115 4945"/>
                <a:gd name="T201" fmla="*/ T200 w 2542"/>
                <a:gd name="T202" fmla="+- 0 1511 881"/>
                <a:gd name="T203" fmla="*/ 1511 h 2167"/>
                <a:gd name="T204" fmla="+- 0 7132 4945"/>
                <a:gd name="T205" fmla="*/ T204 w 2542"/>
                <a:gd name="T206" fmla="+- 0 1947 881"/>
                <a:gd name="T207" fmla="*/ 1947 h 2167"/>
                <a:gd name="T208" fmla="+- 0 7159 4945"/>
                <a:gd name="T209" fmla="*/ T208 w 2542"/>
                <a:gd name="T210" fmla="+- 0 1932 881"/>
                <a:gd name="T211" fmla="*/ 1932 h 2167"/>
                <a:gd name="T212" fmla="+- 0 7172 4945"/>
                <a:gd name="T213" fmla="*/ T212 w 2542"/>
                <a:gd name="T214" fmla="+- 0 1339 881"/>
                <a:gd name="T215" fmla="*/ 1339 h 2167"/>
                <a:gd name="T216" fmla="+- 0 7195 4945"/>
                <a:gd name="T217" fmla="*/ T216 w 2542"/>
                <a:gd name="T218" fmla="+- 0 1577 881"/>
                <a:gd name="T219" fmla="*/ 1577 h 2167"/>
                <a:gd name="T220" fmla="+- 0 7210 4945"/>
                <a:gd name="T221" fmla="*/ T220 w 2542"/>
                <a:gd name="T222" fmla="+- 0 1441 881"/>
                <a:gd name="T223" fmla="*/ 1441 h 2167"/>
                <a:gd name="T224" fmla="+- 0 7237 4945"/>
                <a:gd name="T225" fmla="*/ T224 w 2542"/>
                <a:gd name="T226" fmla="+- 0 1519 881"/>
                <a:gd name="T227" fmla="*/ 1519 h 2167"/>
                <a:gd name="T228" fmla="+- 0 7264 4945"/>
                <a:gd name="T229" fmla="*/ T228 w 2542"/>
                <a:gd name="T230" fmla="+- 0 1478 881"/>
                <a:gd name="T231" fmla="*/ 1478 h 2167"/>
                <a:gd name="T232" fmla="+- 0 7322 4945"/>
                <a:gd name="T233" fmla="*/ T232 w 2542"/>
                <a:gd name="T234" fmla="+- 0 2727 881"/>
                <a:gd name="T235" fmla="*/ 2727 h 2167"/>
                <a:gd name="T236" fmla="+- 0 7358 4945"/>
                <a:gd name="T237" fmla="*/ T236 w 2542"/>
                <a:gd name="T238" fmla="+- 0 2806 881"/>
                <a:gd name="T239" fmla="*/ 2806 h 2167"/>
                <a:gd name="T240" fmla="+- 0 7416 4945"/>
                <a:gd name="T241" fmla="*/ T240 w 2542"/>
                <a:gd name="T242" fmla="+- 0 2734 881"/>
                <a:gd name="T243" fmla="*/ 2734 h 2167"/>
                <a:gd name="T244" fmla="+- 0 7472 4945"/>
                <a:gd name="T245" fmla="*/ T244 w 2542"/>
                <a:gd name="T246" fmla="+- 0 2742 881"/>
                <a:gd name="T247" fmla="*/ 2742 h 21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</a:cxnLst>
              <a:rect l="0" t="0" r="r" b="b"/>
              <a:pathLst>
                <a:path w="2542" h="2167">
                  <a:moveTo>
                    <a:pt x="4" y="1198"/>
                  </a:moveTo>
                  <a:lnTo>
                    <a:pt x="1" y="1195"/>
                  </a:lnTo>
                  <a:lnTo>
                    <a:pt x="1" y="1206"/>
                  </a:lnTo>
                  <a:lnTo>
                    <a:pt x="4" y="1204"/>
                  </a:lnTo>
                  <a:lnTo>
                    <a:pt x="4" y="1198"/>
                  </a:lnTo>
                  <a:moveTo>
                    <a:pt x="6" y="1090"/>
                  </a:moveTo>
                  <a:lnTo>
                    <a:pt x="3" y="1088"/>
                  </a:lnTo>
                  <a:lnTo>
                    <a:pt x="1" y="1088"/>
                  </a:lnTo>
                  <a:lnTo>
                    <a:pt x="1" y="1096"/>
                  </a:lnTo>
                  <a:lnTo>
                    <a:pt x="3" y="1096"/>
                  </a:lnTo>
                  <a:lnTo>
                    <a:pt x="6" y="1094"/>
                  </a:lnTo>
                  <a:lnTo>
                    <a:pt x="6" y="1090"/>
                  </a:lnTo>
                  <a:moveTo>
                    <a:pt x="6" y="1150"/>
                  </a:moveTo>
                  <a:lnTo>
                    <a:pt x="1" y="1146"/>
                  </a:lnTo>
                  <a:lnTo>
                    <a:pt x="1" y="1164"/>
                  </a:lnTo>
                  <a:lnTo>
                    <a:pt x="6" y="1160"/>
                  </a:lnTo>
                  <a:lnTo>
                    <a:pt x="6" y="1150"/>
                  </a:lnTo>
                  <a:moveTo>
                    <a:pt x="14" y="1187"/>
                  </a:moveTo>
                  <a:lnTo>
                    <a:pt x="11" y="1185"/>
                  </a:lnTo>
                  <a:lnTo>
                    <a:pt x="3" y="1185"/>
                  </a:lnTo>
                  <a:lnTo>
                    <a:pt x="0" y="1187"/>
                  </a:lnTo>
                  <a:lnTo>
                    <a:pt x="0" y="1193"/>
                  </a:lnTo>
                  <a:lnTo>
                    <a:pt x="3" y="1196"/>
                  </a:lnTo>
                  <a:lnTo>
                    <a:pt x="11" y="1196"/>
                  </a:lnTo>
                  <a:lnTo>
                    <a:pt x="14" y="1193"/>
                  </a:lnTo>
                  <a:lnTo>
                    <a:pt x="14" y="1187"/>
                  </a:lnTo>
                  <a:moveTo>
                    <a:pt x="33" y="1229"/>
                  </a:moveTo>
                  <a:lnTo>
                    <a:pt x="27" y="1224"/>
                  </a:lnTo>
                  <a:lnTo>
                    <a:pt x="14" y="1224"/>
                  </a:lnTo>
                  <a:lnTo>
                    <a:pt x="8" y="1229"/>
                  </a:lnTo>
                  <a:lnTo>
                    <a:pt x="8" y="1239"/>
                  </a:lnTo>
                  <a:lnTo>
                    <a:pt x="14" y="1243"/>
                  </a:lnTo>
                  <a:lnTo>
                    <a:pt x="27" y="1243"/>
                  </a:lnTo>
                  <a:lnTo>
                    <a:pt x="33" y="1239"/>
                  </a:lnTo>
                  <a:lnTo>
                    <a:pt x="33" y="1229"/>
                  </a:lnTo>
                  <a:moveTo>
                    <a:pt x="41" y="1173"/>
                  </a:moveTo>
                  <a:lnTo>
                    <a:pt x="36" y="1168"/>
                  </a:lnTo>
                  <a:lnTo>
                    <a:pt x="22" y="1168"/>
                  </a:lnTo>
                  <a:lnTo>
                    <a:pt x="16" y="1173"/>
                  </a:lnTo>
                  <a:lnTo>
                    <a:pt x="16" y="1183"/>
                  </a:lnTo>
                  <a:lnTo>
                    <a:pt x="22" y="1187"/>
                  </a:lnTo>
                  <a:lnTo>
                    <a:pt x="36" y="1187"/>
                  </a:lnTo>
                  <a:lnTo>
                    <a:pt x="41" y="1183"/>
                  </a:lnTo>
                  <a:lnTo>
                    <a:pt x="41" y="1173"/>
                  </a:lnTo>
                  <a:moveTo>
                    <a:pt x="41" y="1097"/>
                  </a:moveTo>
                  <a:lnTo>
                    <a:pt x="38" y="1094"/>
                  </a:lnTo>
                  <a:lnTo>
                    <a:pt x="30" y="1094"/>
                  </a:lnTo>
                  <a:lnTo>
                    <a:pt x="27" y="1097"/>
                  </a:lnTo>
                  <a:lnTo>
                    <a:pt x="27" y="1103"/>
                  </a:lnTo>
                  <a:lnTo>
                    <a:pt x="30" y="1105"/>
                  </a:lnTo>
                  <a:lnTo>
                    <a:pt x="38" y="1105"/>
                  </a:lnTo>
                  <a:lnTo>
                    <a:pt x="41" y="1103"/>
                  </a:lnTo>
                  <a:lnTo>
                    <a:pt x="41" y="1097"/>
                  </a:lnTo>
                  <a:moveTo>
                    <a:pt x="45" y="1127"/>
                  </a:moveTo>
                  <a:lnTo>
                    <a:pt x="42" y="1125"/>
                  </a:lnTo>
                  <a:lnTo>
                    <a:pt x="34" y="1125"/>
                  </a:lnTo>
                  <a:lnTo>
                    <a:pt x="31" y="1127"/>
                  </a:lnTo>
                  <a:lnTo>
                    <a:pt x="31" y="1131"/>
                  </a:lnTo>
                  <a:lnTo>
                    <a:pt x="34" y="1133"/>
                  </a:lnTo>
                  <a:lnTo>
                    <a:pt x="42" y="1133"/>
                  </a:lnTo>
                  <a:lnTo>
                    <a:pt x="45" y="1131"/>
                  </a:lnTo>
                  <a:lnTo>
                    <a:pt x="45" y="1127"/>
                  </a:lnTo>
                  <a:moveTo>
                    <a:pt x="64" y="1234"/>
                  </a:moveTo>
                  <a:lnTo>
                    <a:pt x="61" y="1233"/>
                  </a:lnTo>
                  <a:lnTo>
                    <a:pt x="53" y="1233"/>
                  </a:lnTo>
                  <a:lnTo>
                    <a:pt x="50" y="1234"/>
                  </a:lnTo>
                  <a:lnTo>
                    <a:pt x="50" y="1239"/>
                  </a:lnTo>
                  <a:lnTo>
                    <a:pt x="53" y="1241"/>
                  </a:lnTo>
                  <a:lnTo>
                    <a:pt x="61" y="1241"/>
                  </a:lnTo>
                  <a:lnTo>
                    <a:pt x="64" y="1239"/>
                  </a:lnTo>
                  <a:lnTo>
                    <a:pt x="64" y="1234"/>
                  </a:lnTo>
                  <a:moveTo>
                    <a:pt x="64" y="1115"/>
                  </a:moveTo>
                  <a:lnTo>
                    <a:pt x="61" y="1113"/>
                  </a:lnTo>
                  <a:lnTo>
                    <a:pt x="53" y="1113"/>
                  </a:lnTo>
                  <a:lnTo>
                    <a:pt x="50" y="1115"/>
                  </a:lnTo>
                  <a:lnTo>
                    <a:pt x="50" y="1121"/>
                  </a:lnTo>
                  <a:lnTo>
                    <a:pt x="53" y="1123"/>
                  </a:lnTo>
                  <a:lnTo>
                    <a:pt x="61" y="1123"/>
                  </a:lnTo>
                  <a:lnTo>
                    <a:pt x="64" y="1121"/>
                  </a:lnTo>
                  <a:lnTo>
                    <a:pt x="64" y="1115"/>
                  </a:lnTo>
                  <a:moveTo>
                    <a:pt x="99" y="1101"/>
                  </a:moveTo>
                  <a:lnTo>
                    <a:pt x="96" y="1098"/>
                  </a:lnTo>
                  <a:lnTo>
                    <a:pt x="88" y="1098"/>
                  </a:lnTo>
                  <a:lnTo>
                    <a:pt x="85" y="1101"/>
                  </a:lnTo>
                  <a:lnTo>
                    <a:pt x="85" y="1107"/>
                  </a:lnTo>
                  <a:lnTo>
                    <a:pt x="88" y="1109"/>
                  </a:lnTo>
                  <a:lnTo>
                    <a:pt x="96" y="1109"/>
                  </a:lnTo>
                  <a:lnTo>
                    <a:pt x="99" y="1107"/>
                  </a:lnTo>
                  <a:lnTo>
                    <a:pt x="99" y="1101"/>
                  </a:lnTo>
                  <a:moveTo>
                    <a:pt x="101" y="1133"/>
                  </a:moveTo>
                  <a:lnTo>
                    <a:pt x="98" y="1131"/>
                  </a:lnTo>
                  <a:lnTo>
                    <a:pt x="90" y="1131"/>
                  </a:lnTo>
                  <a:lnTo>
                    <a:pt x="87" y="1133"/>
                  </a:lnTo>
                  <a:lnTo>
                    <a:pt x="87" y="1138"/>
                  </a:lnTo>
                  <a:lnTo>
                    <a:pt x="90" y="1140"/>
                  </a:lnTo>
                  <a:lnTo>
                    <a:pt x="98" y="1140"/>
                  </a:lnTo>
                  <a:lnTo>
                    <a:pt x="101" y="1138"/>
                  </a:lnTo>
                  <a:lnTo>
                    <a:pt x="101" y="1133"/>
                  </a:lnTo>
                  <a:moveTo>
                    <a:pt x="101" y="1014"/>
                  </a:moveTo>
                  <a:lnTo>
                    <a:pt x="98" y="1011"/>
                  </a:lnTo>
                  <a:lnTo>
                    <a:pt x="90" y="1011"/>
                  </a:lnTo>
                  <a:lnTo>
                    <a:pt x="87" y="1014"/>
                  </a:lnTo>
                  <a:lnTo>
                    <a:pt x="87" y="1020"/>
                  </a:lnTo>
                  <a:lnTo>
                    <a:pt x="90" y="1022"/>
                  </a:lnTo>
                  <a:lnTo>
                    <a:pt x="98" y="1022"/>
                  </a:lnTo>
                  <a:lnTo>
                    <a:pt x="101" y="1020"/>
                  </a:lnTo>
                  <a:lnTo>
                    <a:pt x="101" y="1014"/>
                  </a:lnTo>
                  <a:moveTo>
                    <a:pt x="124" y="1154"/>
                  </a:moveTo>
                  <a:lnTo>
                    <a:pt x="121" y="1152"/>
                  </a:lnTo>
                  <a:lnTo>
                    <a:pt x="113" y="1152"/>
                  </a:lnTo>
                  <a:lnTo>
                    <a:pt x="110" y="1154"/>
                  </a:lnTo>
                  <a:lnTo>
                    <a:pt x="110" y="1158"/>
                  </a:lnTo>
                  <a:lnTo>
                    <a:pt x="113" y="1160"/>
                  </a:lnTo>
                  <a:lnTo>
                    <a:pt x="121" y="1160"/>
                  </a:lnTo>
                  <a:lnTo>
                    <a:pt x="124" y="1158"/>
                  </a:lnTo>
                  <a:lnTo>
                    <a:pt x="124" y="1154"/>
                  </a:lnTo>
                  <a:moveTo>
                    <a:pt x="124" y="1214"/>
                  </a:moveTo>
                  <a:lnTo>
                    <a:pt x="119" y="1210"/>
                  </a:lnTo>
                  <a:lnTo>
                    <a:pt x="105" y="1210"/>
                  </a:lnTo>
                  <a:lnTo>
                    <a:pt x="99" y="1214"/>
                  </a:lnTo>
                  <a:lnTo>
                    <a:pt x="99" y="1224"/>
                  </a:lnTo>
                  <a:lnTo>
                    <a:pt x="105" y="1228"/>
                  </a:lnTo>
                  <a:lnTo>
                    <a:pt x="119" y="1228"/>
                  </a:lnTo>
                  <a:lnTo>
                    <a:pt x="124" y="1224"/>
                  </a:lnTo>
                  <a:lnTo>
                    <a:pt x="124" y="1214"/>
                  </a:lnTo>
                  <a:moveTo>
                    <a:pt x="132" y="1252"/>
                  </a:moveTo>
                  <a:lnTo>
                    <a:pt x="129" y="1249"/>
                  </a:lnTo>
                  <a:lnTo>
                    <a:pt x="121" y="1249"/>
                  </a:lnTo>
                  <a:lnTo>
                    <a:pt x="118" y="1252"/>
                  </a:lnTo>
                  <a:lnTo>
                    <a:pt x="118" y="1258"/>
                  </a:lnTo>
                  <a:lnTo>
                    <a:pt x="121" y="1260"/>
                  </a:lnTo>
                  <a:lnTo>
                    <a:pt x="129" y="1260"/>
                  </a:lnTo>
                  <a:lnTo>
                    <a:pt x="132" y="1258"/>
                  </a:lnTo>
                  <a:lnTo>
                    <a:pt x="132" y="1252"/>
                  </a:lnTo>
                  <a:moveTo>
                    <a:pt x="151" y="1293"/>
                  </a:moveTo>
                  <a:lnTo>
                    <a:pt x="145" y="1288"/>
                  </a:lnTo>
                  <a:lnTo>
                    <a:pt x="132" y="1288"/>
                  </a:lnTo>
                  <a:lnTo>
                    <a:pt x="126" y="1293"/>
                  </a:lnTo>
                  <a:lnTo>
                    <a:pt x="126" y="1303"/>
                  </a:lnTo>
                  <a:lnTo>
                    <a:pt x="132" y="1307"/>
                  </a:lnTo>
                  <a:lnTo>
                    <a:pt x="145" y="1307"/>
                  </a:lnTo>
                  <a:lnTo>
                    <a:pt x="151" y="1303"/>
                  </a:lnTo>
                  <a:lnTo>
                    <a:pt x="151" y="1293"/>
                  </a:lnTo>
                  <a:moveTo>
                    <a:pt x="159" y="1237"/>
                  </a:moveTo>
                  <a:lnTo>
                    <a:pt x="154" y="1233"/>
                  </a:lnTo>
                  <a:lnTo>
                    <a:pt x="140" y="1233"/>
                  </a:lnTo>
                  <a:lnTo>
                    <a:pt x="134" y="1237"/>
                  </a:lnTo>
                  <a:lnTo>
                    <a:pt x="134" y="1247"/>
                  </a:lnTo>
                  <a:lnTo>
                    <a:pt x="140" y="1251"/>
                  </a:lnTo>
                  <a:lnTo>
                    <a:pt x="154" y="1251"/>
                  </a:lnTo>
                  <a:lnTo>
                    <a:pt x="159" y="1247"/>
                  </a:lnTo>
                  <a:lnTo>
                    <a:pt x="159" y="1237"/>
                  </a:lnTo>
                  <a:moveTo>
                    <a:pt x="161" y="1113"/>
                  </a:moveTo>
                  <a:lnTo>
                    <a:pt x="156" y="1109"/>
                  </a:lnTo>
                  <a:lnTo>
                    <a:pt x="142" y="1109"/>
                  </a:lnTo>
                  <a:lnTo>
                    <a:pt x="136" y="1113"/>
                  </a:lnTo>
                  <a:lnTo>
                    <a:pt x="136" y="1123"/>
                  </a:lnTo>
                  <a:lnTo>
                    <a:pt x="142" y="1127"/>
                  </a:lnTo>
                  <a:lnTo>
                    <a:pt x="156" y="1127"/>
                  </a:lnTo>
                  <a:lnTo>
                    <a:pt x="161" y="1123"/>
                  </a:lnTo>
                  <a:lnTo>
                    <a:pt x="161" y="1113"/>
                  </a:lnTo>
                  <a:moveTo>
                    <a:pt x="161" y="1053"/>
                  </a:moveTo>
                  <a:lnTo>
                    <a:pt x="158" y="1051"/>
                  </a:lnTo>
                  <a:lnTo>
                    <a:pt x="150" y="1051"/>
                  </a:lnTo>
                  <a:lnTo>
                    <a:pt x="147" y="1053"/>
                  </a:lnTo>
                  <a:lnTo>
                    <a:pt x="147" y="1057"/>
                  </a:lnTo>
                  <a:lnTo>
                    <a:pt x="150" y="1059"/>
                  </a:lnTo>
                  <a:lnTo>
                    <a:pt x="158" y="1059"/>
                  </a:lnTo>
                  <a:lnTo>
                    <a:pt x="161" y="1057"/>
                  </a:lnTo>
                  <a:lnTo>
                    <a:pt x="161" y="1053"/>
                  </a:lnTo>
                  <a:moveTo>
                    <a:pt x="169" y="1150"/>
                  </a:moveTo>
                  <a:lnTo>
                    <a:pt x="166" y="1148"/>
                  </a:lnTo>
                  <a:lnTo>
                    <a:pt x="158" y="1148"/>
                  </a:lnTo>
                  <a:lnTo>
                    <a:pt x="155" y="1150"/>
                  </a:lnTo>
                  <a:lnTo>
                    <a:pt x="155" y="1156"/>
                  </a:lnTo>
                  <a:lnTo>
                    <a:pt x="158" y="1159"/>
                  </a:lnTo>
                  <a:lnTo>
                    <a:pt x="166" y="1159"/>
                  </a:lnTo>
                  <a:lnTo>
                    <a:pt x="169" y="1156"/>
                  </a:lnTo>
                  <a:lnTo>
                    <a:pt x="169" y="1150"/>
                  </a:lnTo>
                  <a:moveTo>
                    <a:pt x="188" y="1191"/>
                  </a:moveTo>
                  <a:lnTo>
                    <a:pt x="182" y="1187"/>
                  </a:lnTo>
                  <a:lnTo>
                    <a:pt x="169" y="1187"/>
                  </a:lnTo>
                  <a:lnTo>
                    <a:pt x="163" y="1191"/>
                  </a:lnTo>
                  <a:lnTo>
                    <a:pt x="160" y="1189"/>
                  </a:lnTo>
                  <a:lnTo>
                    <a:pt x="152" y="1189"/>
                  </a:lnTo>
                  <a:lnTo>
                    <a:pt x="149" y="1191"/>
                  </a:lnTo>
                  <a:lnTo>
                    <a:pt x="149" y="1196"/>
                  </a:lnTo>
                  <a:lnTo>
                    <a:pt x="152" y="1197"/>
                  </a:lnTo>
                  <a:lnTo>
                    <a:pt x="160" y="1197"/>
                  </a:lnTo>
                  <a:lnTo>
                    <a:pt x="163" y="1196"/>
                  </a:lnTo>
                  <a:lnTo>
                    <a:pt x="163" y="1202"/>
                  </a:lnTo>
                  <a:lnTo>
                    <a:pt x="169" y="1206"/>
                  </a:lnTo>
                  <a:lnTo>
                    <a:pt x="182" y="1206"/>
                  </a:lnTo>
                  <a:lnTo>
                    <a:pt x="188" y="1202"/>
                  </a:lnTo>
                  <a:lnTo>
                    <a:pt x="188" y="1191"/>
                  </a:lnTo>
                  <a:moveTo>
                    <a:pt x="196" y="1136"/>
                  </a:moveTo>
                  <a:lnTo>
                    <a:pt x="191" y="1131"/>
                  </a:lnTo>
                  <a:lnTo>
                    <a:pt x="177" y="1131"/>
                  </a:lnTo>
                  <a:lnTo>
                    <a:pt x="171" y="1136"/>
                  </a:lnTo>
                  <a:lnTo>
                    <a:pt x="171" y="1146"/>
                  </a:lnTo>
                  <a:lnTo>
                    <a:pt x="177" y="1150"/>
                  </a:lnTo>
                  <a:lnTo>
                    <a:pt x="191" y="1150"/>
                  </a:lnTo>
                  <a:lnTo>
                    <a:pt x="196" y="1146"/>
                  </a:lnTo>
                  <a:lnTo>
                    <a:pt x="196" y="1136"/>
                  </a:lnTo>
                  <a:moveTo>
                    <a:pt x="200" y="1090"/>
                  </a:moveTo>
                  <a:lnTo>
                    <a:pt x="197" y="1088"/>
                  </a:lnTo>
                  <a:lnTo>
                    <a:pt x="189" y="1088"/>
                  </a:lnTo>
                  <a:lnTo>
                    <a:pt x="186" y="1090"/>
                  </a:lnTo>
                  <a:lnTo>
                    <a:pt x="186" y="1094"/>
                  </a:lnTo>
                  <a:lnTo>
                    <a:pt x="189" y="1096"/>
                  </a:lnTo>
                  <a:lnTo>
                    <a:pt x="197" y="1096"/>
                  </a:lnTo>
                  <a:lnTo>
                    <a:pt x="200" y="1094"/>
                  </a:lnTo>
                  <a:lnTo>
                    <a:pt x="200" y="1090"/>
                  </a:lnTo>
                  <a:moveTo>
                    <a:pt x="217" y="1165"/>
                  </a:moveTo>
                  <a:lnTo>
                    <a:pt x="214" y="1162"/>
                  </a:lnTo>
                  <a:lnTo>
                    <a:pt x="206" y="1162"/>
                  </a:lnTo>
                  <a:lnTo>
                    <a:pt x="203" y="1165"/>
                  </a:lnTo>
                  <a:lnTo>
                    <a:pt x="203" y="1171"/>
                  </a:lnTo>
                  <a:lnTo>
                    <a:pt x="206" y="1173"/>
                  </a:lnTo>
                  <a:lnTo>
                    <a:pt x="214" y="1173"/>
                  </a:lnTo>
                  <a:lnTo>
                    <a:pt x="217" y="1171"/>
                  </a:lnTo>
                  <a:lnTo>
                    <a:pt x="217" y="1165"/>
                  </a:lnTo>
                  <a:moveTo>
                    <a:pt x="221" y="472"/>
                  </a:moveTo>
                  <a:lnTo>
                    <a:pt x="215" y="468"/>
                  </a:lnTo>
                  <a:lnTo>
                    <a:pt x="201" y="468"/>
                  </a:lnTo>
                  <a:lnTo>
                    <a:pt x="196" y="472"/>
                  </a:lnTo>
                  <a:lnTo>
                    <a:pt x="196" y="482"/>
                  </a:lnTo>
                  <a:lnTo>
                    <a:pt x="201" y="486"/>
                  </a:lnTo>
                  <a:lnTo>
                    <a:pt x="215" y="486"/>
                  </a:lnTo>
                  <a:lnTo>
                    <a:pt x="221" y="482"/>
                  </a:lnTo>
                  <a:lnTo>
                    <a:pt x="221" y="472"/>
                  </a:lnTo>
                  <a:moveTo>
                    <a:pt x="254" y="1063"/>
                  </a:moveTo>
                  <a:lnTo>
                    <a:pt x="251" y="1061"/>
                  </a:lnTo>
                  <a:lnTo>
                    <a:pt x="243" y="1061"/>
                  </a:lnTo>
                  <a:lnTo>
                    <a:pt x="240" y="1063"/>
                  </a:lnTo>
                  <a:lnTo>
                    <a:pt x="240" y="1069"/>
                  </a:lnTo>
                  <a:lnTo>
                    <a:pt x="243" y="1072"/>
                  </a:lnTo>
                  <a:lnTo>
                    <a:pt x="251" y="1072"/>
                  </a:lnTo>
                  <a:lnTo>
                    <a:pt x="254" y="1069"/>
                  </a:lnTo>
                  <a:lnTo>
                    <a:pt x="254" y="1063"/>
                  </a:lnTo>
                  <a:moveTo>
                    <a:pt x="306" y="1874"/>
                  </a:moveTo>
                  <a:lnTo>
                    <a:pt x="303" y="1871"/>
                  </a:lnTo>
                  <a:lnTo>
                    <a:pt x="295" y="1871"/>
                  </a:lnTo>
                  <a:lnTo>
                    <a:pt x="292" y="1874"/>
                  </a:lnTo>
                  <a:lnTo>
                    <a:pt x="292" y="1880"/>
                  </a:lnTo>
                  <a:lnTo>
                    <a:pt x="295" y="1882"/>
                  </a:lnTo>
                  <a:lnTo>
                    <a:pt x="303" y="1882"/>
                  </a:lnTo>
                  <a:lnTo>
                    <a:pt x="306" y="1880"/>
                  </a:lnTo>
                  <a:lnTo>
                    <a:pt x="306" y="1874"/>
                  </a:lnTo>
                  <a:moveTo>
                    <a:pt x="320" y="646"/>
                  </a:moveTo>
                  <a:lnTo>
                    <a:pt x="317" y="643"/>
                  </a:lnTo>
                  <a:lnTo>
                    <a:pt x="309" y="643"/>
                  </a:lnTo>
                  <a:lnTo>
                    <a:pt x="305" y="646"/>
                  </a:lnTo>
                  <a:lnTo>
                    <a:pt x="305" y="652"/>
                  </a:lnTo>
                  <a:lnTo>
                    <a:pt x="309" y="654"/>
                  </a:lnTo>
                  <a:lnTo>
                    <a:pt x="317" y="654"/>
                  </a:lnTo>
                  <a:lnTo>
                    <a:pt x="320" y="652"/>
                  </a:lnTo>
                  <a:lnTo>
                    <a:pt x="320" y="646"/>
                  </a:lnTo>
                  <a:moveTo>
                    <a:pt x="342" y="1799"/>
                  </a:moveTo>
                  <a:lnTo>
                    <a:pt x="336" y="1795"/>
                  </a:lnTo>
                  <a:lnTo>
                    <a:pt x="322" y="1795"/>
                  </a:lnTo>
                  <a:lnTo>
                    <a:pt x="317" y="1799"/>
                  </a:lnTo>
                  <a:lnTo>
                    <a:pt x="317" y="1809"/>
                  </a:lnTo>
                  <a:lnTo>
                    <a:pt x="322" y="1813"/>
                  </a:lnTo>
                  <a:lnTo>
                    <a:pt x="336" y="1813"/>
                  </a:lnTo>
                  <a:lnTo>
                    <a:pt x="342" y="1809"/>
                  </a:lnTo>
                  <a:lnTo>
                    <a:pt x="342" y="1799"/>
                  </a:lnTo>
                  <a:moveTo>
                    <a:pt x="347" y="780"/>
                  </a:moveTo>
                  <a:lnTo>
                    <a:pt x="341" y="776"/>
                  </a:lnTo>
                  <a:lnTo>
                    <a:pt x="328" y="776"/>
                  </a:lnTo>
                  <a:lnTo>
                    <a:pt x="322" y="780"/>
                  </a:lnTo>
                  <a:lnTo>
                    <a:pt x="322" y="790"/>
                  </a:lnTo>
                  <a:lnTo>
                    <a:pt x="328" y="794"/>
                  </a:lnTo>
                  <a:lnTo>
                    <a:pt x="341" y="794"/>
                  </a:lnTo>
                  <a:lnTo>
                    <a:pt x="347" y="790"/>
                  </a:lnTo>
                  <a:lnTo>
                    <a:pt x="347" y="780"/>
                  </a:lnTo>
                  <a:moveTo>
                    <a:pt x="355" y="571"/>
                  </a:moveTo>
                  <a:lnTo>
                    <a:pt x="350" y="567"/>
                  </a:lnTo>
                  <a:lnTo>
                    <a:pt x="336" y="567"/>
                  </a:lnTo>
                  <a:lnTo>
                    <a:pt x="330" y="571"/>
                  </a:lnTo>
                  <a:lnTo>
                    <a:pt x="330" y="581"/>
                  </a:lnTo>
                  <a:lnTo>
                    <a:pt x="336" y="586"/>
                  </a:lnTo>
                  <a:lnTo>
                    <a:pt x="350" y="586"/>
                  </a:lnTo>
                  <a:lnTo>
                    <a:pt x="355" y="581"/>
                  </a:lnTo>
                  <a:lnTo>
                    <a:pt x="355" y="571"/>
                  </a:lnTo>
                  <a:moveTo>
                    <a:pt x="358" y="1977"/>
                  </a:moveTo>
                  <a:lnTo>
                    <a:pt x="355" y="1975"/>
                  </a:lnTo>
                  <a:lnTo>
                    <a:pt x="347" y="1975"/>
                  </a:lnTo>
                  <a:lnTo>
                    <a:pt x="344" y="1977"/>
                  </a:lnTo>
                  <a:lnTo>
                    <a:pt x="344" y="1983"/>
                  </a:lnTo>
                  <a:lnTo>
                    <a:pt x="347" y="1985"/>
                  </a:lnTo>
                  <a:lnTo>
                    <a:pt x="355" y="1985"/>
                  </a:lnTo>
                  <a:lnTo>
                    <a:pt x="358" y="1983"/>
                  </a:lnTo>
                  <a:lnTo>
                    <a:pt x="358" y="1977"/>
                  </a:lnTo>
                  <a:moveTo>
                    <a:pt x="360" y="1869"/>
                  </a:moveTo>
                  <a:lnTo>
                    <a:pt x="357" y="1867"/>
                  </a:lnTo>
                  <a:lnTo>
                    <a:pt x="349" y="1867"/>
                  </a:lnTo>
                  <a:lnTo>
                    <a:pt x="346" y="1869"/>
                  </a:lnTo>
                  <a:lnTo>
                    <a:pt x="346" y="1873"/>
                  </a:lnTo>
                  <a:lnTo>
                    <a:pt x="349" y="1875"/>
                  </a:lnTo>
                  <a:lnTo>
                    <a:pt x="357" y="1875"/>
                  </a:lnTo>
                  <a:lnTo>
                    <a:pt x="360" y="1873"/>
                  </a:lnTo>
                  <a:lnTo>
                    <a:pt x="360" y="1869"/>
                  </a:lnTo>
                  <a:moveTo>
                    <a:pt x="360" y="1929"/>
                  </a:moveTo>
                  <a:lnTo>
                    <a:pt x="355" y="1925"/>
                  </a:lnTo>
                  <a:lnTo>
                    <a:pt x="341" y="1925"/>
                  </a:lnTo>
                  <a:lnTo>
                    <a:pt x="335" y="1929"/>
                  </a:lnTo>
                  <a:lnTo>
                    <a:pt x="335" y="1939"/>
                  </a:lnTo>
                  <a:lnTo>
                    <a:pt x="341" y="1944"/>
                  </a:lnTo>
                  <a:lnTo>
                    <a:pt x="355" y="1944"/>
                  </a:lnTo>
                  <a:lnTo>
                    <a:pt x="360" y="1939"/>
                  </a:lnTo>
                  <a:lnTo>
                    <a:pt x="360" y="1929"/>
                  </a:lnTo>
                  <a:moveTo>
                    <a:pt x="368" y="1967"/>
                  </a:moveTo>
                  <a:lnTo>
                    <a:pt x="365" y="1964"/>
                  </a:lnTo>
                  <a:lnTo>
                    <a:pt x="357" y="1964"/>
                  </a:lnTo>
                  <a:lnTo>
                    <a:pt x="354" y="1967"/>
                  </a:lnTo>
                  <a:lnTo>
                    <a:pt x="354" y="1973"/>
                  </a:lnTo>
                  <a:lnTo>
                    <a:pt x="357" y="1975"/>
                  </a:lnTo>
                  <a:lnTo>
                    <a:pt x="365" y="1975"/>
                  </a:lnTo>
                  <a:lnTo>
                    <a:pt x="368" y="1973"/>
                  </a:lnTo>
                  <a:lnTo>
                    <a:pt x="368" y="1967"/>
                  </a:lnTo>
                  <a:moveTo>
                    <a:pt x="387" y="2008"/>
                  </a:moveTo>
                  <a:lnTo>
                    <a:pt x="382" y="2004"/>
                  </a:lnTo>
                  <a:lnTo>
                    <a:pt x="368" y="2004"/>
                  </a:lnTo>
                  <a:lnTo>
                    <a:pt x="362" y="2008"/>
                  </a:lnTo>
                  <a:lnTo>
                    <a:pt x="362" y="2018"/>
                  </a:lnTo>
                  <a:lnTo>
                    <a:pt x="368" y="2022"/>
                  </a:lnTo>
                  <a:lnTo>
                    <a:pt x="382" y="2022"/>
                  </a:lnTo>
                  <a:lnTo>
                    <a:pt x="387" y="2018"/>
                  </a:lnTo>
                  <a:lnTo>
                    <a:pt x="387" y="2008"/>
                  </a:lnTo>
                  <a:moveTo>
                    <a:pt x="395" y="1952"/>
                  </a:moveTo>
                  <a:lnTo>
                    <a:pt x="390" y="1948"/>
                  </a:lnTo>
                  <a:lnTo>
                    <a:pt x="376" y="1948"/>
                  </a:lnTo>
                  <a:lnTo>
                    <a:pt x="371" y="1952"/>
                  </a:lnTo>
                  <a:lnTo>
                    <a:pt x="371" y="1962"/>
                  </a:lnTo>
                  <a:lnTo>
                    <a:pt x="376" y="1966"/>
                  </a:lnTo>
                  <a:lnTo>
                    <a:pt x="390" y="1966"/>
                  </a:lnTo>
                  <a:lnTo>
                    <a:pt x="395" y="1962"/>
                  </a:lnTo>
                  <a:lnTo>
                    <a:pt x="395" y="1952"/>
                  </a:lnTo>
                  <a:moveTo>
                    <a:pt x="395" y="1876"/>
                  </a:moveTo>
                  <a:lnTo>
                    <a:pt x="392" y="1873"/>
                  </a:lnTo>
                  <a:lnTo>
                    <a:pt x="384" y="1873"/>
                  </a:lnTo>
                  <a:lnTo>
                    <a:pt x="381" y="1876"/>
                  </a:lnTo>
                  <a:lnTo>
                    <a:pt x="381" y="1882"/>
                  </a:lnTo>
                  <a:lnTo>
                    <a:pt x="384" y="1884"/>
                  </a:lnTo>
                  <a:lnTo>
                    <a:pt x="392" y="1884"/>
                  </a:lnTo>
                  <a:lnTo>
                    <a:pt x="395" y="1882"/>
                  </a:lnTo>
                  <a:lnTo>
                    <a:pt x="395" y="1876"/>
                  </a:lnTo>
                  <a:moveTo>
                    <a:pt x="399" y="1906"/>
                  </a:moveTo>
                  <a:lnTo>
                    <a:pt x="396" y="1904"/>
                  </a:lnTo>
                  <a:lnTo>
                    <a:pt x="388" y="1904"/>
                  </a:lnTo>
                  <a:lnTo>
                    <a:pt x="385" y="1906"/>
                  </a:lnTo>
                  <a:lnTo>
                    <a:pt x="385" y="1911"/>
                  </a:lnTo>
                  <a:lnTo>
                    <a:pt x="388" y="1913"/>
                  </a:lnTo>
                  <a:lnTo>
                    <a:pt x="396" y="1913"/>
                  </a:lnTo>
                  <a:lnTo>
                    <a:pt x="399" y="1911"/>
                  </a:lnTo>
                  <a:lnTo>
                    <a:pt x="399" y="1906"/>
                  </a:lnTo>
                  <a:moveTo>
                    <a:pt x="409" y="648"/>
                  </a:moveTo>
                  <a:lnTo>
                    <a:pt x="406" y="645"/>
                  </a:lnTo>
                  <a:lnTo>
                    <a:pt x="398" y="645"/>
                  </a:lnTo>
                  <a:lnTo>
                    <a:pt x="394" y="648"/>
                  </a:lnTo>
                  <a:lnTo>
                    <a:pt x="394" y="654"/>
                  </a:lnTo>
                  <a:lnTo>
                    <a:pt x="398" y="656"/>
                  </a:lnTo>
                  <a:lnTo>
                    <a:pt x="406" y="656"/>
                  </a:lnTo>
                  <a:lnTo>
                    <a:pt x="409" y="654"/>
                  </a:lnTo>
                  <a:lnTo>
                    <a:pt x="409" y="648"/>
                  </a:lnTo>
                  <a:moveTo>
                    <a:pt x="418" y="2014"/>
                  </a:moveTo>
                  <a:lnTo>
                    <a:pt x="415" y="2012"/>
                  </a:lnTo>
                  <a:lnTo>
                    <a:pt x="407" y="2012"/>
                  </a:lnTo>
                  <a:lnTo>
                    <a:pt x="404" y="2014"/>
                  </a:lnTo>
                  <a:lnTo>
                    <a:pt x="404" y="2018"/>
                  </a:lnTo>
                  <a:lnTo>
                    <a:pt x="407" y="2020"/>
                  </a:lnTo>
                  <a:lnTo>
                    <a:pt x="415" y="2020"/>
                  </a:lnTo>
                  <a:lnTo>
                    <a:pt x="418" y="2018"/>
                  </a:lnTo>
                  <a:lnTo>
                    <a:pt x="418" y="2014"/>
                  </a:lnTo>
                  <a:moveTo>
                    <a:pt x="418" y="1894"/>
                  </a:moveTo>
                  <a:lnTo>
                    <a:pt x="415" y="1892"/>
                  </a:lnTo>
                  <a:lnTo>
                    <a:pt x="407" y="1892"/>
                  </a:lnTo>
                  <a:lnTo>
                    <a:pt x="404" y="1894"/>
                  </a:lnTo>
                  <a:lnTo>
                    <a:pt x="404" y="1900"/>
                  </a:lnTo>
                  <a:lnTo>
                    <a:pt x="407" y="1903"/>
                  </a:lnTo>
                  <a:lnTo>
                    <a:pt x="415" y="1903"/>
                  </a:lnTo>
                  <a:lnTo>
                    <a:pt x="418" y="1900"/>
                  </a:lnTo>
                  <a:lnTo>
                    <a:pt x="418" y="1894"/>
                  </a:lnTo>
                  <a:moveTo>
                    <a:pt x="438" y="426"/>
                  </a:moveTo>
                  <a:lnTo>
                    <a:pt x="432" y="422"/>
                  </a:lnTo>
                  <a:lnTo>
                    <a:pt x="419" y="422"/>
                  </a:lnTo>
                  <a:lnTo>
                    <a:pt x="413" y="426"/>
                  </a:lnTo>
                  <a:lnTo>
                    <a:pt x="413" y="437"/>
                  </a:lnTo>
                  <a:lnTo>
                    <a:pt x="419" y="441"/>
                  </a:lnTo>
                  <a:lnTo>
                    <a:pt x="432" y="441"/>
                  </a:lnTo>
                  <a:lnTo>
                    <a:pt x="438" y="437"/>
                  </a:lnTo>
                  <a:lnTo>
                    <a:pt x="438" y="426"/>
                  </a:lnTo>
                  <a:moveTo>
                    <a:pt x="453" y="1880"/>
                  </a:moveTo>
                  <a:lnTo>
                    <a:pt x="450" y="1877"/>
                  </a:lnTo>
                  <a:lnTo>
                    <a:pt x="442" y="1877"/>
                  </a:lnTo>
                  <a:lnTo>
                    <a:pt x="439" y="1880"/>
                  </a:lnTo>
                  <a:lnTo>
                    <a:pt x="439" y="1886"/>
                  </a:lnTo>
                  <a:lnTo>
                    <a:pt x="442" y="1888"/>
                  </a:lnTo>
                  <a:lnTo>
                    <a:pt x="450" y="1888"/>
                  </a:lnTo>
                  <a:lnTo>
                    <a:pt x="453" y="1886"/>
                  </a:lnTo>
                  <a:lnTo>
                    <a:pt x="453" y="1880"/>
                  </a:lnTo>
                  <a:moveTo>
                    <a:pt x="455" y="1912"/>
                  </a:moveTo>
                  <a:lnTo>
                    <a:pt x="452" y="1911"/>
                  </a:lnTo>
                  <a:lnTo>
                    <a:pt x="444" y="1911"/>
                  </a:lnTo>
                  <a:lnTo>
                    <a:pt x="441" y="1912"/>
                  </a:lnTo>
                  <a:lnTo>
                    <a:pt x="441" y="1917"/>
                  </a:lnTo>
                  <a:lnTo>
                    <a:pt x="444" y="1919"/>
                  </a:lnTo>
                  <a:lnTo>
                    <a:pt x="452" y="1919"/>
                  </a:lnTo>
                  <a:lnTo>
                    <a:pt x="455" y="1917"/>
                  </a:lnTo>
                  <a:lnTo>
                    <a:pt x="455" y="1912"/>
                  </a:lnTo>
                  <a:moveTo>
                    <a:pt x="455" y="1793"/>
                  </a:moveTo>
                  <a:lnTo>
                    <a:pt x="452" y="1791"/>
                  </a:lnTo>
                  <a:lnTo>
                    <a:pt x="444" y="1791"/>
                  </a:lnTo>
                  <a:lnTo>
                    <a:pt x="441" y="1793"/>
                  </a:lnTo>
                  <a:lnTo>
                    <a:pt x="441" y="1799"/>
                  </a:lnTo>
                  <a:lnTo>
                    <a:pt x="444" y="1802"/>
                  </a:lnTo>
                  <a:lnTo>
                    <a:pt x="452" y="1802"/>
                  </a:lnTo>
                  <a:lnTo>
                    <a:pt x="455" y="1799"/>
                  </a:lnTo>
                  <a:lnTo>
                    <a:pt x="455" y="1793"/>
                  </a:lnTo>
                  <a:moveTo>
                    <a:pt x="469" y="685"/>
                  </a:moveTo>
                  <a:lnTo>
                    <a:pt x="466" y="683"/>
                  </a:lnTo>
                  <a:lnTo>
                    <a:pt x="458" y="683"/>
                  </a:lnTo>
                  <a:lnTo>
                    <a:pt x="454" y="685"/>
                  </a:lnTo>
                  <a:lnTo>
                    <a:pt x="454" y="689"/>
                  </a:lnTo>
                  <a:lnTo>
                    <a:pt x="458" y="691"/>
                  </a:lnTo>
                  <a:lnTo>
                    <a:pt x="466" y="691"/>
                  </a:lnTo>
                  <a:lnTo>
                    <a:pt x="469" y="689"/>
                  </a:lnTo>
                  <a:lnTo>
                    <a:pt x="469" y="685"/>
                  </a:lnTo>
                  <a:moveTo>
                    <a:pt x="469" y="565"/>
                  </a:moveTo>
                  <a:lnTo>
                    <a:pt x="466" y="563"/>
                  </a:lnTo>
                  <a:lnTo>
                    <a:pt x="458" y="563"/>
                  </a:lnTo>
                  <a:lnTo>
                    <a:pt x="454" y="565"/>
                  </a:lnTo>
                  <a:lnTo>
                    <a:pt x="454" y="571"/>
                  </a:lnTo>
                  <a:lnTo>
                    <a:pt x="458" y="574"/>
                  </a:lnTo>
                  <a:lnTo>
                    <a:pt x="466" y="574"/>
                  </a:lnTo>
                  <a:lnTo>
                    <a:pt x="469" y="571"/>
                  </a:lnTo>
                  <a:lnTo>
                    <a:pt x="469" y="565"/>
                  </a:lnTo>
                  <a:moveTo>
                    <a:pt x="478" y="1933"/>
                  </a:moveTo>
                  <a:lnTo>
                    <a:pt x="475" y="1931"/>
                  </a:lnTo>
                  <a:lnTo>
                    <a:pt x="467" y="1931"/>
                  </a:lnTo>
                  <a:lnTo>
                    <a:pt x="464" y="1933"/>
                  </a:lnTo>
                  <a:lnTo>
                    <a:pt x="464" y="1938"/>
                  </a:lnTo>
                  <a:lnTo>
                    <a:pt x="467" y="1939"/>
                  </a:lnTo>
                  <a:lnTo>
                    <a:pt x="475" y="1939"/>
                  </a:lnTo>
                  <a:lnTo>
                    <a:pt x="478" y="1938"/>
                  </a:lnTo>
                  <a:lnTo>
                    <a:pt x="478" y="1933"/>
                  </a:lnTo>
                  <a:moveTo>
                    <a:pt x="478" y="1993"/>
                  </a:moveTo>
                  <a:lnTo>
                    <a:pt x="473" y="1989"/>
                  </a:lnTo>
                  <a:lnTo>
                    <a:pt x="459" y="1989"/>
                  </a:lnTo>
                  <a:lnTo>
                    <a:pt x="453" y="1993"/>
                  </a:lnTo>
                  <a:lnTo>
                    <a:pt x="453" y="2004"/>
                  </a:lnTo>
                  <a:lnTo>
                    <a:pt x="459" y="2008"/>
                  </a:lnTo>
                  <a:lnTo>
                    <a:pt x="473" y="2008"/>
                  </a:lnTo>
                  <a:lnTo>
                    <a:pt x="478" y="2004"/>
                  </a:lnTo>
                  <a:lnTo>
                    <a:pt x="478" y="1993"/>
                  </a:lnTo>
                  <a:moveTo>
                    <a:pt x="487" y="2031"/>
                  </a:moveTo>
                  <a:lnTo>
                    <a:pt x="483" y="2028"/>
                  </a:lnTo>
                  <a:lnTo>
                    <a:pt x="475" y="2028"/>
                  </a:lnTo>
                  <a:lnTo>
                    <a:pt x="472" y="2031"/>
                  </a:lnTo>
                  <a:lnTo>
                    <a:pt x="472" y="2037"/>
                  </a:lnTo>
                  <a:lnTo>
                    <a:pt x="475" y="2039"/>
                  </a:lnTo>
                  <a:lnTo>
                    <a:pt x="483" y="2039"/>
                  </a:lnTo>
                  <a:lnTo>
                    <a:pt x="487" y="2037"/>
                  </a:lnTo>
                  <a:lnTo>
                    <a:pt x="487" y="2031"/>
                  </a:lnTo>
                  <a:moveTo>
                    <a:pt x="505" y="2072"/>
                  </a:moveTo>
                  <a:lnTo>
                    <a:pt x="500" y="2068"/>
                  </a:lnTo>
                  <a:lnTo>
                    <a:pt x="486" y="2068"/>
                  </a:lnTo>
                  <a:lnTo>
                    <a:pt x="480" y="2072"/>
                  </a:lnTo>
                  <a:lnTo>
                    <a:pt x="480" y="2082"/>
                  </a:lnTo>
                  <a:lnTo>
                    <a:pt x="486" y="2086"/>
                  </a:lnTo>
                  <a:lnTo>
                    <a:pt x="500" y="2086"/>
                  </a:lnTo>
                  <a:lnTo>
                    <a:pt x="505" y="2082"/>
                  </a:lnTo>
                  <a:lnTo>
                    <a:pt x="505" y="2072"/>
                  </a:lnTo>
                  <a:moveTo>
                    <a:pt x="513" y="2016"/>
                  </a:moveTo>
                  <a:lnTo>
                    <a:pt x="508" y="2012"/>
                  </a:lnTo>
                  <a:lnTo>
                    <a:pt x="494" y="2012"/>
                  </a:lnTo>
                  <a:lnTo>
                    <a:pt x="489" y="2016"/>
                  </a:lnTo>
                  <a:lnTo>
                    <a:pt x="489" y="2026"/>
                  </a:lnTo>
                  <a:lnTo>
                    <a:pt x="494" y="2030"/>
                  </a:lnTo>
                  <a:lnTo>
                    <a:pt x="508" y="2030"/>
                  </a:lnTo>
                  <a:lnTo>
                    <a:pt x="513" y="2026"/>
                  </a:lnTo>
                  <a:lnTo>
                    <a:pt x="513" y="2016"/>
                  </a:lnTo>
                  <a:moveTo>
                    <a:pt x="515" y="1892"/>
                  </a:moveTo>
                  <a:lnTo>
                    <a:pt x="510" y="1888"/>
                  </a:lnTo>
                  <a:lnTo>
                    <a:pt x="496" y="1888"/>
                  </a:lnTo>
                  <a:lnTo>
                    <a:pt x="491" y="1892"/>
                  </a:lnTo>
                  <a:lnTo>
                    <a:pt x="491" y="1902"/>
                  </a:lnTo>
                  <a:lnTo>
                    <a:pt x="496" y="1906"/>
                  </a:lnTo>
                  <a:lnTo>
                    <a:pt x="510" y="1906"/>
                  </a:lnTo>
                  <a:lnTo>
                    <a:pt x="515" y="1902"/>
                  </a:lnTo>
                  <a:lnTo>
                    <a:pt x="515" y="1892"/>
                  </a:lnTo>
                  <a:moveTo>
                    <a:pt x="515" y="1832"/>
                  </a:moveTo>
                  <a:lnTo>
                    <a:pt x="512" y="1830"/>
                  </a:lnTo>
                  <a:lnTo>
                    <a:pt x="504" y="1830"/>
                  </a:lnTo>
                  <a:lnTo>
                    <a:pt x="501" y="1832"/>
                  </a:lnTo>
                  <a:lnTo>
                    <a:pt x="501" y="1836"/>
                  </a:lnTo>
                  <a:lnTo>
                    <a:pt x="504" y="1838"/>
                  </a:lnTo>
                  <a:lnTo>
                    <a:pt x="512" y="1838"/>
                  </a:lnTo>
                  <a:lnTo>
                    <a:pt x="515" y="1836"/>
                  </a:lnTo>
                  <a:lnTo>
                    <a:pt x="515" y="1832"/>
                  </a:lnTo>
                  <a:moveTo>
                    <a:pt x="519" y="847"/>
                  </a:moveTo>
                  <a:lnTo>
                    <a:pt x="515" y="844"/>
                  </a:lnTo>
                  <a:lnTo>
                    <a:pt x="507" y="844"/>
                  </a:lnTo>
                  <a:lnTo>
                    <a:pt x="504" y="847"/>
                  </a:lnTo>
                  <a:lnTo>
                    <a:pt x="504" y="853"/>
                  </a:lnTo>
                  <a:lnTo>
                    <a:pt x="507" y="855"/>
                  </a:lnTo>
                  <a:lnTo>
                    <a:pt x="515" y="855"/>
                  </a:lnTo>
                  <a:lnTo>
                    <a:pt x="519" y="853"/>
                  </a:lnTo>
                  <a:lnTo>
                    <a:pt x="519" y="847"/>
                  </a:lnTo>
                  <a:moveTo>
                    <a:pt x="524" y="1930"/>
                  </a:moveTo>
                  <a:lnTo>
                    <a:pt x="520" y="1927"/>
                  </a:lnTo>
                  <a:lnTo>
                    <a:pt x="512" y="1927"/>
                  </a:lnTo>
                  <a:lnTo>
                    <a:pt x="509" y="1930"/>
                  </a:lnTo>
                  <a:lnTo>
                    <a:pt x="509" y="1936"/>
                  </a:lnTo>
                  <a:lnTo>
                    <a:pt x="512" y="1938"/>
                  </a:lnTo>
                  <a:lnTo>
                    <a:pt x="520" y="1938"/>
                  </a:lnTo>
                  <a:lnTo>
                    <a:pt x="524" y="1936"/>
                  </a:lnTo>
                  <a:lnTo>
                    <a:pt x="524" y="1930"/>
                  </a:lnTo>
                  <a:moveTo>
                    <a:pt x="529" y="604"/>
                  </a:moveTo>
                  <a:lnTo>
                    <a:pt x="526" y="602"/>
                  </a:lnTo>
                  <a:lnTo>
                    <a:pt x="518" y="602"/>
                  </a:lnTo>
                  <a:lnTo>
                    <a:pt x="514" y="604"/>
                  </a:lnTo>
                  <a:lnTo>
                    <a:pt x="514" y="608"/>
                  </a:lnTo>
                  <a:lnTo>
                    <a:pt x="518" y="610"/>
                  </a:lnTo>
                  <a:lnTo>
                    <a:pt x="526" y="610"/>
                  </a:lnTo>
                  <a:lnTo>
                    <a:pt x="529" y="608"/>
                  </a:lnTo>
                  <a:lnTo>
                    <a:pt x="529" y="604"/>
                  </a:lnTo>
                  <a:moveTo>
                    <a:pt x="529" y="664"/>
                  </a:moveTo>
                  <a:lnTo>
                    <a:pt x="523" y="660"/>
                  </a:lnTo>
                  <a:lnTo>
                    <a:pt x="510" y="660"/>
                  </a:lnTo>
                  <a:lnTo>
                    <a:pt x="504" y="664"/>
                  </a:lnTo>
                  <a:lnTo>
                    <a:pt x="504" y="674"/>
                  </a:lnTo>
                  <a:lnTo>
                    <a:pt x="510" y="679"/>
                  </a:lnTo>
                  <a:lnTo>
                    <a:pt x="523" y="679"/>
                  </a:lnTo>
                  <a:lnTo>
                    <a:pt x="529" y="674"/>
                  </a:lnTo>
                  <a:lnTo>
                    <a:pt x="529" y="664"/>
                  </a:lnTo>
                  <a:moveTo>
                    <a:pt x="537" y="702"/>
                  </a:moveTo>
                  <a:lnTo>
                    <a:pt x="534" y="699"/>
                  </a:lnTo>
                  <a:lnTo>
                    <a:pt x="526" y="699"/>
                  </a:lnTo>
                  <a:lnTo>
                    <a:pt x="523" y="702"/>
                  </a:lnTo>
                  <a:lnTo>
                    <a:pt x="523" y="708"/>
                  </a:lnTo>
                  <a:lnTo>
                    <a:pt x="526" y="710"/>
                  </a:lnTo>
                  <a:lnTo>
                    <a:pt x="534" y="710"/>
                  </a:lnTo>
                  <a:lnTo>
                    <a:pt x="537" y="708"/>
                  </a:lnTo>
                  <a:lnTo>
                    <a:pt x="537" y="702"/>
                  </a:lnTo>
                  <a:moveTo>
                    <a:pt x="542" y="1971"/>
                  </a:moveTo>
                  <a:lnTo>
                    <a:pt x="537" y="1966"/>
                  </a:lnTo>
                  <a:lnTo>
                    <a:pt x="523" y="1966"/>
                  </a:lnTo>
                  <a:lnTo>
                    <a:pt x="518" y="1971"/>
                  </a:lnTo>
                  <a:lnTo>
                    <a:pt x="518" y="1970"/>
                  </a:lnTo>
                  <a:lnTo>
                    <a:pt x="514" y="1968"/>
                  </a:lnTo>
                  <a:lnTo>
                    <a:pt x="506" y="1968"/>
                  </a:lnTo>
                  <a:lnTo>
                    <a:pt x="503" y="1970"/>
                  </a:lnTo>
                  <a:lnTo>
                    <a:pt x="503" y="1975"/>
                  </a:lnTo>
                  <a:lnTo>
                    <a:pt x="506" y="1977"/>
                  </a:lnTo>
                  <a:lnTo>
                    <a:pt x="514" y="1977"/>
                  </a:lnTo>
                  <a:lnTo>
                    <a:pt x="517" y="1975"/>
                  </a:lnTo>
                  <a:lnTo>
                    <a:pt x="517" y="1981"/>
                  </a:lnTo>
                  <a:lnTo>
                    <a:pt x="523" y="1985"/>
                  </a:lnTo>
                  <a:lnTo>
                    <a:pt x="537" y="1985"/>
                  </a:lnTo>
                  <a:lnTo>
                    <a:pt x="542" y="1981"/>
                  </a:lnTo>
                  <a:lnTo>
                    <a:pt x="542" y="1971"/>
                  </a:lnTo>
                  <a:moveTo>
                    <a:pt x="549" y="1123"/>
                  </a:moveTo>
                  <a:lnTo>
                    <a:pt x="544" y="1119"/>
                  </a:lnTo>
                  <a:lnTo>
                    <a:pt x="530" y="1119"/>
                  </a:lnTo>
                  <a:lnTo>
                    <a:pt x="524" y="1123"/>
                  </a:lnTo>
                  <a:lnTo>
                    <a:pt x="524" y="1133"/>
                  </a:lnTo>
                  <a:lnTo>
                    <a:pt x="530" y="1137"/>
                  </a:lnTo>
                  <a:lnTo>
                    <a:pt x="544" y="1137"/>
                  </a:lnTo>
                  <a:lnTo>
                    <a:pt x="549" y="1133"/>
                  </a:lnTo>
                  <a:lnTo>
                    <a:pt x="549" y="1123"/>
                  </a:lnTo>
                  <a:moveTo>
                    <a:pt x="551" y="1915"/>
                  </a:moveTo>
                  <a:lnTo>
                    <a:pt x="545" y="1911"/>
                  </a:lnTo>
                  <a:lnTo>
                    <a:pt x="531" y="1911"/>
                  </a:lnTo>
                  <a:lnTo>
                    <a:pt x="526" y="1915"/>
                  </a:lnTo>
                  <a:lnTo>
                    <a:pt x="526" y="1925"/>
                  </a:lnTo>
                  <a:lnTo>
                    <a:pt x="531" y="1929"/>
                  </a:lnTo>
                  <a:lnTo>
                    <a:pt x="545" y="1929"/>
                  </a:lnTo>
                  <a:lnTo>
                    <a:pt x="551" y="1925"/>
                  </a:lnTo>
                  <a:lnTo>
                    <a:pt x="551" y="1915"/>
                  </a:lnTo>
                  <a:moveTo>
                    <a:pt x="555" y="1869"/>
                  </a:moveTo>
                  <a:lnTo>
                    <a:pt x="551" y="1867"/>
                  </a:lnTo>
                  <a:lnTo>
                    <a:pt x="543" y="1867"/>
                  </a:lnTo>
                  <a:lnTo>
                    <a:pt x="540" y="1869"/>
                  </a:lnTo>
                  <a:lnTo>
                    <a:pt x="540" y="1874"/>
                  </a:lnTo>
                  <a:lnTo>
                    <a:pt x="543" y="1875"/>
                  </a:lnTo>
                  <a:lnTo>
                    <a:pt x="551" y="1875"/>
                  </a:lnTo>
                  <a:lnTo>
                    <a:pt x="555" y="1874"/>
                  </a:lnTo>
                  <a:lnTo>
                    <a:pt x="555" y="1869"/>
                  </a:lnTo>
                  <a:moveTo>
                    <a:pt x="556" y="743"/>
                  </a:moveTo>
                  <a:lnTo>
                    <a:pt x="550" y="739"/>
                  </a:lnTo>
                  <a:lnTo>
                    <a:pt x="536" y="739"/>
                  </a:lnTo>
                  <a:lnTo>
                    <a:pt x="531" y="743"/>
                  </a:lnTo>
                  <a:lnTo>
                    <a:pt x="531" y="753"/>
                  </a:lnTo>
                  <a:lnTo>
                    <a:pt x="536" y="757"/>
                  </a:lnTo>
                  <a:lnTo>
                    <a:pt x="550" y="757"/>
                  </a:lnTo>
                  <a:lnTo>
                    <a:pt x="556" y="753"/>
                  </a:lnTo>
                  <a:lnTo>
                    <a:pt x="556" y="743"/>
                  </a:lnTo>
                  <a:moveTo>
                    <a:pt x="557" y="1160"/>
                  </a:moveTo>
                  <a:lnTo>
                    <a:pt x="554" y="1158"/>
                  </a:lnTo>
                  <a:lnTo>
                    <a:pt x="546" y="1158"/>
                  </a:lnTo>
                  <a:lnTo>
                    <a:pt x="543" y="1160"/>
                  </a:lnTo>
                  <a:lnTo>
                    <a:pt x="543" y="1166"/>
                  </a:lnTo>
                  <a:lnTo>
                    <a:pt x="546" y="1169"/>
                  </a:lnTo>
                  <a:lnTo>
                    <a:pt x="554" y="1169"/>
                  </a:lnTo>
                  <a:lnTo>
                    <a:pt x="557" y="1166"/>
                  </a:lnTo>
                  <a:lnTo>
                    <a:pt x="557" y="1160"/>
                  </a:lnTo>
                  <a:moveTo>
                    <a:pt x="564" y="687"/>
                  </a:moveTo>
                  <a:lnTo>
                    <a:pt x="558" y="683"/>
                  </a:lnTo>
                  <a:lnTo>
                    <a:pt x="545" y="683"/>
                  </a:lnTo>
                  <a:lnTo>
                    <a:pt x="539" y="687"/>
                  </a:lnTo>
                  <a:lnTo>
                    <a:pt x="539" y="697"/>
                  </a:lnTo>
                  <a:lnTo>
                    <a:pt x="545" y="701"/>
                  </a:lnTo>
                  <a:lnTo>
                    <a:pt x="558" y="701"/>
                  </a:lnTo>
                  <a:lnTo>
                    <a:pt x="564" y="697"/>
                  </a:lnTo>
                  <a:lnTo>
                    <a:pt x="564" y="687"/>
                  </a:lnTo>
                  <a:moveTo>
                    <a:pt x="568" y="641"/>
                  </a:moveTo>
                  <a:lnTo>
                    <a:pt x="565" y="639"/>
                  </a:lnTo>
                  <a:lnTo>
                    <a:pt x="557" y="639"/>
                  </a:lnTo>
                  <a:lnTo>
                    <a:pt x="554" y="641"/>
                  </a:lnTo>
                  <a:lnTo>
                    <a:pt x="554" y="646"/>
                  </a:lnTo>
                  <a:lnTo>
                    <a:pt x="557" y="648"/>
                  </a:lnTo>
                  <a:lnTo>
                    <a:pt x="565" y="648"/>
                  </a:lnTo>
                  <a:lnTo>
                    <a:pt x="568" y="646"/>
                  </a:lnTo>
                  <a:lnTo>
                    <a:pt x="568" y="641"/>
                  </a:lnTo>
                  <a:moveTo>
                    <a:pt x="571" y="1944"/>
                  </a:moveTo>
                  <a:lnTo>
                    <a:pt x="568" y="1941"/>
                  </a:lnTo>
                  <a:lnTo>
                    <a:pt x="560" y="1941"/>
                  </a:lnTo>
                  <a:lnTo>
                    <a:pt x="557" y="1944"/>
                  </a:lnTo>
                  <a:lnTo>
                    <a:pt x="557" y="1950"/>
                  </a:lnTo>
                  <a:lnTo>
                    <a:pt x="560" y="1952"/>
                  </a:lnTo>
                  <a:lnTo>
                    <a:pt x="568" y="1952"/>
                  </a:lnTo>
                  <a:lnTo>
                    <a:pt x="571" y="1950"/>
                  </a:lnTo>
                  <a:lnTo>
                    <a:pt x="571" y="1944"/>
                  </a:lnTo>
                  <a:moveTo>
                    <a:pt x="584" y="1146"/>
                  </a:moveTo>
                  <a:lnTo>
                    <a:pt x="579" y="1142"/>
                  </a:lnTo>
                  <a:lnTo>
                    <a:pt x="565" y="1142"/>
                  </a:lnTo>
                  <a:lnTo>
                    <a:pt x="559" y="1146"/>
                  </a:lnTo>
                  <a:lnTo>
                    <a:pt x="559" y="1156"/>
                  </a:lnTo>
                  <a:lnTo>
                    <a:pt x="565" y="1160"/>
                  </a:lnTo>
                  <a:lnTo>
                    <a:pt x="579" y="1160"/>
                  </a:lnTo>
                  <a:lnTo>
                    <a:pt x="584" y="1156"/>
                  </a:lnTo>
                  <a:lnTo>
                    <a:pt x="584" y="1146"/>
                  </a:lnTo>
                  <a:moveTo>
                    <a:pt x="588" y="1100"/>
                  </a:moveTo>
                  <a:lnTo>
                    <a:pt x="585" y="1098"/>
                  </a:lnTo>
                  <a:lnTo>
                    <a:pt x="577" y="1098"/>
                  </a:lnTo>
                  <a:lnTo>
                    <a:pt x="574" y="1100"/>
                  </a:lnTo>
                  <a:lnTo>
                    <a:pt x="574" y="1104"/>
                  </a:lnTo>
                  <a:lnTo>
                    <a:pt x="577" y="1106"/>
                  </a:lnTo>
                  <a:lnTo>
                    <a:pt x="585" y="1106"/>
                  </a:lnTo>
                  <a:lnTo>
                    <a:pt x="588" y="1104"/>
                  </a:lnTo>
                  <a:lnTo>
                    <a:pt x="588" y="1100"/>
                  </a:lnTo>
                  <a:moveTo>
                    <a:pt x="617" y="1840"/>
                  </a:moveTo>
                  <a:lnTo>
                    <a:pt x="614" y="1838"/>
                  </a:lnTo>
                  <a:lnTo>
                    <a:pt x="606" y="1838"/>
                  </a:lnTo>
                  <a:lnTo>
                    <a:pt x="602" y="1840"/>
                  </a:lnTo>
                  <a:lnTo>
                    <a:pt x="597" y="1840"/>
                  </a:lnTo>
                  <a:lnTo>
                    <a:pt x="594" y="1843"/>
                  </a:lnTo>
                  <a:lnTo>
                    <a:pt x="594" y="1849"/>
                  </a:lnTo>
                  <a:lnTo>
                    <a:pt x="597" y="1851"/>
                  </a:lnTo>
                  <a:lnTo>
                    <a:pt x="605" y="1851"/>
                  </a:lnTo>
                  <a:lnTo>
                    <a:pt x="608" y="1849"/>
                  </a:lnTo>
                  <a:lnTo>
                    <a:pt x="608" y="1848"/>
                  </a:lnTo>
                  <a:lnTo>
                    <a:pt x="614" y="1848"/>
                  </a:lnTo>
                  <a:lnTo>
                    <a:pt x="617" y="1846"/>
                  </a:lnTo>
                  <a:lnTo>
                    <a:pt x="617" y="1840"/>
                  </a:lnTo>
                  <a:moveTo>
                    <a:pt x="622" y="615"/>
                  </a:moveTo>
                  <a:lnTo>
                    <a:pt x="619" y="612"/>
                  </a:lnTo>
                  <a:lnTo>
                    <a:pt x="611" y="612"/>
                  </a:lnTo>
                  <a:lnTo>
                    <a:pt x="607" y="615"/>
                  </a:lnTo>
                  <a:lnTo>
                    <a:pt x="607" y="621"/>
                  </a:lnTo>
                  <a:lnTo>
                    <a:pt x="611" y="623"/>
                  </a:lnTo>
                  <a:lnTo>
                    <a:pt x="619" y="623"/>
                  </a:lnTo>
                  <a:lnTo>
                    <a:pt x="622" y="621"/>
                  </a:lnTo>
                  <a:lnTo>
                    <a:pt x="622" y="615"/>
                  </a:lnTo>
                  <a:moveTo>
                    <a:pt x="644" y="1106"/>
                  </a:moveTo>
                  <a:lnTo>
                    <a:pt x="641" y="1104"/>
                  </a:lnTo>
                  <a:lnTo>
                    <a:pt x="633" y="1104"/>
                  </a:lnTo>
                  <a:lnTo>
                    <a:pt x="630" y="1106"/>
                  </a:lnTo>
                  <a:lnTo>
                    <a:pt x="630" y="1111"/>
                  </a:lnTo>
                  <a:lnTo>
                    <a:pt x="633" y="1113"/>
                  </a:lnTo>
                  <a:lnTo>
                    <a:pt x="641" y="1113"/>
                  </a:lnTo>
                  <a:lnTo>
                    <a:pt x="644" y="1111"/>
                  </a:lnTo>
                  <a:lnTo>
                    <a:pt x="644" y="1106"/>
                  </a:lnTo>
                  <a:moveTo>
                    <a:pt x="652" y="1765"/>
                  </a:moveTo>
                  <a:lnTo>
                    <a:pt x="646" y="1761"/>
                  </a:lnTo>
                  <a:lnTo>
                    <a:pt x="633" y="1761"/>
                  </a:lnTo>
                  <a:lnTo>
                    <a:pt x="627" y="1765"/>
                  </a:lnTo>
                  <a:lnTo>
                    <a:pt x="627" y="1775"/>
                  </a:lnTo>
                  <a:lnTo>
                    <a:pt x="633" y="1780"/>
                  </a:lnTo>
                  <a:lnTo>
                    <a:pt x="646" y="1780"/>
                  </a:lnTo>
                  <a:lnTo>
                    <a:pt x="652" y="1775"/>
                  </a:lnTo>
                  <a:lnTo>
                    <a:pt x="652" y="1765"/>
                  </a:lnTo>
                  <a:moveTo>
                    <a:pt x="669" y="1943"/>
                  </a:moveTo>
                  <a:lnTo>
                    <a:pt x="665" y="1941"/>
                  </a:lnTo>
                  <a:lnTo>
                    <a:pt x="657" y="1941"/>
                  </a:lnTo>
                  <a:lnTo>
                    <a:pt x="654" y="1943"/>
                  </a:lnTo>
                  <a:lnTo>
                    <a:pt x="654" y="1949"/>
                  </a:lnTo>
                  <a:lnTo>
                    <a:pt x="657" y="1952"/>
                  </a:lnTo>
                  <a:lnTo>
                    <a:pt x="665" y="1952"/>
                  </a:lnTo>
                  <a:lnTo>
                    <a:pt x="669" y="1949"/>
                  </a:lnTo>
                  <a:lnTo>
                    <a:pt x="669" y="1943"/>
                  </a:lnTo>
                  <a:moveTo>
                    <a:pt x="671" y="1835"/>
                  </a:moveTo>
                  <a:lnTo>
                    <a:pt x="667" y="1833"/>
                  </a:lnTo>
                  <a:lnTo>
                    <a:pt x="659" y="1833"/>
                  </a:lnTo>
                  <a:lnTo>
                    <a:pt x="656" y="1835"/>
                  </a:lnTo>
                  <a:lnTo>
                    <a:pt x="656" y="1840"/>
                  </a:lnTo>
                  <a:lnTo>
                    <a:pt x="659" y="1842"/>
                  </a:lnTo>
                  <a:lnTo>
                    <a:pt x="667" y="1842"/>
                  </a:lnTo>
                  <a:lnTo>
                    <a:pt x="671" y="1840"/>
                  </a:lnTo>
                  <a:lnTo>
                    <a:pt x="671" y="1835"/>
                  </a:lnTo>
                  <a:moveTo>
                    <a:pt x="671" y="1895"/>
                  </a:moveTo>
                  <a:lnTo>
                    <a:pt x="665" y="1891"/>
                  </a:lnTo>
                  <a:lnTo>
                    <a:pt x="651" y="1891"/>
                  </a:lnTo>
                  <a:lnTo>
                    <a:pt x="646" y="1895"/>
                  </a:lnTo>
                  <a:lnTo>
                    <a:pt x="646" y="1906"/>
                  </a:lnTo>
                  <a:lnTo>
                    <a:pt x="651" y="1910"/>
                  </a:lnTo>
                  <a:lnTo>
                    <a:pt x="665" y="1910"/>
                  </a:lnTo>
                  <a:lnTo>
                    <a:pt x="671" y="1906"/>
                  </a:lnTo>
                  <a:lnTo>
                    <a:pt x="671" y="1895"/>
                  </a:lnTo>
                  <a:moveTo>
                    <a:pt x="679" y="1933"/>
                  </a:moveTo>
                  <a:lnTo>
                    <a:pt x="676" y="1931"/>
                  </a:lnTo>
                  <a:lnTo>
                    <a:pt x="668" y="1931"/>
                  </a:lnTo>
                  <a:lnTo>
                    <a:pt x="664" y="1933"/>
                  </a:lnTo>
                  <a:lnTo>
                    <a:pt x="664" y="1939"/>
                  </a:lnTo>
                  <a:lnTo>
                    <a:pt x="668" y="1941"/>
                  </a:lnTo>
                  <a:lnTo>
                    <a:pt x="676" y="1941"/>
                  </a:lnTo>
                  <a:lnTo>
                    <a:pt x="679" y="1939"/>
                  </a:lnTo>
                  <a:lnTo>
                    <a:pt x="679" y="1933"/>
                  </a:lnTo>
                  <a:moveTo>
                    <a:pt x="697" y="1974"/>
                  </a:moveTo>
                  <a:lnTo>
                    <a:pt x="692" y="1970"/>
                  </a:lnTo>
                  <a:lnTo>
                    <a:pt x="678" y="1970"/>
                  </a:lnTo>
                  <a:lnTo>
                    <a:pt x="673" y="1974"/>
                  </a:lnTo>
                  <a:lnTo>
                    <a:pt x="673" y="1984"/>
                  </a:lnTo>
                  <a:lnTo>
                    <a:pt x="678" y="1988"/>
                  </a:lnTo>
                  <a:lnTo>
                    <a:pt x="692" y="1988"/>
                  </a:lnTo>
                  <a:lnTo>
                    <a:pt x="697" y="1984"/>
                  </a:lnTo>
                  <a:lnTo>
                    <a:pt x="697" y="1974"/>
                  </a:lnTo>
                  <a:moveTo>
                    <a:pt x="705" y="745"/>
                  </a:moveTo>
                  <a:lnTo>
                    <a:pt x="701" y="743"/>
                  </a:lnTo>
                  <a:lnTo>
                    <a:pt x="693" y="743"/>
                  </a:lnTo>
                  <a:lnTo>
                    <a:pt x="690" y="745"/>
                  </a:lnTo>
                  <a:lnTo>
                    <a:pt x="690" y="751"/>
                  </a:lnTo>
                  <a:lnTo>
                    <a:pt x="693" y="754"/>
                  </a:lnTo>
                  <a:lnTo>
                    <a:pt x="701" y="754"/>
                  </a:lnTo>
                  <a:lnTo>
                    <a:pt x="705" y="751"/>
                  </a:lnTo>
                  <a:lnTo>
                    <a:pt x="705" y="745"/>
                  </a:lnTo>
                  <a:moveTo>
                    <a:pt x="706" y="1918"/>
                  </a:moveTo>
                  <a:lnTo>
                    <a:pt x="700" y="1914"/>
                  </a:lnTo>
                  <a:lnTo>
                    <a:pt x="686" y="1914"/>
                  </a:lnTo>
                  <a:lnTo>
                    <a:pt x="681" y="1918"/>
                  </a:lnTo>
                  <a:lnTo>
                    <a:pt x="681" y="1928"/>
                  </a:lnTo>
                  <a:lnTo>
                    <a:pt x="686" y="1933"/>
                  </a:lnTo>
                  <a:lnTo>
                    <a:pt x="700" y="1933"/>
                  </a:lnTo>
                  <a:lnTo>
                    <a:pt x="706" y="1928"/>
                  </a:lnTo>
                  <a:lnTo>
                    <a:pt x="706" y="1918"/>
                  </a:lnTo>
                  <a:moveTo>
                    <a:pt x="706" y="1842"/>
                  </a:moveTo>
                  <a:lnTo>
                    <a:pt x="702" y="1840"/>
                  </a:lnTo>
                  <a:lnTo>
                    <a:pt x="694" y="1840"/>
                  </a:lnTo>
                  <a:lnTo>
                    <a:pt x="691" y="1842"/>
                  </a:lnTo>
                  <a:lnTo>
                    <a:pt x="691" y="1848"/>
                  </a:lnTo>
                  <a:lnTo>
                    <a:pt x="694" y="1851"/>
                  </a:lnTo>
                  <a:lnTo>
                    <a:pt x="702" y="1851"/>
                  </a:lnTo>
                  <a:lnTo>
                    <a:pt x="706" y="1848"/>
                  </a:lnTo>
                  <a:lnTo>
                    <a:pt x="706" y="1842"/>
                  </a:lnTo>
                  <a:moveTo>
                    <a:pt x="710" y="1872"/>
                  </a:moveTo>
                  <a:lnTo>
                    <a:pt x="707" y="1871"/>
                  </a:lnTo>
                  <a:lnTo>
                    <a:pt x="699" y="1871"/>
                  </a:lnTo>
                  <a:lnTo>
                    <a:pt x="695" y="1872"/>
                  </a:lnTo>
                  <a:lnTo>
                    <a:pt x="695" y="1877"/>
                  </a:lnTo>
                  <a:lnTo>
                    <a:pt x="699" y="1879"/>
                  </a:lnTo>
                  <a:lnTo>
                    <a:pt x="707" y="1879"/>
                  </a:lnTo>
                  <a:lnTo>
                    <a:pt x="710" y="1877"/>
                  </a:lnTo>
                  <a:lnTo>
                    <a:pt x="710" y="1872"/>
                  </a:lnTo>
                  <a:moveTo>
                    <a:pt x="729" y="1980"/>
                  </a:moveTo>
                  <a:lnTo>
                    <a:pt x="725" y="1978"/>
                  </a:lnTo>
                  <a:lnTo>
                    <a:pt x="717" y="1978"/>
                  </a:lnTo>
                  <a:lnTo>
                    <a:pt x="714" y="1980"/>
                  </a:lnTo>
                  <a:lnTo>
                    <a:pt x="714" y="1984"/>
                  </a:lnTo>
                  <a:lnTo>
                    <a:pt x="717" y="1986"/>
                  </a:lnTo>
                  <a:lnTo>
                    <a:pt x="725" y="1986"/>
                  </a:lnTo>
                  <a:lnTo>
                    <a:pt x="729" y="1984"/>
                  </a:lnTo>
                  <a:lnTo>
                    <a:pt x="729" y="1980"/>
                  </a:lnTo>
                  <a:moveTo>
                    <a:pt x="729" y="1861"/>
                  </a:moveTo>
                  <a:lnTo>
                    <a:pt x="725" y="1858"/>
                  </a:lnTo>
                  <a:lnTo>
                    <a:pt x="717" y="1858"/>
                  </a:lnTo>
                  <a:lnTo>
                    <a:pt x="714" y="1861"/>
                  </a:lnTo>
                  <a:lnTo>
                    <a:pt x="714" y="1867"/>
                  </a:lnTo>
                  <a:lnTo>
                    <a:pt x="717" y="1869"/>
                  </a:lnTo>
                  <a:lnTo>
                    <a:pt x="725" y="1869"/>
                  </a:lnTo>
                  <a:lnTo>
                    <a:pt x="729" y="1867"/>
                  </a:lnTo>
                  <a:lnTo>
                    <a:pt x="729" y="1861"/>
                  </a:lnTo>
                  <a:moveTo>
                    <a:pt x="764" y="1846"/>
                  </a:moveTo>
                  <a:lnTo>
                    <a:pt x="760" y="1844"/>
                  </a:lnTo>
                  <a:lnTo>
                    <a:pt x="752" y="1844"/>
                  </a:lnTo>
                  <a:lnTo>
                    <a:pt x="749" y="1846"/>
                  </a:lnTo>
                  <a:lnTo>
                    <a:pt x="749" y="1852"/>
                  </a:lnTo>
                  <a:lnTo>
                    <a:pt x="752" y="1855"/>
                  </a:lnTo>
                  <a:lnTo>
                    <a:pt x="760" y="1855"/>
                  </a:lnTo>
                  <a:lnTo>
                    <a:pt x="764" y="1852"/>
                  </a:lnTo>
                  <a:lnTo>
                    <a:pt x="764" y="1846"/>
                  </a:lnTo>
                  <a:moveTo>
                    <a:pt x="766" y="1879"/>
                  </a:moveTo>
                  <a:lnTo>
                    <a:pt x="762" y="1877"/>
                  </a:lnTo>
                  <a:lnTo>
                    <a:pt x="754" y="1877"/>
                  </a:lnTo>
                  <a:lnTo>
                    <a:pt x="751" y="1879"/>
                  </a:lnTo>
                  <a:lnTo>
                    <a:pt x="751" y="1883"/>
                  </a:lnTo>
                  <a:lnTo>
                    <a:pt x="754" y="1885"/>
                  </a:lnTo>
                  <a:lnTo>
                    <a:pt x="762" y="1885"/>
                  </a:lnTo>
                  <a:lnTo>
                    <a:pt x="766" y="1883"/>
                  </a:lnTo>
                  <a:lnTo>
                    <a:pt x="766" y="1879"/>
                  </a:lnTo>
                  <a:moveTo>
                    <a:pt x="766" y="1759"/>
                  </a:moveTo>
                  <a:lnTo>
                    <a:pt x="762" y="1757"/>
                  </a:lnTo>
                  <a:lnTo>
                    <a:pt x="754" y="1757"/>
                  </a:lnTo>
                  <a:lnTo>
                    <a:pt x="751" y="1759"/>
                  </a:lnTo>
                  <a:lnTo>
                    <a:pt x="751" y="1765"/>
                  </a:lnTo>
                  <a:lnTo>
                    <a:pt x="754" y="1768"/>
                  </a:lnTo>
                  <a:lnTo>
                    <a:pt x="762" y="1768"/>
                  </a:lnTo>
                  <a:lnTo>
                    <a:pt x="766" y="1765"/>
                  </a:lnTo>
                  <a:lnTo>
                    <a:pt x="766" y="1759"/>
                  </a:lnTo>
                  <a:moveTo>
                    <a:pt x="789" y="1899"/>
                  </a:moveTo>
                  <a:lnTo>
                    <a:pt x="785" y="1897"/>
                  </a:lnTo>
                  <a:lnTo>
                    <a:pt x="777" y="1897"/>
                  </a:lnTo>
                  <a:lnTo>
                    <a:pt x="774" y="1899"/>
                  </a:lnTo>
                  <a:lnTo>
                    <a:pt x="774" y="1904"/>
                  </a:lnTo>
                  <a:lnTo>
                    <a:pt x="777" y="1906"/>
                  </a:lnTo>
                  <a:lnTo>
                    <a:pt x="785" y="1906"/>
                  </a:lnTo>
                  <a:lnTo>
                    <a:pt x="789" y="1904"/>
                  </a:lnTo>
                  <a:lnTo>
                    <a:pt x="789" y="1899"/>
                  </a:lnTo>
                  <a:moveTo>
                    <a:pt x="789" y="1960"/>
                  </a:moveTo>
                  <a:lnTo>
                    <a:pt x="783" y="1955"/>
                  </a:lnTo>
                  <a:lnTo>
                    <a:pt x="769" y="1955"/>
                  </a:lnTo>
                  <a:lnTo>
                    <a:pt x="764" y="1960"/>
                  </a:lnTo>
                  <a:lnTo>
                    <a:pt x="764" y="1970"/>
                  </a:lnTo>
                  <a:lnTo>
                    <a:pt x="769" y="1974"/>
                  </a:lnTo>
                  <a:lnTo>
                    <a:pt x="783" y="1974"/>
                  </a:lnTo>
                  <a:lnTo>
                    <a:pt x="789" y="1970"/>
                  </a:lnTo>
                  <a:lnTo>
                    <a:pt x="789" y="1960"/>
                  </a:lnTo>
                  <a:moveTo>
                    <a:pt x="797" y="1997"/>
                  </a:moveTo>
                  <a:lnTo>
                    <a:pt x="794" y="1995"/>
                  </a:lnTo>
                  <a:lnTo>
                    <a:pt x="786" y="1995"/>
                  </a:lnTo>
                  <a:lnTo>
                    <a:pt x="782" y="1997"/>
                  </a:lnTo>
                  <a:lnTo>
                    <a:pt x="782" y="2003"/>
                  </a:lnTo>
                  <a:lnTo>
                    <a:pt x="786" y="2006"/>
                  </a:lnTo>
                  <a:lnTo>
                    <a:pt x="794" y="2006"/>
                  </a:lnTo>
                  <a:lnTo>
                    <a:pt x="797" y="2003"/>
                  </a:lnTo>
                  <a:lnTo>
                    <a:pt x="797" y="1997"/>
                  </a:lnTo>
                  <a:moveTo>
                    <a:pt x="816" y="2038"/>
                  </a:moveTo>
                  <a:lnTo>
                    <a:pt x="810" y="2034"/>
                  </a:lnTo>
                  <a:lnTo>
                    <a:pt x="796" y="2034"/>
                  </a:lnTo>
                  <a:lnTo>
                    <a:pt x="791" y="2038"/>
                  </a:lnTo>
                  <a:lnTo>
                    <a:pt x="791" y="2048"/>
                  </a:lnTo>
                  <a:lnTo>
                    <a:pt x="796" y="2053"/>
                  </a:lnTo>
                  <a:lnTo>
                    <a:pt x="810" y="2053"/>
                  </a:lnTo>
                  <a:lnTo>
                    <a:pt x="816" y="2048"/>
                  </a:lnTo>
                  <a:lnTo>
                    <a:pt x="816" y="2038"/>
                  </a:lnTo>
                  <a:moveTo>
                    <a:pt x="824" y="1982"/>
                  </a:moveTo>
                  <a:lnTo>
                    <a:pt x="818" y="1978"/>
                  </a:lnTo>
                  <a:lnTo>
                    <a:pt x="804" y="1978"/>
                  </a:lnTo>
                  <a:lnTo>
                    <a:pt x="799" y="1982"/>
                  </a:lnTo>
                  <a:lnTo>
                    <a:pt x="799" y="1993"/>
                  </a:lnTo>
                  <a:lnTo>
                    <a:pt x="804" y="1997"/>
                  </a:lnTo>
                  <a:lnTo>
                    <a:pt x="818" y="1997"/>
                  </a:lnTo>
                  <a:lnTo>
                    <a:pt x="824" y="1993"/>
                  </a:lnTo>
                  <a:lnTo>
                    <a:pt x="824" y="1982"/>
                  </a:lnTo>
                  <a:moveTo>
                    <a:pt x="826" y="1798"/>
                  </a:moveTo>
                  <a:lnTo>
                    <a:pt x="822" y="1796"/>
                  </a:lnTo>
                  <a:lnTo>
                    <a:pt x="814" y="1796"/>
                  </a:lnTo>
                  <a:lnTo>
                    <a:pt x="811" y="1798"/>
                  </a:lnTo>
                  <a:lnTo>
                    <a:pt x="811" y="1803"/>
                  </a:lnTo>
                  <a:lnTo>
                    <a:pt x="814" y="1804"/>
                  </a:lnTo>
                  <a:lnTo>
                    <a:pt x="822" y="1804"/>
                  </a:lnTo>
                  <a:lnTo>
                    <a:pt x="826" y="1803"/>
                  </a:lnTo>
                  <a:lnTo>
                    <a:pt x="826" y="1798"/>
                  </a:lnTo>
                  <a:moveTo>
                    <a:pt x="826" y="1858"/>
                  </a:moveTo>
                  <a:lnTo>
                    <a:pt x="820" y="1854"/>
                  </a:lnTo>
                  <a:lnTo>
                    <a:pt x="806" y="1854"/>
                  </a:lnTo>
                  <a:lnTo>
                    <a:pt x="801" y="1858"/>
                  </a:lnTo>
                  <a:lnTo>
                    <a:pt x="801" y="1869"/>
                  </a:lnTo>
                  <a:lnTo>
                    <a:pt x="806" y="1873"/>
                  </a:lnTo>
                  <a:lnTo>
                    <a:pt x="820" y="1873"/>
                  </a:lnTo>
                  <a:lnTo>
                    <a:pt x="826" y="1869"/>
                  </a:lnTo>
                  <a:lnTo>
                    <a:pt x="826" y="1858"/>
                  </a:lnTo>
                  <a:moveTo>
                    <a:pt x="834" y="1896"/>
                  </a:moveTo>
                  <a:lnTo>
                    <a:pt x="831" y="1893"/>
                  </a:lnTo>
                  <a:lnTo>
                    <a:pt x="823" y="1893"/>
                  </a:lnTo>
                  <a:lnTo>
                    <a:pt x="820" y="1896"/>
                  </a:lnTo>
                  <a:lnTo>
                    <a:pt x="820" y="1902"/>
                  </a:lnTo>
                  <a:lnTo>
                    <a:pt x="823" y="1904"/>
                  </a:lnTo>
                  <a:lnTo>
                    <a:pt x="831" y="1904"/>
                  </a:lnTo>
                  <a:lnTo>
                    <a:pt x="834" y="1902"/>
                  </a:lnTo>
                  <a:lnTo>
                    <a:pt x="834" y="1896"/>
                  </a:lnTo>
                  <a:moveTo>
                    <a:pt x="853" y="1937"/>
                  </a:moveTo>
                  <a:lnTo>
                    <a:pt x="847" y="1933"/>
                  </a:lnTo>
                  <a:lnTo>
                    <a:pt x="833" y="1933"/>
                  </a:lnTo>
                  <a:lnTo>
                    <a:pt x="828" y="1937"/>
                  </a:lnTo>
                  <a:lnTo>
                    <a:pt x="825" y="1935"/>
                  </a:lnTo>
                  <a:lnTo>
                    <a:pt x="817" y="1935"/>
                  </a:lnTo>
                  <a:lnTo>
                    <a:pt x="813" y="1937"/>
                  </a:lnTo>
                  <a:lnTo>
                    <a:pt x="813" y="1941"/>
                  </a:lnTo>
                  <a:lnTo>
                    <a:pt x="817" y="1943"/>
                  </a:lnTo>
                  <a:lnTo>
                    <a:pt x="825" y="1943"/>
                  </a:lnTo>
                  <a:lnTo>
                    <a:pt x="828" y="1941"/>
                  </a:lnTo>
                  <a:lnTo>
                    <a:pt x="828" y="1947"/>
                  </a:lnTo>
                  <a:lnTo>
                    <a:pt x="833" y="1951"/>
                  </a:lnTo>
                  <a:lnTo>
                    <a:pt x="847" y="1951"/>
                  </a:lnTo>
                  <a:lnTo>
                    <a:pt x="853" y="1947"/>
                  </a:lnTo>
                  <a:lnTo>
                    <a:pt x="853" y="1937"/>
                  </a:lnTo>
                  <a:moveTo>
                    <a:pt x="861" y="1881"/>
                  </a:moveTo>
                  <a:lnTo>
                    <a:pt x="855" y="1877"/>
                  </a:lnTo>
                  <a:lnTo>
                    <a:pt x="842" y="1877"/>
                  </a:lnTo>
                  <a:lnTo>
                    <a:pt x="836" y="1881"/>
                  </a:lnTo>
                  <a:lnTo>
                    <a:pt x="836" y="1891"/>
                  </a:lnTo>
                  <a:lnTo>
                    <a:pt x="842" y="1896"/>
                  </a:lnTo>
                  <a:lnTo>
                    <a:pt x="855" y="1896"/>
                  </a:lnTo>
                  <a:lnTo>
                    <a:pt x="861" y="1891"/>
                  </a:lnTo>
                  <a:lnTo>
                    <a:pt x="861" y="1881"/>
                  </a:lnTo>
                  <a:moveTo>
                    <a:pt x="865" y="1835"/>
                  </a:moveTo>
                  <a:lnTo>
                    <a:pt x="862" y="1833"/>
                  </a:lnTo>
                  <a:lnTo>
                    <a:pt x="854" y="1833"/>
                  </a:lnTo>
                  <a:lnTo>
                    <a:pt x="851" y="1835"/>
                  </a:lnTo>
                  <a:lnTo>
                    <a:pt x="851" y="1840"/>
                  </a:lnTo>
                  <a:lnTo>
                    <a:pt x="854" y="1842"/>
                  </a:lnTo>
                  <a:lnTo>
                    <a:pt x="862" y="1842"/>
                  </a:lnTo>
                  <a:lnTo>
                    <a:pt x="865" y="1840"/>
                  </a:lnTo>
                  <a:lnTo>
                    <a:pt x="865" y="1835"/>
                  </a:lnTo>
                  <a:moveTo>
                    <a:pt x="876" y="747"/>
                  </a:moveTo>
                  <a:lnTo>
                    <a:pt x="873" y="745"/>
                  </a:lnTo>
                  <a:lnTo>
                    <a:pt x="865" y="745"/>
                  </a:lnTo>
                  <a:lnTo>
                    <a:pt x="862" y="747"/>
                  </a:lnTo>
                  <a:lnTo>
                    <a:pt x="862" y="753"/>
                  </a:lnTo>
                  <a:lnTo>
                    <a:pt x="865" y="756"/>
                  </a:lnTo>
                  <a:lnTo>
                    <a:pt x="873" y="756"/>
                  </a:lnTo>
                  <a:lnTo>
                    <a:pt x="876" y="753"/>
                  </a:lnTo>
                  <a:lnTo>
                    <a:pt x="876" y="747"/>
                  </a:lnTo>
                  <a:moveTo>
                    <a:pt x="882" y="1910"/>
                  </a:moveTo>
                  <a:lnTo>
                    <a:pt x="878" y="1908"/>
                  </a:lnTo>
                  <a:lnTo>
                    <a:pt x="870" y="1908"/>
                  </a:lnTo>
                  <a:lnTo>
                    <a:pt x="867" y="1910"/>
                  </a:lnTo>
                  <a:lnTo>
                    <a:pt x="867" y="1916"/>
                  </a:lnTo>
                  <a:lnTo>
                    <a:pt x="870" y="1919"/>
                  </a:lnTo>
                  <a:lnTo>
                    <a:pt x="878" y="1919"/>
                  </a:lnTo>
                  <a:lnTo>
                    <a:pt x="882" y="1916"/>
                  </a:lnTo>
                  <a:lnTo>
                    <a:pt x="882" y="1910"/>
                  </a:lnTo>
                  <a:moveTo>
                    <a:pt x="919" y="1809"/>
                  </a:moveTo>
                  <a:lnTo>
                    <a:pt x="916" y="1807"/>
                  </a:lnTo>
                  <a:lnTo>
                    <a:pt x="908" y="1807"/>
                  </a:lnTo>
                  <a:lnTo>
                    <a:pt x="904" y="1809"/>
                  </a:lnTo>
                  <a:lnTo>
                    <a:pt x="904" y="1815"/>
                  </a:lnTo>
                  <a:lnTo>
                    <a:pt x="908" y="1817"/>
                  </a:lnTo>
                  <a:lnTo>
                    <a:pt x="916" y="1817"/>
                  </a:lnTo>
                  <a:lnTo>
                    <a:pt x="919" y="1815"/>
                  </a:lnTo>
                  <a:lnTo>
                    <a:pt x="919" y="1809"/>
                  </a:lnTo>
                  <a:moveTo>
                    <a:pt x="1779" y="2076"/>
                  </a:moveTo>
                  <a:lnTo>
                    <a:pt x="1776" y="2074"/>
                  </a:lnTo>
                  <a:lnTo>
                    <a:pt x="1768" y="2074"/>
                  </a:lnTo>
                  <a:lnTo>
                    <a:pt x="1764" y="2076"/>
                  </a:lnTo>
                  <a:lnTo>
                    <a:pt x="1764" y="2080"/>
                  </a:lnTo>
                  <a:lnTo>
                    <a:pt x="1768" y="2082"/>
                  </a:lnTo>
                  <a:lnTo>
                    <a:pt x="1776" y="2082"/>
                  </a:lnTo>
                  <a:lnTo>
                    <a:pt x="1779" y="2080"/>
                  </a:lnTo>
                  <a:lnTo>
                    <a:pt x="1779" y="2076"/>
                  </a:lnTo>
                  <a:moveTo>
                    <a:pt x="1779" y="2136"/>
                  </a:moveTo>
                  <a:lnTo>
                    <a:pt x="1773" y="2132"/>
                  </a:lnTo>
                  <a:lnTo>
                    <a:pt x="1760" y="2132"/>
                  </a:lnTo>
                  <a:lnTo>
                    <a:pt x="1754" y="2136"/>
                  </a:lnTo>
                  <a:lnTo>
                    <a:pt x="1754" y="2146"/>
                  </a:lnTo>
                  <a:lnTo>
                    <a:pt x="1760" y="2151"/>
                  </a:lnTo>
                  <a:lnTo>
                    <a:pt x="1773" y="2151"/>
                  </a:lnTo>
                  <a:lnTo>
                    <a:pt x="1779" y="2146"/>
                  </a:lnTo>
                  <a:lnTo>
                    <a:pt x="1779" y="2136"/>
                  </a:lnTo>
                  <a:moveTo>
                    <a:pt x="1814" y="2159"/>
                  </a:moveTo>
                  <a:lnTo>
                    <a:pt x="1809" y="2155"/>
                  </a:lnTo>
                  <a:lnTo>
                    <a:pt x="1795" y="2155"/>
                  </a:lnTo>
                  <a:lnTo>
                    <a:pt x="1789" y="2159"/>
                  </a:lnTo>
                  <a:lnTo>
                    <a:pt x="1789" y="2167"/>
                  </a:lnTo>
                  <a:lnTo>
                    <a:pt x="1814" y="2167"/>
                  </a:lnTo>
                  <a:lnTo>
                    <a:pt x="1814" y="2159"/>
                  </a:lnTo>
                  <a:moveTo>
                    <a:pt x="1814" y="2083"/>
                  </a:moveTo>
                  <a:lnTo>
                    <a:pt x="1811" y="2080"/>
                  </a:lnTo>
                  <a:lnTo>
                    <a:pt x="1803" y="2080"/>
                  </a:lnTo>
                  <a:lnTo>
                    <a:pt x="1800" y="2083"/>
                  </a:lnTo>
                  <a:lnTo>
                    <a:pt x="1800" y="2089"/>
                  </a:lnTo>
                  <a:lnTo>
                    <a:pt x="1803" y="2091"/>
                  </a:lnTo>
                  <a:lnTo>
                    <a:pt x="1811" y="2091"/>
                  </a:lnTo>
                  <a:lnTo>
                    <a:pt x="1814" y="2089"/>
                  </a:lnTo>
                  <a:lnTo>
                    <a:pt x="1814" y="2083"/>
                  </a:lnTo>
                  <a:moveTo>
                    <a:pt x="1818" y="2113"/>
                  </a:moveTo>
                  <a:lnTo>
                    <a:pt x="1815" y="2111"/>
                  </a:lnTo>
                  <a:lnTo>
                    <a:pt x="1807" y="2111"/>
                  </a:lnTo>
                  <a:lnTo>
                    <a:pt x="1804" y="2113"/>
                  </a:lnTo>
                  <a:lnTo>
                    <a:pt x="1804" y="2118"/>
                  </a:lnTo>
                  <a:lnTo>
                    <a:pt x="1807" y="2119"/>
                  </a:lnTo>
                  <a:lnTo>
                    <a:pt x="1815" y="2119"/>
                  </a:lnTo>
                  <a:lnTo>
                    <a:pt x="1818" y="2118"/>
                  </a:lnTo>
                  <a:lnTo>
                    <a:pt x="1818" y="2113"/>
                  </a:lnTo>
                  <a:moveTo>
                    <a:pt x="1837" y="2101"/>
                  </a:moveTo>
                  <a:lnTo>
                    <a:pt x="1834" y="2099"/>
                  </a:lnTo>
                  <a:lnTo>
                    <a:pt x="1826" y="2099"/>
                  </a:lnTo>
                  <a:lnTo>
                    <a:pt x="1822" y="2101"/>
                  </a:lnTo>
                  <a:lnTo>
                    <a:pt x="1822" y="2107"/>
                  </a:lnTo>
                  <a:lnTo>
                    <a:pt x="1826" y="2110"/>
                  </a:lnTo>
                  <a:lnTo>
                    <a:pt x="1834" y="2110"/>
                  </a:lnTo>
                  <a:lnTo>
                    <a:pt x="1837" y="2107"/>
                  </a:lnTo>
                  <a:lnTo>
                    <a:pt x="1837" y="2101"/>
                  </a:lnTo>
                  <a:moveTo>
                    <a:pt x="1872" y="2087"/>
                  </a:moveTo>
                  <a:lnTo>
                    <a:pt x="1869" y="2084"/>
                  </a:lnTo>
                  <a:lnTo>
                    <a:pt x="1861" y="2084"/>
                  </a:lnTo>
                  <a:lnTo>
                    <a:pt x="1858" y="2087"/>
                  </a:lnTo>
                  <a:lnTo>
                    <a:pt x="1858" y="2093"/>
                  </a:lnTo>
                  <a:lnTo>
                    <a:pt x="1861" y="2095"/>
                  </a:lnTo>
                  <a:lnTo>
                    <a:pt x="1869" y="2095"/>
                  </a:lnTo>
                  <a:lnTo>
                    <a:pt x="1872" y="2093"/>
                  </a:lnTo>
                  <a:lnTo>
                    <a:pt x="1872" y="2087"/>
                  </a:lnTo>
                  <a:moveTo>
                    <a:pt x="1874" y="2119"/>
                  </a:moveTo>
                  <a:lnTo>
                    <a:pt x="1871" y="2118"/>
                  </a:lnTo>
                  <a:lnTo>
                    <a:pt x="1863" y="2118"/>
                  </a:lnTo>
                  <a:lnTo>
                    <a:pt x="1860" y="2119"/>
                  </a:lnTo>
                  <a:lnTo>
                    <a:pt x="1860" y="2124"/>
                  </a:lnTo>
                  <a:lnTo>
                    <a:pt x="1863" y="2126"/>
                  </a:lnTo>
                  <a:lnTo>
                    <a:pt x="1871" y="2126"/>
                  </a:lnTo>
                  <a:lnTo>
                    <a:pt x="1874" y="2124"/>
                  </a:lnTo>
                  <a:lnTo>
                    <a:pt x="1874" y="2119"/>
                  </a:lnTo>
                  <a:moveTo>
                    <a:pt x="1897" y="2140"/>
                  </a:moveTo>
                  <a:lnTo>
                    <a:pt x="1894" y="2138"/>
                  </a:lnTo>
                  <a:lnTo>
                    <a:pt x="1886" y="2138"/>
                  </a:lnTo>
                  <a:lnTo>
                    <a:pt x="1882" y="2140"/>
                  </a:lnTo>
                  <a:lnTo>
                    <a:pt x="1882" y="2144"/>
                  </a:lnTo>
                  <a:lnTo>
                    <a:pt x="1886" y="2146"/>
                  </a:lnTo>
                  <a:lnTo>
                    <a:pt x="1894" y="2146"/>
                  </a:lnTo>
                  <a:lnTo>
                    <a:pt x="1897" y="2144"/>
                  </a:lnTo>
                  <a:lnTo>
                    <a:pt x="1897" y="2140"/>
                  </a:lnTo>
                  <a:moveTo>
                    <a:pt x="1926" y="578"/>
                  </a:moveTo>
                  <a:lnTo>
                    <a:pt x="1922" y="576"/>
                  </a:lnTo>
                  <a:lnTo>
                    <a:pt x="1914" y="576"/>
                  </a:lnTo>
                  <a:lnTo>
                    <a:pt x="1911" y="578"/>
                  </a:lnTo>
                  <a:lnTo>
                    <a:pt x="1911" y="584"/>
                  </a:lnTo>
                  <a:lnTo>
                    <a:pt x="1914" y="587"/>
                  </a:lnTo>
                  <a:lnTo>
                    <a:pt x="1922" y="587"/>
                  </a:lnTo>
                  <a:lnTo>
                    <a:pt x="1926" y="584"/>
                  </a:lnTo>
                  <a:lnTo>
                    <a:pt x="1926" y="578"/>
                  </a:lnTo>
                  <a:moveTo>
                    <a:pt x="1934" y="2099"/>
                  </a:moveTo>
                  <a:lnTo>
                    <a:pt x="1929" y="2095"/>
                  </a:lnTo>
                  <a:lnTo>
                    <a:pt x="1915" y="2095"/>
                  </a:lnTo>
                  <a:lnTo>
                    <a:pt x="1909" y="2099"/>
                  </a:lnTo>
                  <a:lnTo>
                    <a:pt x="1909" y="2109"/>
                  </a:lnTo>
                  <a:lnTo>
                    <a:pt x="1915" y="2113"/>
                  </a:lnTo>
                  <a:lnTo>
                    <a:pt x="1929" y="2113"/>
                  </a:lnTo>
                  <a:lnTo>
                    <a:pt x="1934" y="2109"/>
                  </a:lnTo>
                  <a:lnTo>
                    <a:pt x="1934" y="2099"/>
                  </a:lnTo>
                  <a:moveTo>
                    <a:pt x="1934" y="2039"/>
                  </a:moveTo>
                  <a:lnTo>
                    <a:pt x="1931" y="2037"/>
                  </a:lnTo>
                  <a:lnTo>
                    <a:pt x="1923" y="2037"/>
                  </a:lnTo>
                  <a:lnTo>
                    <a:pt x="1920" y="2039"/>
                  </a:lnTo>
                  <a:lnTo>
                    <a:pt x="1920" y="2043"/>
                  </a:lnTo>
                  <a:lnTo>
                    <a:pt x="1923" y="2045"/>
                  </a:lnTo>
                  <a:lnTo>
                    <a:pt x="1931" y="2045"/>
                  </a:lnTo>
                  <a:lnTo>
                    <a:pt x="1934" y="2043"/>
                  </a:lnTo>
                  <a:lnTo>
                    <a:pt x="1934" y="2039"/>
                  </a:lnTo>
                  <a:moveTo>
                    <a:pt x="1942" y="2137"/>
                  </a:moveTo>
                  <a:lnTo>
                    <a:pt x="1939" y="2134"/>
                  </a:lnTo>
                  <a:lnTo>
                    <a:pt x="1931" y="2134"/>
                  </a:lnTo>
                  <a:lnTo>
                    <a:pt x="1928" y="2137"/>
                  </a:lnTo>
                  <a:lnTo>
                    <a:pt x="1928" y="2143"/>
                  </a:lnTo>
                  <a:lnTo>
                    <a:pt x="1931" y="2145"/>
                  </a:lnTo>
                  <a:lnTo>
                    <a:pt x="1939" y="2145"/>
                  </a:lnTo>
                  <a:lnTo>
                    <a:pt x="1942" y="2143"/>
                  </a:lnTo>
                  <a:lnTo>
                    <a:pt x="1942" y="2137"/>
                  </a:lnTo>
                  <a:moveTo>
                    <a:pt x="1946" y="83"/>
                  </a:moveTo>
                  <a:lnTo>
                    <a:pt x="1943" y="81"/>
                  </a:lnTo>
                  <a:lnTo>
                    <a:pt x="1935" y="81"/>
                  </a:lnTo>
                  <a:lnTo>
                    <a:pt x="1931" y="83"/>
                  </a:lnTo>
                  <a:lnTo>
                    <a:pt x="1931" y="87"/>
                  </a:lnTo>
                  <a:lnTo>
                    <a:pt x="1935" y="89"/>
                  </a:lnTo>
                  <a:lnTo>
                    <a:pt x="1943" y="89"/>
                  </a:lnTo>
                  <a:lnTo>
                    <a:pt x="1946" y="87"/>
                  </a:lnTo>
                  <a:lnTo>
                    <a:pt x="1946" y="83"/>
                  </a:lnTo>
                  <a:moveTo>
                    <a:pt x="1961" y="504"/>
                  </a:moveTo>
                  <a:lnTo>
                    <a:pt x="1955" y="499"/>
                  </a:lnTo>
                  <a:lnTo>
                    <a:pt x="1942" y="499"/>
                  </a:lnTo>
                  <a:lnTo>
                    <a:pt x="1936" y="504"/>
                  </a:lnTo>
                  <a:lnTo>
                    <a:pt x="1936" y="514"/>
                  </a:lnTo>
                  <a:lnTo>
                    <a:pt x="1942" y="518"/>
                  </a:lnTo>
                  <a:lnTo>
                    <a:pt x="1955" y="518"/>
                  </a:lnTo>
                  <a:lnTo>
                    <a:pt x="1961" y="514"/>
                  </a:lnTo>
                  <a:lnTo>
                    <a:pt x="1961" y="504"/>
                  </a:lnTo>
                  <a:moveTo>
                    <a:pt x="2006" y="2"/>
                  </a:moveTo>
                  <a:lnTo>
                    <a:pt x="2003" y="0"/>
                  </a:lnTo>
                  <a:lnTo>
                    <a:pt x="1995" y="0"/>
                  </a:lnTo>
                  <a:lnTo>
                    <a:pt x="1991" y="2"/>
                  </a:lnTo>
                  <a:lnTo>
                    <a:pt x="1991" y="7"/>
                  </a:lnTo>
                  <a:lnTo>
                    <a:pt x="1995" y="8"/>
                  </a:lnTo>
                  <a:lnTo>
                    <a:pt x="2003" y="8"/>
                  </a:lnTo>
                  <a:lnTo>
                    <a:pt x="2006" y="7"/>
                  </a:lnTo>
                  <a:lnTo>
                    <a:pt x="2006" y="2"/>
                  </a:lnTo>
                  <a:moveTo>
                    <a:pt x="2008" y="1265"/>
                  </a:moveTo>
                  <a:lnTo>
                    <a:pt x="2005" y="1263"/>
                  </a:lnTo>
                  <a:lnTo>
                    <a:pt x="1997" y="1263"/>
                  </a:lnTo>
                  <a:lnTo>
                    <a:pt x="1993" y="1265"/>
                  </a:lnTo>
                  <a:lnTo>
                    <a:pt x="1993" y="1271"/>
                  </a:lnTo>
                  <a:lnTo>
                    <a:pt x="1997" y="1274"/>
                  </a:lnTo>
                  <a:lnTo>
                    <a:pt x="2005" y="1274"/>
                  </a:lnTo>
                  <a:lnTo>
                    <a:pt x="2008" y="1271"/>
                  </a:lnTo>
                  <a:lnTo>
                    <a:pt x="2008" y="1265"/>
                  </a:lnTo>
                  <a:moveTo>
                    <a:pt x="2008" y="107"/>
                  </a:moveTo>
                  <a:lnTo>
                    <a:pt x="2005" y="106"/>
                  </a:lnTo>
                  <a:lnTo>
                    <a:pt x="1997" y="106"/>
                  </a:lnTo>
                  <a:lnTo>
                    <a:pt x="1993" y="107"/>
                  </a:lnTo>
                  <a:lnTo>
                    <a:pt x="1993" y="112"/>
                  </a:lnTo>
                  <a:lnTo>
                    <a:pt x="1997" y="114"/>
                  </a:lnTo>
                  <a:lnTo>
                    <a:pt x="2005" y="114"/>
                  </a:lnTo>
                  <a:lnTo>
                    <a:pt x="2008" y="112"/>
                  </a:lnTo>
                  <a:lnTo>
                    <a:pt x="2008" y="107"/>
                  </a:lnTo>
                  <a:moveTo>
                    <a:pt x="2010" y="1157"/>
                  </a:moveTo>
                  <a:lnTo>
                    <a:pt x="2007" y="1155"/>
                  </a:lnTo>
                  <a:lnTo>
                    <a:pt x="1999" y="1155"/>
                  </a:lnTo>
                  <a:lnTo>
                    <a:pt x="1995" y="1157"/>
                  </a:lnTo>
                  <a:lnTo>
                    <a:pt x="1995" y="1162"/>
                  </a:lnTo>
                  <a:lnTo>
                    <a:pt x="1999" y="1164"/>
                  </a:lnTo>
                  <a:lnTo>
                    <a:pt x="2007" y="1164"/>
                  </a:lnTo>
                  <a:lnTo>
                    <a:pt x="2010" y="1162"/>
                  </a:lnTo>
                  <a:lnTo>
                    <a:pt x="2010" y="1157"/>
                  </a:lnTo>
                  <a:moveTo>
                    <a:pt x="2010" y="1217"/>
                  </a:moveTo>
                  <a:lnTo>
                    <a:pt x="2004" y="1213"/>
                  </a:lnTo>
                  <a:lnTo>
                    <a:pt x="1990" y="1213"/>
                  </a:lnTo>
                  <a:lnTo>
                    <a:pt x="1985" y="1217"/>
                  </a:lnTo>
                  <a:lnTo>
                    <a:pt x="1985" y="1228"/>
                  </a:lnTo>
                  <a:lnTo>
                    <a:pt x="1990" y="1232"/>
                  </a:lnTo>
                  <a:lnTo>
                    <a:pt x="2004" y="1232"/>
                  </a:lnTo>
                  <a:lnTo>
                    <a:pt x="2010" y="1228"/>
                  </a:lnTo>
                  <a:lnTo>
                    <a:pt x="2010" y="1217"/>
                  </a:lnTo>
                  <a:moveTo>
                    <a:pt x="2015" y="580"/>
                  </a:moveTo>
                  <a:lnTo>
                    <a:pt x="2011" y="578"/>
                  </a:lnTo>
                  <a:lnTo>
                    <a:pt x="2003" y="578"/>
                  </a:lnTo>
                  <a:lnTo>
                    <a:pt x="2000" y="580"/>
                  </a:lnTo>
                  <a:lnTo>
                    <a:pt x="2000" y="586"/>
                  </a:lnTo>
                  <a:lnTo>
                    <a:pt x="2003" y="589"/>
                  </a:lnTo>
                  <a:lnTo>
                    <a:pt x="2011" y="589"/>
                  </a:lnTo>
                  <a:lnTo>
                    <a:pt x="2015" y="586"/>
                  </a:lnTo>
                  <a:lnTo>
                    <a:pt x="2015" y="580"/>
                  </a:lnTo>
                  <a:moveTo>
                    <a:pt x="2018" y="1255"/>
                  </a:moveTo>
                  <a:lnTo>
                    <a:pt x="2015" y="1252"/>
                  </a:lnTo>
                  <a:lnTo>
                    <a:pt x="2007" y="1252"/>
                  </a:lnTo>
                  <a:lnTo>
                    <a:pt x="2004" y="1255"/>
                  </a:lnTo>
                  <a:lnTo>
                    <a:pt x="2004" y="1261"/>
                  </a:lnTo>
                  <a:lnTo>
                    <a:pt x="2007" y="1263"/>
                  </a:lnTo>
                  <a:lnTo>
                    <a:pt x="2015" y="1263"/>
                  </a:lnTo>
                  <a:lnTo>
                    <a:pt x="2018" y="1261"/>
                  </a:lnTo>
                  <a:lnTo>
                    <a:pt x="2018" y="1255"/>
                  </a:lnTo>
                  <a:moveTo>
                    <a:pt x="2041" y="85"/>
                  </a:moveTo>
                  <a:lnTo>
                    <a:pt x="2035" y="81"/>
                  </a:lnTo>
                  <a:lnTo>
                    <a:pt x="2022" y="81"/>
                  </a:lnTo>
                  <a:lnTo>
                    <a:pt x="2016" y="85"/>
                  </a:lnTo>
                  <a:lnTo>
                    <a:pt x="2016" y="95"/>
                  </a:lnTo>
                  <a:lnTo>
                    <a:pt x="2022" y="99"/>
                  </a:lnTo>
                  <a:lnTo>
                    <a:pt x="2035" y="99"/>
                  </a:lnTo>
                  <a:lnTo>
                    <a:pt x="2041" y="95"/>
                  </a:lnTo>
                  <a:lnTo>
                    <a:pt x="2041" y="85"/>
                  </a:lnTo>
                  <a:moveTo>
                    <a:pt x="2044" y="642"/>
                  </a:moveTo>
                  <a:lnTo>
                    <a:pt x="2040" y="640"/>
                  </a:lnTo>
                  <a:lnTo>
                    <a:pt x="2032" y="640"/>
                  </a:lnTo>
                  <a:lnTo>
                    <a:pt x="2029" y="642"/>
                  </a:lnTo>
                  <a:lnTo>
                    <a:pt x="2029" y="648"/>
                  </a:lnTo>
                  <a:lnTo>
                    <a:pt x="2032" y="651"/>
                  </a:lnTo>
                  <a:lnTo>
                    <a:pt x="2040" y="651"/>
                  </a:lnTo>
                  <a:lnTo>
                    <a:pt x="2044" y="648"/>
                  </a:lnTo>
                  <a:lnTo>
                    <a:pt x="2044" y="642"/>
                  </a:lnTo>
                  <a:moveTo>
                    <a:pt x="2045" y="1164"/>
                  </a:moveTo>
                  <a:lnTo>
                    <a:pt x="2042" y="1162"/>
                  </a:lnTo>
                  <a:lnTo>
                    <a:pt x="2034" y="1162"/>
                  </a:lnTo>
                  <a:lnTo>
                    <a:pt x="2030" y="1164"/>
                  </a:lnTo>
                  <a:lnTo>
                    <a:pt x="2030" y="1170"/>
                  </a:lnTo>
                  <a:lnTo>
                    <a:pt x="2034" y="1172"/>
                  </a:lnTo>
                  <a:lnTo>
                    <a:pt x="2042" y="1172"/>
                  </a:lnTo>
                  <a:lnTo>
                    <a:pt x="2045" y="1170"/>
                  </a:lnTo>
                  <a:lnTo>
                    <a:pt x="2045" y="1164"/>
                  </a:lnTo>
                  <a:moveTo>
                    <a:pt x="2045" y="1240"/>
                  </a:moveTo>
                  <a:lnTo>
                    <a:pt x="2039" y="1236"/>
                  </a:lnTo>
                  <a:lnTo>
                    <a:pt x="2026" y="1236"/>
                  </a:lnTo>
                  <a:lnTo>
                    <a:pt x="2020" y="1240"/>
                  </a:lnTo>
                  <a:lnTo>
                    <a:pt x="2020" y="1250"/>
                  </a:lnTo>
                  <a:lnTo>
                    <a:pt x="2026" y="1255"/>
                  </a:lnTo>
                  <a:lnTo>
                    <a:pt x="2039" y="1255"/>
                  </a:lnTo>
                  <a:lnTo>
                    <a:pt x="2045" y="1250"/>
                  </a:lnTo>
                  <a:lnTo>
                    <a:pt x="2045" y="1240"/>
                  </a:lnTo>
                  <a:moveTo>
                    <a:pt x="2045" y="39"/>
                  </a:moveTo>
                  <a:lnTo>
                    <a:pt x="2042" y="37"/>
                  </a:lnTo>
                  <a:lnTo>
                    <a:pt x="2034" y="37"/>
                  </a:lnTo>
                  <a:lnTo>
                    <a:pt x="2031" y="39"/>
                  </a:lnTo>
                  <a:lnTo>
                    <a:pt x="2031" y="44"/>
                  </a:lnTo>
                  <a:lnTo>
                    <a:pt x="2034" y="46"/>
                  </a:lnTo>
                  <a:lnTo>
                    <a:pt x="2042" y="46"/>
                  </a:lnTo>
                  <a:lnTo>
                    <a:pt x="2045" y="44"/>
                  </a:lnTo>
                  <a:lnTo>
                    <a:pt x="2045" y="39"/>
                  </a:lnTo>
                  <a:moveTo>
                    <a:pt x="2049" y="1194"/>
                  </a:moveTo>
                  <a:lnTo>
                    <a:pt x="2046" y="1192"/>
                  </a:lnTo>
                  <a:lnTo>
                    <a:pt x="2038" y="1192"/>
                  </a:lnTo>
                  <a:lnTo>
                    <a:pt x="2035" y="1194"/>
                  </a:lnTo>
                  <a:lnTo>
                    <a:pt x="2035" y="1199"/>
                  </a:lnTo>
                  <a:lnTo>
                    <a:pt x="2038" y="1201"/>
                  </a:lnTo>
                  <a:lnTo>
                    <a:pt x="2046" y="1201"/>
                  </a:lnTo>
                  <a:lnTo>
                    <a:pt x="2049" y="1199"/>
                  </a:lnTo>
                  <a:lnTo>
                    <a:pt x="2049" y="1194"/>
                  </a:lnTo>
                  <a:moveTo>
                    <a:pt x="2061" y="1106"/>
                  </a:moveTo>
                  <a:lnTo>
                    <a:pt x="2058" y="1104"/>
                  </a:lnTo>
                  <a:lnTo>
                    <a:pt x="2050" y="1104"/>
                  </a:lnTo>
                  <a:lnTo>
                    <a:pt x="2047" y="1106"/>
                  </a:lnTo>
                  <a:lnTo>
                    <a:pt x="2047" y="1111"/>
                  </a:lnTo>
                  <a:lnTo>
                    <a:pt x="2050" y="1113"/>
                  </a:lnTo>
                  <a:lnTo>
                    <a:pt x="2058" y="1113"/>
                  </a:lnTo>
                  <a:lnTo>
                    <a:pt x="2061" y="1111"/>
                  </a:lnTo>
                  <a:lnTo>
                    <a:pt x="2061" y="1106"/>
                  </a:lnTo>
                  <a:moveTo>
                    <a:pt x="2068" y="1182"/>
                  </a:moveTo>
                  <a:lnTo>
                    <a:pt x="2065" y="1180"/>
                  </a:lnTo>
                  <a:lnTo>
                    <a:pt x="2057" y="1180"/>
                  </a:lnTo>
                  <a:lnTo>
                    <a:pt x="2053" y="1182"/>
                  </a:lnTo>
                  <a:lnTo>
                    <a:pt x="2053" y="1188"/>
                  </a:lnTo>
                  <a:lnTo>
                    <a:pt x="2057" y="1191"/>
                  </a:lnTo>
                  <a:lnTo>
                    <a:pt x="2065" y="1191"/>
                  </a:lnTo>
                  <a:lnTo>
                    <a:pt x="2068" y="1188"/>
                  </a:lnTo>
                  <a:lnTo>
                    <a:pt x="2068" y="1182"/>
                  </a:lnTo>
                  <a:moveTo>
                    <a:pt x="2068" y="27"/>
                  </a:moveTo>
                  <a:lnTo>
                    <a:pt x="2065" y="25"/>
                  </a:lnTo>
                  <a:lnTo>
                    <a:pt x="2057" y="25"/>
                  </a:lnTo>
                  <a:lnTo>
                    <a:pt x="2053" y="27"/>
                  </a:lnTo>
                  <a:lnTo>
                    <a:pt x="2053" y="31"/>
                  </a:lnTo>
                  <a:lnTo>
                    <a:pt x="2057" y="33"/>
                  </a:lnTo>
                  <a:lnTo>
                    <a:pt x="2065" y="33"/>
                  </a:lnTo>
                  <a:lnTo>
                    <a:pt x="2068" y="31"/>
                  </a:lnTo>
                  <a:lnTo>
                    <a:pt x="2068" y="27"/>
                  </a:lnTo>
                  <a:moveTo>
                    <a:pt x="2075" y="617"/>
                  </a:moveTo>
                  <a:lnTo>
                    <a:pt x="2071" y="615"/>
                  </a:lnTo>
                  <a:lnTo>
                    <a:pt x="2063" y="615"/>
                  </a:lnTo>
                  <a:lnTo>
                    <a:pt x="2060" y="617"/>
                  </a:lnTo>
                  <a:lnTo>
                    <a:pt x="2060" y="622"/>
                  </a:lnTo>
                  <a:lnTo>
                    <a:pt x="2063" y="624"/>
                  </a:lnTo>
                  <a:lnTo>
                    <a:pt x="2071" y="624"/>
                  </a:lnTo>
                  <a:lnTo>
                    <a:pt x="2075" y="622"/>
                  </a:lnTo>
                  <a:lnTo>
                    <a:pt x="2075" y="617"/>
                  </a:lnTo>
                  <a:moveTo>
                    <a:pt x="2075" y="498"/>
                  </a:moveTo>
                  <a:lnTo>
                    <a:pt x="2071" y="495"/>
                  </a:lnTo>
                  <a:lnTo>
                    <a:pt x="2063" y="495"/>
                  </a:lnTo>
                  <a:lnTo>
                    <a:pt x="2060" y="498"/>
                  </a:lnTo>
                  <a:lnTo>
                    <a:pt x="2060" y="504"/>
                  </a:lnTo>
                  <a:lnTo>
                    <a:pt x="2063" y="506"/>
                  </a:lnTo>
                  <a:lnTo>
                    <a:pt x="2071" y="506"/>
                  </a:lnTo>
                  <a:lnTo>
                    <a:pt x="2075" y="504"/>
                  </a:lnTo>
                  <a:lnTo>
                    <a:pt x="2075" y="498"/>
                  </a:lnTo>
                  <a:moveTo>
                    <a:pt x="2079" y="568"/>
                  </a:moveTo>
                  <a:lnTo>
                    <a:pt x="2073" y="563"/>
                  </a:lnTo>
                  <a:lnTo>
                    <a:pt x="2060" y="563"/>
                  </a:lnTo>
                  <a:lnTo>
                    <a:pt x="2054" y="568"/>
                  </a:lnTo>
                  <a:lnTo>
                    <a:pt x="2054" y="578"/>
                  </a:lnTo>
                  <a:lnTo>
                    <a:pt x="2060" y="582"/>
                  </a:lnTo>
                  <a:lnTo>
                    <a:pt x="2073" y="582"/>
                  </a:lnTo>
                  <a:lnTo>
                    <a:pt x="2079" y="578"/>
                  </a:lnTo>
                  <a:lnTo>
                    <a:pt x="2079" y="568"/>
                  </a:lnTo>
                  <a:moveTo>
                    <a:pt x="2081" y="541"/>
                  </a:moveTo>
                  <a:lnTo>
                    <a:pt x="2078" y="539"/>
                  </a:lnTo>
                  <a:lnTo>
                    <a:pt x="2070" y="539"/>
                  </a:lnTo>
                  <a:lnTo>
                    <a:pt x="2066" y="541"/>
                  </a:lnTo>
                  <a:lnTo>
                    <a:pt x="2066" y="547"/>
                  </a:lnTo>
                  <a:lnTo>
                    <a:pt x="2070" y="550"/>
                  </a:lnTo>
                  <a:lnTo>
                    <a:pt x="2078" y="550"/>
                  </a:lnTo>
                  <a:lnTo>
                    <a:pt x="2081" y="547"/>
                  </a:lnTo>
                  <a:lnTo>
                    <a:pt x="2081" y="541"/>
                  </a:lnTo>
                  <a:moveTo>
                    <a:pt x="2103" y="1168"/>
                  </a:moveTo>
                  <a:lnTo>
                    <a:pt x="2100" y="1166"/>
                  </a:lnTo>
                  <a:lnTo>
                    <a:pt x="2092" y="1166"/>
                  </a:lnTo>
                  <a:lnTo>
                    <a:pt x="2088" y="1168"/>
                  </a:lnTo>
                  <a:lnTo>
                    <a:pt x="2088" y="1174"/>
                  </a:lnTo>
                  <a:lnTo>
                    <a:pt x="2092" y="1176"/>
                  </a:lnTo>
                  <a:lnTo>
                    <a:pt x="2100" y="1176"/>
                  </a:lnTo>
                  <a:lnTo>
                    <a:pt x="2103" y="1174"/>
                  </a:lnTo>
                  <a:lnTo>
                    <a:pt x="2103" y="1168"/>
                  </a:lnTo>
                  <a:moveTo>
                    <a:pt x="2103" y="110"/>
                  </a:moveTo>
                  <a:lnTo>
                    <a:pt x="2098" y="106"/>
                  </a:lnTo>
                  <a:lnTo>
                    <a:pt x="2084" y="106"/>
                  </a:lnTo>
                  <a:lnTo>
                    <a:pt x="2078" y="110"/>
                  </a:lnTo>
                  <a:lnTo>
                    <a:pt x="2078" y="120"/>
                  </a:lnTo>
                  <a:lnTo>
                    <a:pt x="2084" y="124"/>
                  </a:lnTo>
                  <a:lnTo>
                    <a:pt x="2098" y="124"/>
                  </a:lnTo>
                  <a:lnTo>
                    <a:pt x="2103" y="120"/>
                  </a:lnTo>
                  <a:lnTo>
                    <a:pt x="2103" y="110"/>
                  </a:lnTo>
                  <a:moveTo>
                    <a:pt x="2105" y="1201"/>
                  </a:moveTo>
                  <a:lnTo>
                    <a:pt x="2102" y="1199"/>
                  </a:lnTo>
                  <a:lnTo>
                    <a:pt x="2094" y="1199"/>
                  </a:lnTo>
                  <a:lnTo>
                    <a:pt x="2090" y="1201"/>
                  </a:lnTo>
                  <a:lnTo>
                    <a:pt x="2090" y="1205"/>
                  </a:lnTo>
                  <a:lnTo>
                    <a:pt x="2094" y="1207"/>
                  </a:lnTo>
                  <a:lnTo>
                    <a:pt x="2102" y="1207"/>
                  </a:lnTo>
                  <a:lnTo>
                    <a:pt x="2105" y="1205"/>
                  </a:lnTo>
                  <a:lnTo>
                    <a:pt x="2105" y="1201"/>
                  </a:lnTo>
                  <a:moveTo>
                    <a:pt x="2105" y="1081"/>
                  </a:moveTo>
                  <a:lnTo>
                    <a:pt x="2102" y="1079"/>
                  </a:lnTo>
                  <a:lnTo>
                    <a:pt x="2094" y="1079"/>
                  </a:lnTo>
                  <a:lnTo>
                    <a:pt x="2090" y="1081"/>
                  </a:lnTo>
                  <a:lnTo>
                    <a:pt x="2090" y="1087"/>
                  </a:lnTo>
                  <a:lnTo>
                    <a:pt x="2094" y="1090"/>
                  </a:lnTo>
                  <a:lnTo>
                    <a:pt x="2102" y="1090"/>
                  </a:lnTo>
                  <a:lnTo>
                    <a:pt x="2105" y="1087"/>
                  </a:lnTo>
                  <a:lnTo>
                    <a:pt x="2105" y="1081"/>
                  </a:lnTo>
                  <a:moveTo>
                    <a:pt x="2107" y="64"/>
                  </a:moveTo>
                  <a:lnTo>
                    <a:pt x="2104" y="62"/>
                  </a:lnTo>
                  <a:lnTo>
                    <a:pt x="2102" y="62"/>
                  </a:lnTo>
                  <a:lnTo>
                    <a:pt x="2105" y="60"/>
                  </a:lnTo>
                  <a:lnTo>
                    <a:pt x="2105" y="50"/>
                  </a:lnTo>
                  <a:lnTo>
                    <a:pt x="2100" y="46"/>
                  </a:lnTo>
                  <a:lnTo>
                    <a:pt x="2086" y="46"/>
                  </a:lnTo>
                  <a:lnTo>
                    <a:pt x="2080" y="50"/>
                  </a:lnTo>
                  <a:lnTo>
                    <a:pt x="2080" y="60"/>
                  </a:lnTo>
                  <a:lnTo>
                    <a:pt x="2086" y="64"/>
                  </a:lnTo>
                  <a:lnTo>
                    <a:pt x="2093" y="64"/>
                  </a:lnTo>
                  <a:lnTo>
                    <a:pt x="2093" y="69"/>
                  </a:lnTo>
                  <a:lnTo>
                    <a:pt x="2096" y="70"/>
                  </a:lnTo>
                  <a:lnTo>
                    <a:pt x="2104" y="70"/>
                  </a:lnTo>
                  <a:lnTo>
                    <a:pt x="2107" y="69"/>
                  </a:lnTo>
                  <a:lnTo>
                    <a:pt x="2107" y="64"/>
                  </a:lnTo>
                  <a:moveTo>
                    <a:pt x="2116" y="466"/>
                  </a:moveTo>
                  <a:lnTo>
                    <a:pt x="2110" y="462"/>
                  </a:lnTo>
                  <a:lnTo>
                    <a:pt x="2097" y="462"/>
                  </a:lnTo>
                  <a:lnTo>
                    <a:pt x="2091" y="466"/>
                  </a:lnTo>
                  <a:lnTo>
                    <a:pt x="2091" y="477"/>
                  </a:lnTo>
                  <a:lnTo>
                    <a:pt x="2097" y="481"/>
                  </a:lnTo>
                  <a:lnTo>
                    <a:pt x="2110" y="481"/>
                  </a:lnTo>
                  <a:lnTo>
                    <a:pt x="2116" y="477"/>
                  </a:lnTo>
                  <a:lnTo>
                    <a:pt x="2116" y="466"/>
                  </a:lnTo>
                  <a:moveTo>
                    <a:pt x="2118" y="1049"/>
                  </a:moveTo>
                  <a:lnTo>
                    <a:pt x="2115" y="1047"/>
                  </a:lnTo>
                  <a:lnTo>
                    <a:pt x="2107" y="1047"/>
                  </a:lnTo>
                  <a:lnTo>
                    <a:pt x="2104" y="1049"/>
                  </a:lnTo>
                  <a:lnTo>
                    <a:pt x="2104" y="1053"/>
                  </a:lnTo>
                  <a:lnTo>
                    <a:pt x="2107" y="1055"/>
                  </a:lnTo>
                  <a:lnTo>
                    <a:pt x="2115" y="1055"/>
                  </a:lnTo>
                  <a:lnTo>
                    <a:pt x="2118" y="1053"/>
                  </a:lnTo>
                  <a:lnTo>
                    <a:pt x="2118" y="1049"/>
                  </a:lnTo>
                  <a:moveTo>
                    <a:pt x="2128" y="1221"/>
                  </a:moveTo>
                  <a:lnTo>
                    <a:pt x="2125" y="1219"/>
                  </a:lnTo>
                  <a:lnTo>
                    <a:pt x="2117" y="1219"/>
                  </a:lnTo>
                  <a:lnTo>
                    <a:pt x="2113" y="1221"/>
                  </a:lnTo>
                  <a:lnTo>
                    <a:pt x="2113" y="1226"/>
                  </a:lnTo>
                  <a:lnTo>
                    <a:pt x="2117" y="1228"/>
                  </a:lnTo>
                  <a:lnTo>
                    <a:pt x="2125" y="1228"/>
                  </a:lnTo>
                  <a:lnTo>
                    <a:pt x="2128" y="1226"/>
                  </a:lnTo>
                  <a:lnTo>
                    <a:pt x="2128" y="1221"/>
                  </a:lnTo>
                  <a:moveTo>
                    <a:pt x="2129" y="1123"/>
                  </a:moveTo>
                  <a:lnTo>
                    <a:pt x="2126" y="1121"/>
                  </a:lnTo>
                  <a:lnTo>
                    <a:pt x="2118" y="1121"/>
                  </a:lnTo>
                  <a:lnTo>
                    <a:pt x="2115" y="1123"/>
                  </a:lnTo>
                  <a:lnTo>
                    <a:pt x="2115" y="1129"/>
                  </a:lnTo>
                  <a:lnTo>
                    <a:pt x="2118" y="1132"/>
                  </a:lnTo>
                  <a:lnTo>
                    <a:pt x="2126" y="1132"/>
                  </a:lnTo>
                  <a:lnTo>
                    <a:pt x="2129" y="1129"/>
                  </a:lnTo>
                  <a:lnTo>
                    <a:pt x="2129" y="1123"/>
                  </a:lnTo>
                  <a:moveTo>
                    <a:pt x="2133" y="645"/>
                  </a:moveTo>
                  <a:lnTo>
                    <a:pt x="2129" y="642"/>
                  </a:lnTo>
                  <a:lnTo>
                    <a:pt x="2121" y="642"/>
                  </a:lnTo>
                  <a:lnTo>
                    <a:pt x="2118" y="645"/>
                  </a:lnTo>
                  <a:lnTo>
                    <a:pt x="2118" y="651"/>
                  </a:lnTo>
                  <a:lnTo>
                    <a:pt x="2121" y="653"/>
                  </a:lnTo>
                  <a:lnTo>
                    <a:pt x="2129" y="653"/>
                  </a:lnTo>
                  <a:lnTo>
                    <a:pt x="2133" y="651"/>
                  </a:lnTo>
                  <a:lnTo>
                    <a:pt x="2133" y="645"/>
                  </a:lnTo>
                  <a:moveTo>
                    <a:pt x="2135" y="536"/>
                  </a:moveTo>
                  <a:lnTo>
                    <a:pt x="2131" y="535"/>
                  </a:lnTo>
                  <a:lnTo>
                    <a:pt x="2123" y="535"/>
                  </a:lnTo>
                  <a:lnTo>
                    <a:pt x="2120" y="536"/>
                  </a:lnTo>
                  <a:lnTo>
                    <a:pt x="2120" y="541"/>
                  </a:lnTo>
                  <a:lnTo>
                    <a:pt x="2123" y="543"/>
                  </a:lnTo>
                  <a:lnTo>
                    <a:pt x="2131" y="543"/>
                  </a:lnTo>
                  <a:lnTo>
                    <a:pt x="2135" y="541"/>
                  </a:lnTo>
                  <a:lnTo>
                    <a:pt x="2135" y="536"/>
                  </a:lnTo>
                  <a:moveTo>
                    <a:pt x="2135" y="597"/>
                  </a:moveTo>
                  <a:lnTo>
                    <a:pt x="2129" y="592"/>
                  </a:lnTo>
                  <a:lnTo>
                    <a:pt x="2115" y="592"/>
                  </a:lnTo>
                  <a:lnTo>
                    <a:pt x="2110" y="597"/>
                  </a:lnTo>
                  <a:lnTo>
                    <a:pt x="2110" y="607"/>
                  </a:lnTo>
                  <a:lnTo>
                    <a:pt x="2115" y="611"/>
                  </a:lnTo>
                  <a:lnTo>
                    <a:pt x="2129" y="611"/>
                  </a:lnTo>
                  <a:lnTo>
                    <a:pt x="2135" y="607"/>
                  </a:lnTo>
                  <a:lnTo>
                    <a:pt x="2135" y="597"/>
                  </a:lnTo>
                  <a:moveTo>
                    <a:pt x="2143" y="634"/>
                  </a:moveTo>
                  <a:lnTo>
                    <a:pt x="2140" y="632"/>
                  </a:lnTo>
                  <a:lnTo>
                    <a:pt x="2132" y="632"/>
                  </a:lnTo>
                  <a:lnTo>
                    <a:pt x="2128" y="634"/>
                  </a:lnTo>
                  <a:lnTo>
                    <a:pt x="2128" y="640"/>
                  </a:lnTo>
                  <a:lnTo>
                    <a:pt x="2132" y="643"/>
                  </a:lnTo>
                  <a:lnTo>
                    <a:pt x="2140" y="643"/>
                  </a:lnTo>
                  <a:lnTo>
                    <a:pt x="2143" y="640"/>
                  </a:lnTo>
                  <a:lnTo>
                    <a:pt x="2143" y="634"/>
                  </a:lnTo>
                  <a:moveTo>
                    <a:pt x="2148" y="1164"/>
                  </a:moveTo>
                  <a:lnTo>
                    <a:pt x="2142" y="1160"/>
                  </a:lnTo>
                  <a:lnTo>
                    <a:pt x="2129" y="1160"/>
                  </a:lnTo>
                  <a:lnTo>
                    <a:pt x="2123" y="1164"/>
                  </a:lnTo>
                  <a:lnTo>
                    <a:pt x="2123" y="1175"/>
                  </a:lnTo>
                  <a:lnTo>
                    <a:pt x="2129" y="1179"/>
                  </a:lnTo>
                  <a:lnTo>
                    <a:pt x="2142" y="1179"/>
                  </a:lnTo>
                  <a:lnTo>
                    <a:pt x="2148" y="1175"/>
                  </a:lnTo>
                  <a:lnTo>
                    <a:pt x="2148" y="1164"/>
                  </a:lnTo>
                  <a:moveTo>
                    <a:pt x="2156" y="1109"/>
                  </a:moveTo>
                  <a:lnTo>
                    <a:pt x="2151" y="1104"/>
                  </a:lnTo>
                  <a:lnTo>
                    <a:pt x="2137" y="1104"/>
                  </a:lnTo>
                  <a:lnTo>
                    <a:pt x="2131" y="1109"/>
                  </a:lnTo>
                  <a:lnTo>
                    <a:pt x="2131" y="1119"/>
                  </a:lnTo>
                  <a:lnTo>
                    <a:pt x="2137" y="1123"/>
                  </a:lnTo>
                  <a:lnTo>
                    <a:pt x="2151" y="1123"/>
                  </a:lnTo>
                  <a:lnTo>
                    <a:pt x="2156" y="1119"/>
                  </a:lnTo>
                  <a:lnTo>
                    <a:pt x="2156" y="1109"/>
                  </a:lnTo>
                  <a:moveTo>
                    <a:pt x="2161" y="675"/>
                  </a:moveTo>
                  <a:lnTo>
                    <a:pt x="2156" y="671"/>
                  </a:lnTo>
                  <a:lnTo>
                    <a:pt x="2142" y="671"/>
                  </a:lnTo>
                  <a:lnTo>
                    <a:pt x="2137" y="675"/>
                  </a:lnTo>
                  <a:lnTo>
                    <a:pt x="2137" y="686"/>
                  </a:lnTo>
                  <a:lnTo>
                    <a:pt x="2142" y="690"/>
                  </a:lnTo>
                  <a:lnTo>
                    <a:pt x="2156" y="690"/>
                  </a:lnTo>
                  <a:lnTo>
                    <a:pt x="2161" y="686"/>
                  </a:lnTo>
                  <a:lnTo>
                    <a:pt x="2161" y="675"/>
                  </a:lnTo>
                  <a:moveTo>
                    <a:pt x="2170" y="619"/>
                  </a:moveTo>
                  <a:lnTo>
                    <a:pt x="2164" y="615"/>
                  </a:lnTo>
                  <a:lnTo>
                    <a:pt x="2150" y="615"/>
                  </a:lnTo>
                  <a:lnTo>
                    <a:pt x="2145" y="619"/>
                  </a:lnTo>
                  <a:lnTo>
                    <a:pt x="2145" y="630"/>
                  </a:lnTo>
                  <a:lnTo>
                    <a:pt x="2150" y="634"/>
                  </a:lnTo>
                  <a:lnTo>
                    <a:pt x="2164" y="634"/>
                  </a:lnTo>
                  <a:lnTo>
                    <a:pt x="2170" y="630"/>
                  </a:lnTo>
                  <a:lnTo>
                    <a:pt x="2170" y="619"/>
                  </a:lnTo>
                  <a:moveTo>
                    <a:pt x="2170" y="543"/>
                  </a:moveTo>
                  <a:lnTo>
                    <a:pt x="2167" y="541"/>
                  </a:lnTo>
                  <a:lnTo>
                    <a:pt x="2159" y="541"/>
                  </a:lnTo>
                  <a:lnTo>
                    <a:pt x="2155" y="543"/>
                  </a:lnTo>
                  <a:lnTo>
                    <a:pt x="2155" y="549"/>
                  </a:lnTo>
                  <a:lnTo>
                    <a:pt x="2159" y="552"/>
                  </a:lnTo>
                  <a:lnTo>
                    <a:pt x="2167" y="552"/>
                  </a:lnTo>
                  <a:lnTo>
                    <a:pt x="2170" y="549"/>
                  </a:lnTo>
                  <a:lnTo>
                    <a:pt x="2170" y="543"/>
                  </a:lnTo>
                  <a:moveTo>
                    <a:pt x="2174" y="574"/>
                  </a:moveTo>
                  <a:lnTo>
                    <a:pt x="2171" y="572"/>
                  </a:lnTo>
                  <a:lnTo>
                    <a:pt x="2163" y="572"/>
                  </a:lnTo>
                  <a:lnTo>
                    <a:pt x="2159" y="574"/>
                  </a:lnTo>
                  <a:lnTo>
                    <a:pt x="2159" y="578"/>
                  </a:lnTo>
                  <a:lnTo>
                    <a:pt x="2163" y="580"/>
                  </a:lnTo>
                  <a:lnTo>
                    <a:pt x="2171" y="580"/>
                  </a:lnTo>
                  <a:lnTo>
                    <a:pt x="2174" y="578"/>
                  </a:lnTo>
                  <a:lnTo>
                    <a:pt x="2174" y="574"/>
                  </a:lnTo>
                  <a:moveTo>
                    <a:pt x="2187" y="1066"/>
                  </a:moveTo>
                  <a:lnTo>
                    <a:pt x="2183" y="1064"/>
                  </a:lnTo>
                  <a:lnTo>
                    <a:pt x="2175" y="1064"/>
                  </a:lnTo>
                  <a:lnTo>
                    <a:pt x="2172" y="1066"/>
                  </a:lnTo>
                  <a:lnTo>
                    <a:pt x="2172" y="1072"/>
                  </a:lnTo>
                  <a:lnTo>
                    <a:pt x="2175" y="1074"/>
                  </a:lnTo>
                  <a:lnTo>
                    <a:pt x="2183" y="1074"/>
                  </a:lnTo>
                  <a:lnTo>
                    <a:pt x="2187" y="1072"/>
                  </a:lnTo>
                  <a:lnTo>
                    <a:pt x="2187" y="1066"/>
                  </a:lnTo>
                  <a:moveTo>
                    <a:pt x="2193" y="681"/>
                  </a:moveTo>
                  <a:lnTo>
                    <a:pt x="2189" y="679"/>
                  </a:lnTo>
                  <a:lnTo>
                    <a:pt x="2181" y="679"/>
                  </a:lnTo>
                  <a:lnTo>
                    <a:pt x="2178" y="681"/>
                  </a:lnTo>
                  <a:lnTo>
                    <a:pt x="2178" y="686"/>
                  </a:lnTo>
                  <a:lnTo>
                    <a:pt x="2181" y="688"/>
                  </a:lnTo>
                  <a:lnTo>
                    <a:pt x="2189" y="688"/>
                  </a:lnTo>
                  <a:lnTo>
                    <a:pt x="2193" y="686"/>
                  </a:lnTo>
                  <a:lnTo>
                    <a:pt x="2193" y="681"/>
                  </a:lnTo>
                  <a:moveTo>
                    <a:pt x="2193" y="562"/>
                  </a:moveTo>
                  <a:lnTo>
                    <a:pt x="2189" y="559"/>
                  </a:lnTo>
                  <a:lnTo>
                    <a:pt x="2181" y="559"/>
                  </a:lnTo>
                  <a:lnTo>
                    <a:pt x="2178" y="562"/>
                  </a:lnTo>
                  <a:lnTo>
                    <a:pt x="2178" y="568"/>
                  </a:lnTo>
                  <a:lnTo>
                    <a:pt x="2181" y="570"/>
                  </a:lnTo>
                  <a:lnTo>
                    <a:pt x="2189" y="570"/>
                  </a:lnTo>
                  <a:lnTo>
                    <a:pt x="2193" y="568"/>
                  </a:lnTo>
                  <a:lnTo>
                    <a:pt x="2193" y="562"/>
                  </a:lnTo>
                  <a:moveTo>
                    <a:pt x="2205" y="1107"/>
                  </a:moveTo>
                  <a:lnTo>
                    <a:pt x="2200" y="1103"/>
                  </a:lnTo>
                  <a:lnTo>
                    <a:pt x="2186" y="1103"/>
                  </a:lnTo>
                  <a:lnTo>
                    <a:pt x="2180" y="1107"/>
                  </a:lnTo>
                  <a:lnTo>
                    <a:pt x="2180" y="1117"/>
                  </a:lnTo>
                  <a:lnTo>
                    <a:pt x="2186" y="1122"/>
                  </a:lnTo>
                  <a:lnTo>
                    <a:pt x="2200" y="1122"/>
                  </a:lnTo>
                  <a:lnTo>
                    <a:pt x="2205" y="1117"/>
                  </a:lnTo>
                  <a:lnTo>
                    <a:pt x="2205" y="1107"/>
                  </a:lnTo>
                  <a:moveTo>
                    <a:pt x="2214" y="1051"/>
                  </a:moveTo>
                  <a:lnTo>
                    <a:pt x="2208" y="1047"/>
                  </a:lnTo>
                  <a:lnTo>
                    <a:pt x="2194" y="1047"/>
                  </a:lnTo>
                  <a:lnTo>
                    <a:pt x="2189" y="1051"/>
                  </a:lnTo>
                  <a:lnTo>
                    <a:pt x="2189" y="1061"/>
                  </a:lnTo>
                  <a:lnTo>
                    <a:pt x="2194" y="1066"/>
                  </a:lnTo>
                  <a:lnTo>
                    <a:pt x="2208" y="1066"/>
                  </a:lnTo>
                  <a:lnTo>
                    <a:pt x="2214" y="1061"/>
                  </a:lnTo>
                  <a:lnTo>
                    <a:pt x="2214" y="1051"/>
                  </a:lnTo>
                  <a:moveTo>
                    <a:pt x="2228" y="547"/>
                  </a:moveTo>
                  <a:lnTo>
                    <a:pt x="2224" y="545"/>
                  </a:lnTo>
                  <a:lnTo>
                    <a:pt x="2216" y="545"/>
                  </a:lnTo>
                  <a:lnTo>
                    <a:pt x="2213" y="547"/>
                  </a:lnTo>
                  <a:lnTo>
                    <a:pt x="2213" y="553"/>
                  </a:lnTo>
                  <a:lnTo>
                    <a:pt x="2216" y="556"/>
                  </a:lnTo>
                  <a:lnTo>
                    <a:pt x="2224" y="556"/>
                  </a:lnTo>
                  <a:lnTo>
                    <a:pt x="2228" y="553"/>
                  </a:lnTo>
                  <a:lnTo>
                    <a:pt x="2228" y="547"/>
                  </a:lnTo>
                  <a:moveTo>
                    <a:pt x="2230" y="580"/>
                  </a:moveTo>
                  <a:lnTo>
                    <a:pt x="2227" y="578"/>
                  </a:lnTo>
                  <a:lnTo>
                    <a:pt x="2219" y="578"/>
                  </a:lnTo>
                  <a:lnTo>
                    <a:pt x="2215" y="580"/>
                  </a:lnTo>
                  <a:lnTo>
                    <a:pt x="2215" y="585"/>
                  </a:lnTo>
                  <a:lnTo>
                    <a:pt x="2219" y="586"/>
                  </a:lnTo>
                  <a:lnTo>
                    <a:pt x="2227" y="586"/>
                  </a:lnTo>
                  <a:lnTo>
                    <a:pt x="2230" y="585"/>
                  </a:lnTo>
                  <a:lnTo>
                    <a:pt x="2230" y="580"/>
                  </a:lnTo>
                  <a:moveTo>
                    <a:pt x="2230" y="461"/>
                  </a:moveTo>
                  <a:lnTo>
                    <a:pt x="2227" y="458"/>
                  </a:lnTo>
                  <a:lnTo>
                    <a:pt x="2219" y="458"/>
                  </a:lnTo>
                  <a:lnTo>
                    <a:pt x="2215" y="461"/>
                  </a:lnTo>
                  <a:lnTo>
                    <a:pt x="2215" y="467"/>
                  </a:lnTo>
                  <a:lnTo>
                    <a:pt x="2219" y="469"/>
                  </a:lnTo>
                  <a:lnTo>
                    <a:pt x="2227" y="469"/>
                  </a:lnTo>
                  <a:lnTo>
                    <a:pt x="2230" y="467"/>
                  </a:lnTo>
                  <a:lnTo>
                    <a:pt x="2230" y="461"/>
                  </a:lnTo>
                  <a:moveTo>
                    <a:pt x="2253" y="601"/>
                  </a:moveTo>
                  <a:lnTo>
                    <a:pt x="2249" y="599"/>
                  </a:lnTo>
                  <a:lnTo>
                    <a:pt x="2241" y="599"/>
                  </a:lnTo>
                  <a:lnTo>
                    <a:pt x="2238" y="601"/>
                  </a:lnTo>
                  <a:lnTo>
                    <a:pt x="2238" y="605"/>
                  </a:lnTo>
                  <a:lnTo>
                    <a:pt x="2241" y="607"/>
                  </a:lnTo>
                  <a:lnTo>
                    <a:pt x="2249" y="607"/>
                  </a:lnTo>
                  <a:lnTo>
                    <a:pt x="2253" y="605"/>
                  </a:lnTo>
                  <a:lnTo>
                    <a:pt x="2253" y="601"/>
                  </a:lnTo>
                  <a:moveTo>
                    <a:pt x="2253" y="661"/>
                  </a:moveTo>
                  <a:lnTo>
                    <a:pt x="2247" y="657"/>
                  </a:lnTo>
                  <a:lnTo>
                    <a:pt x="2233" y="657"/>
                  </a:lnTo>
                  <a:lnTo>
                    <a:pt x="2228" y="661"/>
                  </a:lnTo>
                  <a:lnTo>
                    <a:pt x="2228" y="671"/>
                  </a:lnTo>
                  <a:lnTo>
                    <a:pt x="2233" y="675"/>
                  </a:lnTo>
                  <a:lnTo>
                    <a:pt x="2247" y="675"/>
                  </a:lnTo>
                  <a:lnTo>
                    <a:pt x="2253" y="671"/>
                  </a:lnTo>
                  <a:lnTo>
                    <a:pt x="2253" y="661"/>
                  </a:lnTo>
                  <a:moveTo>
                    <a:pt x="2261" y="698"/>
                  </a:moveTo>
                  <a:lnTo>
                    <a:pt x="2258" y="696"/>
                  </a:lnTo>
                  <a:lnTo>
                    <a:pt x="2250" y="696"/>
                  </a:lnTo>
                  <a:lnTo>
                    <a:pt x="2246" y="698"/>
                  </a:lnTo>
                  <a:lnTo>
                    <a:pt x="2246" y="704"/>
                  </a:lnTo>
                  <a:lnTo>
                    <a:pt x="2250" y="707"/>
                  </a:lnTo>
                  <a:lnTo>
                    <a:pt x="2258" y="707"/>
                  </a:lnTo>
                  <a:lnTo>
                    <a:pt x="2261" y="704"/>
                  </a:lnTo>
                  <a:lnTo>
                    <a:pt x="2261" y="698"/>
                  </a:lnTo>
                  <a:moveTo>
                    <a:pt x="2280" y="739"/>
                  </a:moveTo>
                  <a:lnTo>
                    <a:pt x="2274" y="735"/>
                  </a:lnTo>
                  <a:lnTo>
                    <a:pt x="2260" y="735"/>
                  </a:lnTo>
                  <a:lnTo>
                    <a:pt x="2255" y="739"/>
                  </a:lnTo>
                  <a:lnTo>
                    <a:pt x="2255" y="750"/>
                  </a:lnTo>
                  <a:lnTo>
                    <a:pt x="2260" y="754"/>
                  </a:lnTo>
                  <a:lnTo>
                    <a:pt x="2274" y="754"/>
                  </a:lnTo>
                  <a:lnTo>
                    <a:pt x="2280" y="750"/>
                  </a:lnTo>
                  <a:lnTo>
                    <a:pt x="2280" y="739"/>
                  </a:lnTo>
                  <a:moveTo>
                    <a:pt x="2288" y="684"/>
                  </a:moveTo>
                  <a:lnTo>
                    <a:pt x="2282" y="679"/>
                  </a:lnTo>
                  <a:lnTo>
                    <a:pt x="2269" y="679"/>
                  </a:lnTo>
                  <a:lnTo>
                    <a:pt x="2263" y="684"/>
                  </a:lnTo>
                  <a:lnTo>
                    <a:pt x="2263" y="694"/>
                  </a:lnTo>
                  <a:lnTo>
                    <a:pt x="2269" y="698"/>
                  </a:lnTo>
                  <a:lnTo>
                    <a:pt x="2282" y="698"/>
                  </a:lnTo>
                  <a:lnTo>
                    <a:pt x="2288" y="694"/>
                  </a:lnTo>
                  <a:lnTo>
                    <a:pt x="2288" y="684"/>
                  </a:lnTo>
                  <a:moveTo>
                    <a:pt x="2290" y="560"/>
                  </a:moveTo>
                  <a:lnTo>
                    <a:pt x="2284" y="555"/>
                  </a:lnTo>
                  <a:lnTo>
                    <a:pt x="2270" y="555"/>
                  </a:lnTo>
                  <a:lnTo>
                    <a:pt x="2265" y="560"/>
                  </a:lnTo>
                  <a:lnTo>
                    <a:pt x="2265" y="570"/>
                  </a:lnTo>
                  <a:lnTo>
                    <a:pt x="2270" y="574"/>
                  </a:lnTo>
                  <a:lnTo>
                    <a:pt x="2284" y="574"/>
                  </a:lnTo>
                  <a:lnTo>
                    <a:pt x="2290" y="570"/>
                  </a:lnTo>
                  <a:lnTo>
                    <a:pt x="2290" y="560"/>
                  </a:lnTo>
                  <a:moveTo>
                    <a:pt x="2290" y="499"/>
                  </a:moveTo>
                  <a:lnTo>
                    <a:pt x="2287" y="497"/>
                  </a:lnTo>
                  <a:lnTo>
                    <a:pt x="2279" y="497"/>
                  </a:lnTo>
                  <a:lnTo>
                    <a:pt x="2275" y="499"/>
                  </a:lnTo>
                  <a:lnTo>
                    <a:pt x="2275" y="504"/>
                  </a:lnTo>
                  <a:lnTo>
                    <a:pt x="2279" y="506"/>
                  </a:lnTo>
                  <a:lnTo>
                    <a:pt x="2287" y="506"/>
                  </a:lnTo>
                  <a:lnTo>
                    <a:pt x="2290" y="504"/>
                  </a:lnTo>
                  <a:lnTo>
                    <a:pt x="2290" y="499"/>
                  </a:lnTo>
                  <a:moveTo>
                    <a:pt x="2298" y="597"/>
                  </a:moveTo>
                  <a:lnTo>
                    <a:pt x="2295" y="595"/>
                  </a:lnTo>
                  <a:lnTo>
                    <a:pt x="2287" y="595"/>
                  </a:lnTo>
                  <a:lnTo>
                    <a:pt x="2284" y="597"/>
                  </a:lnTo>
                  <a:lnTo>
                    <a:pt x="2284" y="603"/>
                  </a:lnTo>
                  <a:lnTo>
                    <a:pt x="2287" y="606"/>
                  </a:lnTo>
                  <a:lnTo>
                    <a:pt x="2295" y="606"/>
                  </a:lnTo>
                  <a:lnTo>
                    <a:pt x="2298" y="603"/>
                  </a:lnTo>
                  <a:lnTo>
                    <a:pt x="2298" y="597"/>
                  </a:lnTo>
                  <a:moveTo>
                    <a:pt x="2317" y="638"/>
                  </a:moveTo>
                  <a:lnTo>
                    <a:pt x="2311" y="634"/>
                  </a:lnTo>
                  <a:lnTo>
                    <a:pt x="2297" y="634"/>
                  </a:lnTo>
                  <a:lnTo>
                    <a:pt x="2292" y="638"/>
                  </a:lnTo>
                  <a:lnTo>
                    <a:pt x="2289" y="636"/>
                  </a:lnTo>
                  <a:lnTo>
                    <a:pt x="2281" y="636"/>
                  </a:lnTo>
                  <a:lnTo>
                    <a:pt x="2277" y="638"/>
                  </a:lnTo>
                  <a:lnTo>
                    <a:pt x="2277" y="642"/>
                  </a:lnTo>
                  <a:lnTo>
                    <a:pt x="2281" y="644"/>
                  </a:lnTo>
                  <a:lnTo>
                    <a:pt x="2289" y="644"/>
                  </a:lnTo>
                  <a:lnTo>
                    <a:pt x="2292" y="642"/>
                  </a:lnTo>
                  <a:lnTo>
                    <a:pt x="2292" y="648"/>
                  </a:lnTo>
                  <a:lnTo>
                    <a:pt x="2297" y="653"/>
                  </a:lnTo>
                  <a:lnTo>
                    <a:pt x="2311" y="653"/>
                  </a:lnTo>
                  <a:lnTo>
                    <a:pt x="2317" y="648"/>
                  </a:lnTo>
                  <a:lnTo>
                    <a:pt x="2317" y="638"/>
                  </a:lnTo>
                  <a:moveTo>
                    <a:pt x="2324" y="1847"/>
                  </a:moveTo>
                  <a:lnTo>
                    <a:pt x="2320" y="1844"/>
                  </a:lnTo>
                  <a:lnTo>
                    <a:pt x="2312" y="1844"/>
                  </a:lnTo>
                  <a:lnTo>
                    <a:pt x="2309" y="1847"/>
                  </a:lnTo>
                  <a:lnTo>
                    <a:pt x="2309" y="1853"/>
                  </a:lnTo>
                  <a:lnTo>
                    <a:pt x="2312" y="1855"/>
                  </a:lnTo>
                  <a:lnTo>
                    <a:pt x="2320" y="1855"/>
                  </a:lnTo>
                  <a:lnTo>
                    <a:pt x="2324" y="1853"/>
                  </a:lnTo>
                  <a:lnTo>
                    <a:pt x="2324" y="1847"/>
                  </a:lnTo>
                  <a:moveTo>
                    <a:pt x="2325" y="582"/>
                  </a:moveTo>
                  <a:lnTo>
                    <a:pt x="2319" y="578"/>
                  </a:lnTo>
                  <a:lnTo>
                    <a:pt x="2306" y="578"/>
                  </a:lnTo>
                  <a:lnTo>
                    <a:pt x="2300" y="582"/>
                  </a:lnTo>
                  <a:lnTo>
                    <a:pt x="2300" y="593"/>
                  </a:lnTo>
                  <a:lnTo>
                    <a:pt x="2306" y="597"/>
                  </a:lnTo>
                  <a:lnTo>
                    <a:pt x="2319" y="597"/>
                  </a:lnTo>
                  <a:lnTo>
                    <a:pt x="2325" y="593"/>
                  </a:lnTo>
                  <a:lnTo>
                    <a:pt x="2325" y="582"/>
                  </a:lnTo>
                  <a:moveTo>
                    <a:pt x="2329" y="537"/>
                  </a:moveTo>
                  <a:lnTo>
                    <a:pt x="2326" y="535"/>
                  </a:lnTo>
                  <a:lnTo>
                    <a:pt x="2318" y="535"/>
                  </a:lnTo>
                  <a:lnTo>
                    <a:pt x="2315" y="537"/>
                  </a:lnTo>
                  <a:lnTo>
                    <a:pt x="2315" y="541"/>
                  </a:lnTo>
                  <a:lnTo>
                    <a:pt x="2318" y="543"/>
                  </a:lnTo>
                  <a:lnTo>
                    <a:pt x="2326" y="543"/>
                  </a:lnTo>
                  <a:lnTo>
                    <a:pt x="2329" y="541"/>
                  </a:lnTo>
                  <a:lnTo>
                    <a:pt x="2329" y="537"/>
                  </a:lnTo>
                  <a:moveTo>
                    <a:pt x="2346" y="611"/>
                  </a:moveTo>
                  <a:lnTo>
                    <a:pt x="2342" y="609"/>
                  </a:lnTo>
                  <a:lnTo>
                    <a:pt x="2334" y="609"/>
                  </a:lnTo>
                  <a:lnTo>
                    <a:pt x="2331" y="611"/>
                  </a:lnTo>
                  <a:lnTo>
                    <a:pt x="2331" y="617"/>
                  </a:lnTo>
                  <a:lnTo>
                    <a:pt x="2334" y="620"/>
                  </a:lnTo>
                  <a:lnTo>
                    <a:pt x="2342" y="620"/>
                  </a:lnTo>
                  <a:lnTo>
                    <a:pt x="2346" y="617"/>
                  </a:lnTo>
                  <a:lnTo>
                    <a:pt x="2346" y="611"/>
                  </a:lnTo>
                  <a:moveTo>
                    <a:pt x="2377" y="1842"/>
                  </a:moveTo>
                  <a:lnTo>
                    <a:pt x="2374" y="1840"/>
                  </a:lnTo>
                  <a:lnTo>
                    <a:pt x="2366" y="1840"/>
                  </a:lnTo>
                  <a:lnTo>
                    <a:pt x="2363" y="1842"/>
                  </a:lnTo>
                  <a:lnTo>
                    <a:pt x="2363" y="1846"/>
                  </a:lnTo>
                  <a:lnTo>
                    <a:pt x="2366" y="1848"/>
                  </a:lnTo>
                  <a:lnTo>
                    <a:pt x="2374" y="1848"/>
                  </a:lnTo>
                  <a:lnTo>
                    <a:pt x="2377" y="1846"/>
                  </a:lnTo>
                  <a:lnTo>
                    <a:pt x="2377" y="1842"/>
                  </a:lnTo>
                  <a:moveTo>
                    <a:pt x="2377" y="1902"/>
                  </a:moveTo>
                  <a:lnTo>
                    <a:pt x="2372" y="1898"/>
                  </a:lnTo>
                  <a:lnTo>
                    <a:pt x="2358" y="1898"/>
                  </a:lnTo>
                  <a:lnTo>
                    <a:pt x="2353" y="1902"/>
                  </a:lnTo>
                  <a:lnTo>
                    <a:pt x="2353" y="1912"/>
                  </a:lnTo>
                  <a:lnTo>
                    <a:pt x="2358" y="1917"/>
                  </a:lnTo>
                  <a:lnTo>
                    <a:pt x="2372" y="1917"/>
                  </a:lnTo>
                  <a:lnTo>
                    <a:pt x="2377" y="1912"/>
                  </a:lnTo>
                  <a:lnTo>
                    <a:pt x="2377" y="1902"/>
                  </a:lnTo>
                  <a:moveTo>
                    <a:pt x="2383" y="510"/>
                  </a:moveTo>
                  <a:lnTo>
                    <a:pt x="2380" y="508"/>
                  </a:lnTo>
                  <a:lnTo>
                    <a:pt x="2372" y="508"/>
                  </a:lnTo>
                  <a:lnTo>
                    <a:pt x="2368" y="510"/>
                  </a:lnTo>
                  <a:lnTo>
                    <a:pt x="2368" y="516"/>
                  </a:lnTo>
                  <a:lnTo>
                    <a:pt x="2372" y="519"/>
                  </a:lnTo>
                  <a:lnTo>
                    <a:pt x="2380" y="519"/>
                  </a:lnTo>
                  <a:lnTo>
                    <a:pt x="2383" y="516"/>
                  </a:lnTo>
                  <a:lnTo>
                    <a:pt x="2383" y="510"/>
                  </a:lnTo>
                  <a:moveTo>
                    <a:pt x="2413" y="1925"/>
                  </a:moveTo>
                  <a:lnTo>
                    <a:pt x="2407" y="1921"/>
                  </a:lnTo>
                  <a:lnTo>
                    <a:pt x="2393" y="1921"/>
                  </a:lnTo>
                  <a:lnTo>
                    <a:pt x="2388" y="1925"/>
                  </a:lnTo>
                  <a:lnTo>
                    <a:pt x="2388" y="1935"/>
                  </a:lnTo>
                  <a:lnTo>
                    <a:pt x="2393" y="1939"/>
                  </a:lnTo>
                  <a:lnTo>
                    <a:pt x="2407" y="1939"/>
                  </a:lnTo>
                  <a:lnTo>
                    <a:pt x="2413" y="1935"/>
                  </a:lnTo>
                  <a:lnTo>
                    <a:pt x="2413" y="1925"/>
                  </a:lnTo>
                  <a:moveTo>
                    <a:pt x="2413" y="1849"/>
                  </a:moveTo>
                  <a:lnTo>
                    <a:pt x="2409" y="1846"/>
                  </a:lnTo>
                  <a:lnTo>
                    <a:pt x="2401" y="1846"/>
                  </a:lnTo>
                  <a:lnTo>
                    <a:pt x="2398" y="1849"/>
                  </a:lnTo>
                  <a:lnTo>
                    <a:pt x="2398" y="1855"/>
                  </a:lnTo>
                  <a:lnTo>
                    <a:pt x="2401" y="1857"/>
                  </a:lnTo>
                  <a:lnTo>
                    <a:pt x="2409" y="1857"/>
                  </a:lnTo>
                  <a:lnTo>
                    <a:pt x="2413" y="1855"/>
                  </a:lnTo>
                  <a:lnTo>
                    <a:pt x="2413" y="1849"/>
                  </a:lnTo>
                  <a:moveTo>
                    <a:pt x="2417" y="1879"/>
                  </a:moveTo>
                  <a:lnTo>
                    <a:pt x="2414" y="1877"/>
                  </a:lnTo>
                  <a:lnTo>
                    <a:pt x="2406" y="1877"/>
                  </a:lnTo>
                  <a:lnTo>
                    <a:pt x="2402" y="1879"/>
                  </a:lnTo>
                  <a:lnTo>
                    <a:pt x="2402" y="1884"/>
                  </a:lnTo>
                  <a:lnTo>
                    <a:pt x="2406" y="1886"/>
                  </a:lnTo>
                  <a:lnTo>
                    <a:pt x="2414" y="1886"/>
                  </a:lnTo>
                  <a:lnTo>
                    <a:pt x="2417" y="1884"/>
                  </a:lnTo>
                  <a:lnTo>
                    <a:pt x="2417" y="1879"/>
                  </a:lnTo>
                  <a:moveTo>
                    <a:pt x="2436" y="1867"/>
                  </a:moveTo>
                  <a:lnTo>
                    <a:pt x="2432" y="1865"/>
                  </a:lnTo>
                  <a:lnTo>
                    <a:pt x="2424" y="1865"/>
                  </a:lnTo>
                  <a:lnTo>
                    <a:pt x="2421" y="1867"/>
                  </a:lnTo>
                  <a:lnTo>
                    <a:pt x="2421" y="1873"/>
                  </a:lnTo>
                  <a:lnTo>
                    <a:pt x="2424" y="1876"/>
                  </a:lnTo>
                  <a:lnTo>
                    <a:pt x="2432" y="1876"/>
                  </a:lnTo>
                  <a:lnTo>
                    <a:pt x="2436" y="1873"/>
                  </a:lnTo>
                  <a:lnTo>
                    <a:pt x="2436" y="1867"/>
                  </a:lnTo>
                  <a:moveTo>
                    <a:pt x="2471" y="1853"/>
                  </a:moveTo>
                  <a:lnTo>
                    <a:pt x="2467" y="1850"/>
                  </a:lnTo>
                  <a:lnTo>
                    <a:pt x="2459" y="1850"/>
                  </a:lnTo>
                  <a:lnTo>
                    <a:pt x="2456" y="1853"/>
                  </a:lnTo>
                  <a:lnTo>
                    <a:pt x="2456" y="1859"/>
                  </a:lnTo>
                  <a:lnTo>
                    <a:pt x="2459" y="1861"/>
                  </a:lnTo>
                  <a:lnTo>
                    <a:pt x="2467" y="1861"/>
                  </a:lnTo>
                  <a:lnTo>
                    <a:pt x="2471" y="1859"/>
                  </a:lnTo>
                  <a:lnTo>
                    <a:pt x="2471" y="1853"/>
                  </a:lnTo>
                  <a:moveTo>
                    <a:pt x="2473" y="1885"/>
                  </a:moveTo>
                  <a:lnTo>
                    <a:pt x="2469" y="1884"/>
                  </a:lnTo>
                  <a:lnTo>
                    <a:pt x="2461" y="1884"/>
                  </a:lnTo>
                  <a:lnTo>
                    <a:pt x="2458" y="1885"/>
                  </a:lnTo>
                  <a:lnTo>
                    <a:pt x="2458" y="1890"/>
                  </a:lnTo>
                  <a:lnTo>
                    <a:pt x="2461" y="1892"/>
                  </a:lnTo>
                  <a:lnTo>
                    <a:pt x="2469" y="1892"/>
                  </a:lnTo>
                  <a:lnTo>
                    <a:pt x="2473" y="1890"/>
                  </a:lnTo>
                  <a:lnTo>
                    <a:pt x="2473" y="1885"/>
                  </a:lnTo>
                  <a:moveTo>
                    <a:pt x="2495" y="1906"/>
                  </a:moveTo>
                  <a:lnTo>
                    <a:pt x="2492" y="1904"/>
                  </a:lnTo>
                  <a:lnTo>
                    <a:pt x="2484" y="1904"/>
                  </a:lnTo>
                  <a:lnTo>
                    <a:pt x="2481" y="1906"/>
                  </a:lnTo>
                  <a:lnTo>
                    <a:pt x="2481" y="1911"/>
                  </a:lnTo>
                  <a:lnTo>
                    <a:pt x="2484" y="1912"/>
                  </a:lnTo>
                  <a:lnTo>
                    <a:pt x="2492" y="1912"/>
                  </a:lnTo>
                  <a:lnTo>
                    <a:pt x="2495" y="1911"/>
                  </a:lnTo>
                  <a:lnTo>
                    <a:pt x="2495" y="1906"/>
                  </a:lnTo>
                  <a:moveTo>
                    <a:pt x="2533" y="1865"/>
                  </a:moveTo>
                  <a:lnTo>
                    <a:pt x="2527" y="1861"/>
                  </a:lnTo>
                  <a:lnTo>
                    <a:pt x="2513" y="1861"/>
                  </a:lnTo>
                  <a:lnTo>
                    <a:pt x="2508" y="1865"/>
                  </a:lnTo>
                  <a:lnTo>
                    <a:pt x="2508" y="1875"/>
                  </a:lnTo>
                  <a:lnTo>
                    <a:pt x="2513" y="1879"/>
                  </a:lnTo>
                  <a:lnTo>
                    <a:pt x="2527" y="1879"/>
                  </a:lnTo>
                  <a:lnTo>
                    <a:pt x="2533" y="1875"/>
                  </a:lnTo>
                  <a:lnTo>
                    <a:pt x="2533" y="1865"/>
                  </a:lnTo>
                  <a:moveTo>
                    <a:pt x="2533" y="1805"/>
                  </a:moveTo>
                  <a:lnTo>
                    <a:pt x="2529" y="1803"/>
                  </a:lnTo>
                  <a:lnTo>
                    <a:pt x="2521" y="1803"/>
                  </a:lnTo>
                  <a:lnTo>
                    <a:pt x="2518" y="1805"/>
                  </a:lnTo>
                  <a:lnTo>
                    <a:pt x="2518" y="1809"/>
                  </a:lnTo>
                  <a:lnTo>
                    <a:pt x="2521" y="1811"/>
                  </a:lnTo>
                  <a:lnTo>
                    <a:pt x="2529" y="1811"/>
                  </a:lnTo>
                  <a:lnTo>
                    <a:pt x="2533" y="1809"/>
                  </a:lnTo>
                  <a:lnTo>
                    <a:pt x="2533" y="1805"/>
                  </a:lnTo>
                  <a:moveTo>
                    <a:pt x="2541" y="1903"/>
                  </a:moveTo>
                  <a:lnTo>
                    <a:pt x="2538" y="1900"/>
                  </a:lnTo>
                  <a:lnTo>
                    <a:pt x="2530" y="1900"/>
                  </a:lnTo>
                  <a:lnTo>
                    <a:pt x="2526" y="1903"/>
                  </a:lnTo>
                  <a:lnTo>
                    <a:pt x="2526" y="1909"/>
                  </a:lnTo>
                  <a:lnTo>
                    <a:pt x="2530" y="1911"/>
                  </a:lnTo>
                  <a:lnTo>
                    <a:pt x="2538" y="1911"/>
                  </a:lnTo>
                  <a:lnTo>
                    <a:pt x="2541" y="1909"/>
                  </a:lnTo>
                  <a:lnTo>
                    <a:pt x="2541" y="1903"/>
                  </a:ln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17" name="Freeform 737">
              <a:extLst>
                <a:ext uri="{FF2B5EF4-FFF2-40B4-BE49-F238E27FC236}">
                  <a16:creationId xmlns:a16="http://schemas.microsoft.com/office/drawing/2014/main" id="{14871E96-DD38-4955-93D7-9D57464E3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2" y="973"/>
              <a:ext cx="1007" cy="622"/>
            </a:xfrm>
            <a:custGeom>
              <a:avLst/>
              <a:gdLst>
                <a:gd name="T0" fmla="+- 0 6370 5882"/>
                <a:gd name="T1" fmla="*/ T0 w 1007"/>
                <a:gd name="T2" fmla="+- 0 973 973"/>
                <a:gd name="T3" fmla="*/ 973 h 622"/>
                <a:gd name="T4" fmla="+- 0 6294 5882"/>
                <a:gd name="T5" fmla="*/ T4 w 1007"/>
                <a:gd name="T6" fmla="+- 0 976 973"/>
                <a:gd name="T7" fmla="*/ 976 h 622"/>
                <a:gd name="T8" fmla="+- 0 6225 5882"/>
                <a:gd name="T9" fmla="*/ T8 w 1007"/>
                <a:gd name="T10" fmla="+- 0 991 973"/>
                <a:gd name="T11" fmla="*/ 991 h 622"/>
                <a:gd name="T12" fmla="+- 0 6183 5882"/>
                <a:gd name="T13" fmla="*/ T12 w 1007"/>
                <a:gd name="T14" fmla="+- 0 1029 973"/>
                <a:gd name="T15" fmla="*/ 1029 h 622"/>
                <a:gd name="T16" fmla="+- 0 6172 5882"/>
                <a:gd name="T17" fmla="*/ T16 w 1007"/>
                <a:gd name="T18" fmla="+- 0 1036 973"/>
                <a:gd name="T19" fmla="*/ 1036 h 622"/>
                <a:gd name="T20" fmla="+- 0 6097 5882"/>
                <a:gd name="T21" fmla="*/ T20 w 1007"/>
                <a:gd name="T22" fmla="+- 0 1080 973"/>
                <a:gd name="T23" fmla="*/ 1080 h 622"/>
                <a:gd name="T24" fmla="+- 0 6030 5882"/>
                <a:gd name="T25" fmla="*/ T24 w 1007"/>
                <a:gd name="T26" fmla="+- 0 1135 973"/>
                <a:gd name="T27" fmla="*/ 1135 h 622"/>
                <a:gd name="T28" fmla="+- 0 5976 5882"/>
                <a:gd name="T29" fmla="*/ T28 w 1007"/>
                <a:gd name="T30" fmla="+- 0 1202 973"/>
                <a:gd name="T31" fmla="*/ 1202 h 622"/>
                <a:gd name="T32" fmla="+- 0 5937 5882"/>
                <a:gd name="T33" fmla="*/ T32 w 1007"/>
                <a:gd name="T34" fmla="+- 0 1278 973"/>
                <a:gd name="T35" fmla="*/ 1278 h 622"/>
                <a:gd name="T36" fmla="+- 0 5929 5882"/>
                <a:gd name="T37" fmla="*/ T36 w 1007"/>
                <a:gd name="T38" fmla="+- 0 1281 973"/>
                <a:gd name="T39" fmla="*/ 1281 h 622"/>
                <a:gd name="T40" fmla="+- 0 5921 5882"/>
                <a:gd name="T41" fmla="*/ T40 w 1007"/>
                <a:gd name="T42" fmla="+- 0 1288 973"/>
                <a:gd name="T43" fmla="*/ 1288 h 622"/>
                <a:gd name="T44" fmla="+- 0 5914 5882"/>
                <a:gd name="T45" fmla="*/ T44 w 1007"/>
                <a:gd name="T46" fmla="+- 0 1301 973"/>
                <a:gd name="T47" fmla="*/ 1301 h 622"/>
                <a:gd name="T48" fmla="+- 0 5909 5882"/>
                <a:gd name="T49" fmla="*/ T48 w 1007"/>
                <a:gd name="T50" fmla="+- 0 1322 973"/>
                <a:gd name="T51" fmla="*/ 1322 h 622"/>
                <a:gd name="T52" fmla="+- 0 5907 5882"/>
                <a:gd name="T53" fmla="*/ T52 w 1007"/>
                <a:gd name="T54" fmla="+- 0 1327 973"/>
                <a:gd name="T55" fmla="*/ 1327 h 622"/>
                <a:gd name="T56" fmla="+- 0 5912 5882"/>
                <a:gd name="T57" fmla="*/ T56 w 1007"/>
                <a:gd name="T58" fmla="+- 0 1343 973"/>
                <a:gd name="T59" fmla="*/ 1343 h 622"/>
                <a:gd name="T60" fmla="+- 0 5895 5882"/>
                <a:gd name="T61" fmla="*/ T60 w 1007"/>
                <a:gd name="T62" fmla="+- 0 1343 973"/>
                <a:gd name="T63" fmla="*/ 1343 h 622"/>
                <a:gd name="T64" fmla="+- 0 5883 5882"/>
                <a:gd name="T65" fmla="*/ T64 w 1007"/>
                <a:gd name="T66" fmla="+- 0 1349 973"/>
                <a:gd name="T67" fmla="*/ 1349 h 622"/>
                <a:gd name="T68" fmla="+- 0 5910 5882"/>
                <a:gd name="T69" fmla="*/ T68 w 1007"/>
                <a:gd name="T70" fmla="+- 0 1405 973"/>
                <a:gd name="T71" fmla="*/ 1405 h 622"/>
                <a:gd name="T72" fmla="+- 0 6013 5882"/>
                <a:gd name="T73" fmla="*/ T72 w 1007"/>
                <a:gd name="T74" fmla="+- 0 1448 973"/>
                <a:gd name="T75" fmla="*/ 1448 h 622"/>
                <a:gd name="T76" fmla="+- 0 6089 5882"/>
                <a:gd name="T77" fmla="*/ T76 w 1007"/>
                <a:gd name="T78" fmla="+- 0 1471 973"/>
                <a:gd name="T79" fmla="*/ 1471 h 622"/>
                <a:gd name="T80" fmla="+- 0 6250 5882"/>
                <a:gd name="T81" fmla="*/ T80 w 1007"/>
                <a:gd name="T82" fmla="+- 0 1515 973"/>
                <a:gd name="T83" fmla="*/ 1515 h 622"/>
                <a:gd name="T84" fmla="+- 0 6326 5882"/>
                <a:gd name="T85" fmla="*/ T84 w 1007"/>
                <a:gd name="T86" fmla="+- 0 1535 973"/>
                <a:gd name="T87" fmla="*/ 1535 h 622"/>
                <a:gd name="T88" fmla="+- 0 6405 5882"/>
                <a:gd name="T89" fmla="*/ T88 w 1007"/>
                <a:gd name="T90" fmla="+- 0 1554 973"/>
                <a:gd name="T91" fmla="*/ 1554 h 622"/>
                <a:gd name="T92" fmla="+- 0 6486 5882"/>
                <a:gd name="T93" fmla="*/ T92 w 1007"/>
                <a:gd name="T94" fmla="+- 0 1570 973"/>
                <a:gd name="T95" fmla="*/ 1570 h 622"/>
                <a:gd name="T96" fmla="+- 0 6567 5882"/>
                <a:gd name="T97" fmla="*/ T96 w 1007"/>
                <a:gd name="T98" fmla="+- 0 1582 973"/>
                <a:gd name="T99" fmla="*/ 1582 h 622"/>
                <a:gd name="T100" fmla="+- 0 6645 5882"/>
                <a:gd name="T101" fmla="*/ T100 w 1007"/>
                <a:gd name="T102" fmla="+- 0 1591 973"/>
                <a:gd name="T103" fmla="*/ 1591 h 622"/>
                <a:gd name="T104" fmla="+- 0 6718 5882"/>
                <a:gd name="T105" fmla="*/ T104 w 1007"/>
                <a:gd name="T106" fmla="+- 0 1594 973"/>
                <a:gd name="T107" fmla="*/ 1594 h 622"/>
                <a:gd name="T108" fmla="+- 0 6783 5882"/>
                <a:gd name="T109" fmla="*/ T108 w 1007"/>
                <a:gd name="T110" fmla="+- 0 1592 973"/>
                <a:gd name="T111" fmla="*/ 1592 h 622"/>
                <a:gd name="T112" fmla="+- 0 6837 5882"/>
                <a:gd name="T113" fmla="*/ T112 w 1007"/>
                <a:gd name="T114" fmla="+- 0 1584 973"/>
                <a:gd name="T115" fmla="*/ 1584 h 622"/>
                <a:gd name="T116" fmla="+- 0 6877 5882"/>
                <a:gd name="T117" fmla="*/ T116 w 1007"/>
                <a:gd name="T118" fmla="+- 0 1569 973"/>
                <a:gd name="T119" fmla="*/ 1569 h 622"/>
                <a:gd name="T120" fmla="+- 0 6889 5882"/>
                <a:gd name="T121" fmla="*/ T120 w 1007"/>
                <a:gd name="T122" fmla="+- 0 1546 973"/>
                <a:gd name="T123" fmla="*/ 1546 h 622"/>
                <a:gd name="T124" fmla="+- 0 6855 5882"/>
                <a:gd name="T125" fmla="*/ T124 w 1007"/>
                <a:gd name="T126" fmla="+- 0 1514 973"/>
                <a:gd name="T127" fmla="*/ 1514 h 622"/>
                <a:gd name="T128" fmla="+- 0 6839 5882"/>
                <a:gd name="T129" fmla="*/ T128 w 1007"/>
                <a:gd name="T130" fmla="+- 0 1508 973"/>
                <a:gd name="T131" fmla="*/ 1508 h 622"/>
                <a:gd name="T132" fmla="+- 0 6840 5882"/>
                <a:gd name="T133" fmla="*/ T132 w 1007"/>
                <a:gd name="T134" fmla="+- 0 1492 973"/>
                <a:gd name="T135" fmla="*/ 1492 h 622"/>
                <a:gd name="T136" fmla="+- 0 6839 5882"/>
                <a:gd name="T137" fmla="*/ T136 w 1007"/>
                <a:gd name="T138" fmla="+- 0 1486 973"/>
                <a:gd name="T139" fmla="*/ 1486 h 622"/>
                <a:gd name="T140" fmla="+- 0 6842 5882"/>
                <a:gd name="T141" fmla="*/ T140 w 1007"/>
                <a:gd name="T142" fmla="+- 0 1465 973"/>
                <a:gd name="T143" fmla="*/ 1465 h 622"/>
                <a:gd name="T144" fmla="+- 0 6840 5882"/>
                <a:gd name="T145" fmla="*/ T144 w 1007"/>
                <a:gd name="T146" fmla="+- 0 1450 973"/>
                <a:gd name="T147" fmla="*/ 1450 h 622"/>
                <a:gd name="T148" fmla="+- 0 6834 5882"/>
                <a:gd name="T149" fmla="*/ T148 w 1007"/>
                <a:gd name="T150" fmla="+- 0 1441 973"/>
                <a:gd name="T151" fmla="*/ 1441 h 622"/>
                <a:gd name="T152" fmla="+- 0 6828 5882"/>
                <a:gd name="T153" fmla="*/ T152 w 1007"/>
                <a:gd name="T154" fmla="+- 0 1435 973"/>
                <a:gd name="T155" fmla="*/ 1435 h 622"/>
                <a:gd name="T156" fmla="+- 0 6817 5882"/>
                <a:gd name="T157" fmla="*/ T156 w 1007"/>
                <a:gd name="T158" fmla="+- 0 1350 973"/>
                <a:gd name="T159" fmla="*/ 1350 h 622"/>
                <a:gd name="T160" fmla="+- 0 6789 5882"/>
                <a:gd name="T161" fmla="*/ T160 w 1007"/>
                <a:gd name="T162" fmla="+- 0 1269 973"/>
                <a:gd name="T163" fmla="*/ 1269 h 622"/>
                <a:gd name="T164" fmla="+- 0 6745 5882"/>
                <a:gd name="T165" fmla="*/ T164 w 1007"/>
                <a:gd name="T166" fmla="+- 0 1194 973"/>
                <a:gd name="T167" fmla="*/ 1194 h 622"/>
                <a:gd name="T168" fmla="+- 0 6689 5882"/>
                <a:gd name="T169" fmla="*/ T168 w 1007"/>
                <a:gd name="T170" fmla="+- 0 1128 973"/>
                <a:gd name="T171" fmla="*/ 1128 h 622"/>
                <a:gd name="T172" fmla="+- 0 6683 5882"/>
                <a:gd name="T173" fmla="*/ T172 w 1007"/>
                <a:gd name="T174" fmla="+- 0 1116 973"/>
                <a:gd name="T175" fmla="*/ 1116 h 622"/>
                <a:gd name="T176" fmla="+- 0 6596 5882"/>
                <a:gd name="T177" fmla="*/ T176 w 1007"/>
                <a:gd name="T178" fmla="+- 0 1029 973"/>
                <a:gd name="T179" fmla="*/ 1029 h 622"/>
                <a:gd name="T180" fmla="+- 0 6526 5882"/>
                <a:gd name="T181" fmla="*/ T180 w 1007"/>
                <a:gd name="T182" fmla="+- 0 1001 973"/>
                <a:gd name="T183" fmla="*/ 1001 h 622"/>
                <a:gd name="T184" fmla="+- 0 6449 5882"/>
                <a:gd name="T185" fmla="*/ T184 w 1007"/>
                <a:gd name="T186" fmla="+- 0 981 973"/>
                <a:gd name="T187" fmla="*/ 981 h 622"/>
                <a:gd name="T188" fmla="+- 0 6370 5882"/>
                <a:gd name="T189" fmla="*/ T188 w 1007"/>
                <a:gd name="T190" fmla="+- 0 973 973"/>
                <a:gd name="T191" fmla="*/ 973 h 6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</a:cxnLst>
              <a:rect l="0" t="0" r="r" b="b"/>
              <a:pathLst>
                <a:path w="1007" h="622">
                  <a:moveTo>
                    <a:pt x="488" y="0"/>
                  </a:moveTo>
                  <a:lnTo>
                    <a:pt x="412" y="3"/>
                  </a:lnTo>
                  <a:lnTo>
                    <a:pt x="343" y="18"/>
                  </a:lnTo>
                  <a:lnTo>
                    <a:pt x="301" y="56"/>
                  </a:lnTo>
                  <a:lnTo>
                    <a:pt x="290" y="63"/>
                  </a:lnTo>
                  <a:lnTo>
                    <a:pt x="215" y="107"/>
                  </a:lnTo>
                  <a:lnTo>
                    <a:pt x="148" y="162"/>
                  </a:lnTo>
                  <a:lnTo>
                    <a:pt x="94" y="229"/>
                  </a:lnTo>
                  <a:lnTo>
                    <a:pt x="55" y="305"/>
                  </a:lnTo>
                  <a:lnTo>
                    <a:pt x="47" y="308"/>
                  </a:lnTo>
                  <a:lnTo>
                    <a:pt x="39" y="315"/>
                  </a:lnTo>
                  <a:lnTo>
                    <a:pt x="32" y="328"/>
                  </a:lnTo>
                  <a:lnTo>
                    <a:pt x="27" y="349"/>
                  </a:lnTo>
                  <a:lnTo>
                    <a:pt x="25" y="354"/>
                  </a:lnTo>
                  <a:lnTo>
                    <a:pt x="30" y="370"/>
                  </a:lnTo>
                  <a:lnTo>
                    <a:pt x="13" y="370"/>
                  </a:lnTo>
                  <a:lnTo>
                    <a:pt x="1" y="376"/>
                  </a:lnTo>
                  <a:lnTo>
                    <a:pt x="28" y="432"/>
                  </a:lnTo>
                  <a:lnTo>
                    <a:pt x="131" y="475"/>
                  </a:lnTo>
                  <a:lnTo>
                    <a:pt x="207" y="498"/>
                  </a:lnTo>
                  <a:lnTo>
                    <a:pt x="368" y="542"/>
                  </a:lnTo>
                  <a:lnTo>
                    <a:pt x="444" y="562"/>
                  </a:lnTo>
                  <a:lnTo>
                    <a:pt x="523" y="581"/>
                  </a:lnTo>
                  <a:lnTo>
                    <a:pt x="604" y="597"/>
                  </a:lnTo>
                  <a:lnTo>
                    <a:pt x="685" y="609"/>
                  </a:lnTo>
                  <a:lnTo>
                    <a:pt x="763" y="618"/>
                  </a:lnTo>
                  <a:lnTo>
                    <a:pt x="836" y="621"/>
                  </a:lnTo>
                  <a:lnTo>
                    <a:pt x="901" y="619"/>
                  </a:lnTo>
                  <a:lnTo>
                    <a:pt x="955" y="611"/>
                  </a:lnTo>
                  <a:lnTo>
                    <a:pt x="995" y="596"/>
                  </a:lnTo>
                  <a:lnTo>
                    <a:pt x="1007" y="573"/>
                  </a:lnTo>
                  <a:lnTo>
                    <a:pt x="973" y="541"/>
                  </a:lnTo>
                  <a:lnTo>
                    <a:pt x="957" y="535"/>
                  </a:lnTo>
                  <a:lnTo>
                    <a:pt x="958" y="519"/>
                  </a:lnTo>
                  <a:lnTo>
                    <a:pt x="957" y="513"/>
                  </a:lnTo>
                  <a:lnTo>
                    <a:pt x="960" y="492"/>
                  </a:lnTo>
                  <a:lnTo>
                    <a:pt x="958" y="477"/>
                  </a:lnTo>
                  <a:lnTo>
                    <a:pt x="952" y="468"/>
                  </a:lnTo>
                  <a:lnTo>
                    <a:pt x="946" y="462"/>
                  </a:lnTo>
                  <a:lnTo>
                    <a:pt x="935" y="377"/>
                  </a:lnTo>
                  <a:lnTo>
                    <a:pt x="907" y="296"/>
                  </a:lnTo>
                  <a:lnTo>
                    <a:pt x="863" y="221"/>
                  </a:lnTo>
                  <a:lnTo>
                    <a:pt x="807" y="155"/>
                  </a:lnTo>
                  <a:lnTo>
                    <a:pt x="801" y="143"/>
                  </a:lnTo>
                  <a:lnTo>
                    <a:pt x="714" y="56"/>
                  </a:lnTo>
                  <a:lnTo>
                    <a:pt x="644" y="28"/>
                  </a:lnTo>
                  <a:lnTo>
                    <a:pt x="567" y="8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FFE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18" name="Freeform 736">
              <a:extLst>
                <a:ext uri="{FF2B5EF4-FFF2-40B4-BE49-F238E27FC236}">
                  <a16:creationId xmlns:a16="http://schemas.microsoft.com/office/drawing/2014/main" id="{6C6475EF-6E2C-4F31-B849-65A22CFC4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2" y="973"/>
              <a:ext cx="1007" cy="622"/>
            </a:xfrm>
            <a:custGeom>
              <a:avLst/>
              <a:gdLst>
                <a:gd name="T0" fmla="+- 0 6855 5882"/>
                <a:gd name="T1" fmla="*/ T0 w 1007"/>
                <a:gd name="T2" fmla="+- 0 1514 973"/>
                <a:gd name="T3" fmla="*/ 1514 h 622"/>
                <a:gd name="T4" fmla="+- 0 6839 5882"/>
                <a:gd name="T5" fmla="*/ T4 w 1007"/>
                <a:gd name="T6" fmla="+- 0 1508 973"/>
                <a:gd name="T7" fmla="*/ 1508 h 622"/>
                <a:gd name="T8" fmla="+- 0 6840 5882"/>
                <a:gd name="T9" fmla="*/ T8 w 1007"/>
                <a:gd name="T10" fmla="+- 0 1492 973"/>
                <a:gd name="T11" fmla="*/ 1492 h 622"/>
                <a:gd name="T12" fmla="+- 0 6839 5882"/>
                <a:gd name="T13" fmla="*/ T12 w 1007"/>
                <a:gd name="T14" fmla="+- 0 1486 973"/>
                <a:gd name="T15" fmla="*/ 1486 h 622"/>
                <a:gd name="T16" fmla="+- 0 6842 5882"/>
                <a:gd name="T17" fmla="*/ T16 w 1007"/>
                <a:gd name="T18" fmla="+- 0 1465 973"/>
                <a:gd name="T19" fmla="*/ 1465 h 622"/>
                <a:gd name="T20" fmla="+- 0 6840 5882"/>
                <a:gd name="T21" fmla="*/ T20 w 1007"/>
                <a:gd name="T22" fmla="+- 0 1450 973"/>
                <a:gd name="T23" fmla="*/ 1450 h 622"/>
                <a:gd name="T24" fmla="+- 0 6834 5882"/>
                <a:gd name="T25" fmla="*/ T24 w 1007"/>
                <a:gd name="T26" fmla="+- 0 1441 973"/>
                <a:gd name="T27" fmla="*/ 1441 h 622"/>
                <a:gd name="T28" fmla="+- 0 6828 5882"/>
                <a:gd name="T29" fmla="*/ T28 w 1007"/>
                <a:gd name="T30" fmla="+- 0 1435 973"/>
                <a:gd name="T31" fmla="*/ 1435 h 622"/>
                <a:gd name="T32" fmla="+- 0 6817 5882"/>
                <a:gd name="T33" fmla="*/ T32 w 1007"/>
                <a:gd name="T34" fmla="+- 0 1350 973"/>
                <a:gd name="T35" fmla="*/ 1350 h 622"/>
                <a:gd name="T36" fmla="+- 0 6789 5882"/>
                <a:gd name="T37" fmla="*/ T36 w 1007"/>
                <a:gd name="T38" fmla="+- 0 1269 973"/>
                <a:gd name="T39" fmla="*/ 1269 h 622"/>
                <a:gd name="T40" fmla="+- 0 6745 5882"/>
                <a:gd name="T41" fmla="*/ T40 w 1007"/>
                <a:gd name="T42" fmla="+- 0 1194 973"/>
                <a:gd name="T43" fmla="*/ 1194 h 622"/>
                <a:gd name="T44" fmla="+- 0 6689 5882"/>
                <a:gd name="T45" fmla="*/ T44 w 1007"/>
                <a:gd name="T46" fmla="+- 0 1128 973"/>
                <a:gd name="T47" fmla="*/ 1128 h 622"/>
                <a:gd name="T48" fmla="+- 0 6683 5882"/>
                <a:gd name="T49" fmla="*/ T48 w 1007"/>
                <a:gd name="T50" fmla="+- 0 1116 973"/>
                <a:gd name="T51" fmla="*/ 1116 h 622"/>
                <a:gd name="T52" fmla="+- 0 6596 5882"/>
                <a:gd name="T53" fmla="*/ T52 w 1007"/>
                <a:gd name="T54" fmla="+- 0 1029 973"/>
                <a:gd name="T55" fmla="*/ 1029 h 622"/>
                <a:gd name="T56" fmla="+- 0 6526 5882"/>
                <a:gd name="T57" fmla="*/ T56 w 1007"/>
                <a:gd name="T58" fmla="+- 0 1001 973"/>
                <a:gd name="T59" fmla="*/ 1001 h 622"/>
                <a:gd name="T60" fmla="+- 0 6449 5882"/>
                <a:gd name="T61" fmla="*/ T60 w 1007"/>
                <a:gd name="T62" fmla="+- 0 981 973"/>
                <a:gd name="T63" fmla="*/ 981 h 622"/>
                <a:gd name="T64" fmla="+- 0 6370 5882"/>
                <a:gd name="T65" fmla="*/ T64 w 1007"/>
                <a:gd name="T66" fmla="+- 0 973 973"/>
                <a:gd name="T67" fmla="*/ 973 h 622"/>
                <a:gd name="T68" fmla="+- 0 6294 5882"/>
                <a:gd name="T69" fmla="*/ T68 w 1007"/>
                <a:gd name="T70" fmla="+- 0 976 973"/>
                <a:gd name="T71" fmla="*/ 976 h 622"/>
                <a:gd name="T72" fmla="+- 0 6225 5882"/>
                <a:gd name="T73" fmla="*/ T72 w 1007"/>
                <a:gd name="T74" fmla="+- 0 991 973"/>
                <a:gd name="T75" fmla="*/ 991 h 622"/>
                <a:gd name="T76" fmla="+- 0 6209 5882"/>
                <a:gd name="T77" fmla="*/ T76 w 1007"/>
                <a:gd name="T78" fmla="+- 0 1000 973"/>
                <a:gd name="T79" fmla="*/ 1000 h 622"/>
                <a:gd name="T80" fmla="+- 0 6195 5882"/>
                <a:gd name="T81" fmla="*/ T80 w 1007"/>
                <a:gd name="T82" fmla="+- 0 1015 973"/>
                <a:gd name="T83" fmla="*/ 1015 h 622"/>
                <a:gd name="T84" fmla="+- 0 6183 5882"/>
                <a:gd name="T85" fmla="*/ T84 w 1007"/>
                <a:gd name="T86" fmla="+- 0 1029 973"/>
                <a:gd name="T87" fmla="*/ 1029 h 622"/>
                <a:gd name="T88" fmla="+- 0 6172 5882"/>
                <a:gd name="T89" fmla="*/ T88 w 1007"/>
                <a:gd name="T90" fmla="+- 0 1036 973"/>
                <a:gd name="T91" fmla="*/ 1036 h 622"/>
                <a:gd name="T92" fmla="+- 0 6097 5882"/>
                <a:gd name="T93" fmla="*/ T92 w 1007"/>
                <a:gd name="T94" fmla="+- 0 1080 973"/>
                <a:gd name="T95" fmla="*/ 1080 h 622"/>
                <a:gd name="T96" fmla="+- 0 6030 5882"/>
                <a:gd name="T97" fmla="*/ T96 w 1007"/>
                <a:gd name="T98" fmla="+- 0 1135 973"/>
                <a:gd name="T99" fmla="*/ 1135 h 622"/>
                <a:gd name="T100" fmla="+- 0 5976 5882"/>
                <a:gd name="T101" fmla="*/ T100 w 1007"/>
                <a:gd name="T102" fmla="+- 0 1202 973"/>
                <a:gd name="T103" fmla="*/ 1202 h 622"/>
                <a:gd name="T104" fmla="+- 0 5937 5882"/>
                <a:gd name="T105" fmla="*/ T104 w 1007"/>
                <a:gd name="T106" fmla="+- 0 1278 973"/>
                <a:gd name="T107" fmla="*/ 1278 h 622"/>
                <a:gd name="T108" fmla="+- 0 5929 5882"/>
                <a:gd name="T109" fmla="*/ T108 w 1007"/>
                <a:gd name="T110" fmla="+- 0 1281 973"/>
                <a:gd name="T111" fmla="*/ 1281 h 622"/>
                <a:gd name="T112" fmla="+- 0 5921 5882"/>
                <a:gd name="T113" fmla="*/ T112 w 1007"/>
                <a:gd name="T114" fmla="+- 0 1288 973"/>
                <a:gd name="T115" fmla="*/ 1288 h 622"/>
                <a:gd name="T116" fmla="+- 0 5914 5882"/>
                <a:gd name="T117" fmla="*/ T116 w 1007"/>
                <a:gd name="T118" fmla="+- 0 1301 973"/>
                <a:gd name="T119" fmla="*/ 1301 h 622"/>
                <a:gd name="T120" fmla="+- 0 5909 5882"/>
                <a:gd name="T121" fmla="*/ T120 w 1007"/>
                <a:gd name="T122" fmla="+- 0 1322 973"/>
                <a:gd name="T123" fmla="*/ 1322 h 622"/>
                <a:gd name="T124" fmla="+- 0 5907 5882"/>
                <a:gd name="T125" fmla="*/ T124 w 1007"/>
                <a:gd name="T126" fmla="+- 0 1327 973"/>
                <a:gd name="T127" fmla="*/ 1327 h 622"/>
                <a:gd name="T128" fmla="+- 0 5912 5882"/>
                <a:gd name="T129" fmla="*/ T128 w 1007"/>
                <a:gd name="T130" fmla="+- 0 1343 973"/>
                <a:gd name="T131" fmla="*/ 1343 h 622"/>
                <a:gd name="T132" fmla="+- 0 5895 5882"/>
                <a:gd name="T133" fmla="*/ T132 w 1007"/>
                <a:gd name="T134" fmla="+- 0 1343 973"/>
                <a:gd name="T135" fmla="*/ 1343 h 622"/>
                <a:gd name="T136" fmla="+- 0 5883 5882"/>
                <a:gd name="T137" fmla="*/ T136 w 1007"/>
                <a:gd name="T138" fmla="+- 0 1349 973"/>
                <a:gd name="T139" fmla="*/ 1349 h 622"/>
                <a:gd name="T140" fmla="+- 0 5910 5882"/>
                <a:gd name="T141" fmla="*/ T140 w 1007"/>
                <a:gd name="T142" fmla="+- 0 1405 973"/>
                <a:gd name="T143" fmla="*/ 1405 h 622"/>
                <a:gd name="T144" fmla="+- 0 6013 5882"/>
                <a:gd name="T145" fmla="*/ T144 w 1007"/>
                <a:gd name="T146" fmla="+- 0 1448 973"/>
                <a:gd name="T147" fmla="*/ 1448 h 622"/>
                <a:gd name="T148" fmla="+- 0 6089 5882"/>
                <a:gd name="T149" fmla="*/ T148 w 1007"/>
                <a:gd name="T150" fmla="+- 0 1471 973"/>
                <a:gd name="T151" fmla="*/ 1471 h 622"/>
                <a:gd name="T152" fmla="+- 0 6171 5882"/>
                <a:gd name="T153" fmla="*/ T152 w 1007"/>
                <a:gd name="T154" fmla="+- 0 1494 973"/>
                <a:gd name="T155" fmla="*/ 1494 h 622"/>
                <a:gd name="T156" fmla="+- 0 6250 5882"/>
                <a:gd name="T157" fmla="*/ T156 w 1007"/>
                <a:gd name="T158" fmla="+- 0 1515 973"/>
                <a:gd name="T159" fmla="*/ 1515 h 622"/>
                <a:gd name="T160" fmla="+- 0 6326 5882"/>
                <a:gd name="T161" fmla="*/ T160 w 1007"/>
                <a:gd name="T162" fmla="+- 0 1535 973"/>
                <a:gd name="T163" fmla="*/ 1535 h 622"/>
                <a:gd name="T164" fmla="+- 0 6405 5882"/>
                <a:gd name="T165" fmla="*/ T164 w 1007"/>
                <a:gd name="T166" fmla="+- 0 1554 973"/>
                <a:gd name="T167" fmla="*/ 1554 h 622"/>
                <a:gd name="T168" fmla="+- 0 6486 5882"/>
                <a:gd name="T169" fmla="*/ T168 w 1007"/>
                <a:gd name="T170" fmla="+- 0 1570 973"/>
                <a:gd name="T171" fmla="*/ 1570 h 622"/>
                <a:gd name="T172" fmla="+- 0 6567 5882"/>
                <a:gd name="T173" fmla="*/ T172 w 1007"/>
                <a:gd name="T174" fmla="+- 0 1582 973"/>
                <a:gd name="T175" fmla="*/ 1582 h 622"/>
                <a:gd name="T176" fmla="+- 0 6645 5882"/>
                <a:gd name="T177" fmla="*/ T176 w 1007"/>
                <a:gd name="T178" fmla="+- 0 1591 973"/>
                <a:gd name="T179" fmla="*/ 1591 h 622"/>
                <a:gd name="T180" fmla="+- 0 6718 5882"/>
                <a:gd name="T181" fmla="*/ T180 w 1007"/>
                <a:gd name="T182" fmla="+- 0 1594 973"/>
                <a:gd name="T183" fmla="*/ 1594 h 622"/>
                <a:gd name="T184" fmla="+- 0 6783 5882"/>
                <a:gd name="T185" fmla="*/ T184 w 1007"/>
                <a:gd name="T186" fmla="+- 0 1592 973"/>
                <a:gd name="T187" fmla="*/ 1592 h 622"/>
                <a:gd name="T188" fmla="+- 0 6837 5882"/>
                <a:gd name="T189" fmla="*/ T188 w 1007"/>
                <a:gd name="T190" fmla="+- 0 1584 973"/>
                <a:gd name="T191" fmla="*/ 1584 h 622"/>
                <a:gd name="T192" fmla="+- 0 6877 5882"/>
                <a:gd name="T193" fmla="*/ T192 w 1007"/>
                <a:gd name="T194" fmla="+- 0 1569 973"/>
                <a:gd name="T195" fmla="*/ 1569 h 622"/>
                <a:gd name="T196" fmla="+- 0 6889 5882"/>
                <a:gd name="T197" fmla="*/ T196 w 1007"/>
                <a:gd name="T198" fmla="+- 0 1546 973"/>
                <a:gd name="T199" fmla="*/ 1546 h 622"/>
                <a:gd name="T200" fmla="+- 0 6855 5882"/>
                <a:gd name="T201" fmla="*/ T200 w 1007"/>
                <a:gd name="T202" fmla="+- 0 1514 973"/>
                <a:gd name="T203" fmla="*/ 1514 h 6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</a:cxnLst>
              <a:rect l="0" t="0" r="r" b="b"/>
              <a:pathLst>
                <a:path w="1007" h="622">
                  <a:moveTo>
                    <a:pt x="973" y="541"/>
                  </a:moveTo>
                  <a:lnTo>
                    <a:pt x="957" y="535"/>
                  </a:lnTo>
                  <a:lnTo>
                    <a:pt x="958" y="519"/>
                  </a:lnTo>
                  <a:lnTo>
                    <a:pt x="957" y="513"/>
                  </a:lnTo>
                  <a:lnTo>
                    <a:pt x="960" y="492"/>
                  </a:lnTo>
                  <a:lnTo>
                    <a:pt x="958" y="477"/>
                  </a:lnTo>
                  <a:lnTo>
                    <a:pt x="952" y="468"/>
                  </a:lnTo>
                  <a:lnTo>
                    <a:pt x="946" y="462"/>
                  </a:lnTo>
                  <a:lnTo>
                    <a:pt x="935" y="377"/>
                  </a:lnTo>
                  <a:lnTo>
                    <a:pt x="907" y="296"/>
                  </a:lnTo>
                  <a:lnTo>
                    <a:pt x="863" y="221"/>
                  </a:lnTo>
                  <a:lnTo>
                    <a:pt x="807" y="155"/>
                  </a:lnTo>
                  <a:lnTo>
                    <a:pt x="801" y="143"/>
                  </a:lnTo>
                  <a:lnTo>
                    <a:pt x="714" y="56"/>
                  </a:lnTo>
                  <a:lnTo>
                    <a:pt x="644" y="28"/>
                  </a:lnTo>
                  <a:lnTo>
                    <a:pt x="567" y="8"/>
                  </a:lnTo>
                  <a:lnTo>
                    <a:pt x="488" y="0"/>
                  </a:lnTo>
                  <a:lnTo>
                    <a:pt x="412" y="3"/>
                  </a:lnTo>
                  <a:lnTo>
                    <a:pt x="343" y="18"/>
                  </a:lnTo>
                  <a:lnTo>
                    <a:pt x="327" y="27"/>
                  </a:lnTo>
                  <a:lnTo>
                    <a:pt x="313" y="42"/>
                  </a:lnTo>
                  <a:lnTo>
                    <a:pt x="301" y="56"/>
                  </a:lnTo>
                  <a:lnTo>
                    <a:pt x="290" y="63"/>
                  </a:lnTo>
                  <a:lnTo>
                    <a:pt x="215" y="107"/>
                  </a:lnTo>
                  <a:lnTo>
                    <a:pt x="148" y="162"/>
                  </a:lnTo>
                  <a:lnTo>
                    <a:pt x="94" y="229"/>
                  </a:lnTo>
                  <a:lnTo>
                    <a:pt x="55" y="305"/>
                  </a:lnTo>
                  <a:lnTo>
                    <a:pt x="47" y="308"/>
                  </a:lnTo>
                  <a:lnTo>
                    <a:pt x="39" y="315"/>
                  </a:lnTo>
                  <a:lnTo>
                    <a:pt x="32" y="328"/>
                  </a:lnTo>
                  <a:lnTo>
                    <a:pt x="27" y="349"/>
                  </a:lnTo>
                  <a:lnTo>
                    <a:pt x="25" y="354"/>
                  </a:lnTo>
                  <a:lnTo>
                    <a:pt x="30" y="370"/>
                  </a:lnTo>
                  <a:lnTo>
                    <a:pt x="13" y="370"/>
                  </a:lnTo>
                  <a:lnTo>
                    <a:pt x="1" y="376"/>
                  </a:lnTo>
                  <a:lnTo>
                    <a:pt x="28" y="432"/>
                  </a:lnTo>
                  <a:lnTo>
                    <a:pt x="131" y="475"/>
                  </a:lnTo>
                  <a:lnTo>
                    <a:pt x="207" y="498"/>
                  </a:lnTo>
                  <a:lnTo>
                    <a:pt x="289" y="521"/>
                  </a:lnTo>
                  <a:lnTo>
                    <a:pt x="368" y="542"/>
                  </a:lnTo>
                  <a:lnTo>
                    <a:pt x="444" y="562"/>
                  </a:lnTo>
                  <a:lnTo>
                    <a:pt x="523" y="581"/>
                  </a:lnTo>
                  <a:lnTo>
                    <a:pt x="604" y="597"/>
                  </a:lnTo>
                  <a:lnTo>
                    <a:pt x="685" y="609"/>
                  </a:lnTo>
                  <a:lnTo>
                    <a:pt x="763" y="618"/>
                  </a:lnTo>
                  <a:lnTo>
                    <a:pt x="836" y="621"/>
                  </a:lnTo>
                  <a:lnTo>
                    <a:pt x="901" y="619"/>
                  </a:lnTo>
                  <a:lnTo>
                    <a:pt x="955" y="611"/>
                  </a:lnTo>
                  <a:lnTo>
                    <a:pt x="995" y="596"/>
                  </a:lnTo>
                  <a:lnTo>
                    <a:pt x="1007" y="573"/>
                  </a:lnTo>
                  <a:lnTo>
                    <a:pt x="973" y="541"/>
                  </a:lnTo>
                  <a:close/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19" name="Freeform 735">
              <a:extLst>
                <a:ext uri="{FF2B5EF4-FFF2-40B4-BE49-F238E27FC236}">
                  <a16:creationId xmlns:a16="http://schemas.microsoft.com/office/drawing/2014/main" id="{2C86367E-9D93-4EF5-B1BF-8EC3E4526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4" y="998"/>
              <a:ext cx="939" cy="551"/>
            </a:xfrm>
            <a:custGeom>
              <a:avLst/>
              <a:gdLst>
                <a:gd name="T0" fmla="+- 0 6838 5904"/>
                <a:gd name="T1" fmla="*/ T0 w 939"/>
                <a:gd name="T2" fmla="+- 0 1501 998"/>
                <a:gd name="T3" fmla="*/ 1501 h 551"/>
                <a:gd name="T4" fmla="+- 0 6837 5904"/>
                <a:gd name="T5" fmla="*/ T4 w 939"/>
                <a:gd name="T6" fmla="+- 0 1485 998"/>
                <a:gd name="T7" fmla="*/ 1485 h 551"/>
                <a:gd name="T8" fmla="+- 0 6839 5904"/>
                <a:gd name="T9" fmla="*/ T8 w 939"/>
                <a:gd name="T10" fmla="+- 0 1454 998"/>
                <a:gd name="T11" fmla="*/ 1454 h 551"/>
                <a:gd name="T12" fmla="+- 0 6829 5904"/>
                <a:gd name="T13" fmla="*/ T12 w 939"/>
                <a:gd name="T14" fmla="+- 0 1439 998"/>
                <a:gd name="T15" fmla="*/ 1439 h 551"/>
                <a:gd name="T16" fmla="+- 0 6790 5904"/>
                <a:gd name="T17" fmla="*/ T16 w 939"/>
                <a:gd name="T18" fmla="+- 0 1506 998"/>
                <a:gd name="T19" fmla="*/ 1506 h 551"/>
                <a:gd name="T20" fmla="+- 0 6713 5904"/>
                <a:gd name="T21" fmla="*/ T20 w 939"/>
                <a:gd name="T22" fmla="+- 0 1510 998"/>
                <a:gd name="T23" fmla="*/ 1510 h 551"/>
                <a:gd name="T24" fmla="+- 0 6720 5904"/>
                <a:gd name="T25" fmla="*/ T24 w 939"/>
                <a:gd name="T26" fmla="+- 0 1509 998"/>
                <a:gd name="T27" fmla="*/ 1509 h 551"/>
                <a:gd name="T28" fmla="+- 0 6737 5904"/>
                <a:gd name="T29" fmla="*/ T28 w 939"/>
                <a:gd name="T30" fmla="+- 0 1392 998"/>
                <a:gd name="T31" fmla="*/ 1392 h 551"/>
                <a:gd name="T32" fmla="+- 0 6743 5904"/>
                <a:gd name="T33" fmla="*/ T32 w 939"/>
                <a:gd name="T34" fmla="+- 0 1288 998"/>
                <a:gd name="T35" fmla="*/ 1288 h 551"/>
                <a:gd name="T36" fmla="+- 0 6730 5904"/>
                <a:gd name="T37" fmla="*/ T36 w 939"/>
                <a:gd name="T38" fmla="+- 0 1204 998"/>
                <a:gd name="T39" fmla="*/ 1204 h 551"/>
                <a:gd name="T40" fmla="+- 0 6696 5904"/>
                <a:gd name="T41" fmla="*/ T40 w 939"/>
                <a:gd name="T42" fmla="+- 0 1138 998"/>
                <a:gd name="T43" fmla="*/ 1138 h 551"/>
                <a:gd name="T44" fmla="+- 0 6679 5904"/>
                <a:gd name="T45" fmla="*/ T44 w 939"/>
                <a:gd name="T46" fmla="+- 0 1113 998"/>
                <a:gd name="T47" fmla="*/ 1113 h 551"/>
                <a:gd name="T48" fmla="+- 0 6667 5904"/>
                <a:gd name="T49" fmla="*/ T48 w 939"/>
                <a:gd name="T50" fmla="+- 0 1086 998"/>
                <a:gd name="T51" fmla="*/ 1086 h 551"/>
                <a:gd name="T52" fmla="+- 0 6705 5904"/>
                <a:gd name="T53" fmla="*/ T52 w 939"/>
                <a:gd name="T54" fmla="+- 0 1181 998"/>
                <a:gd name="T55" fmla="*/ 1181 h 551"/>
                <a:gd name="T56" fmla="+- 0 6724 5904"/>
                <a:gd name="T57" fmla="*/ T56 w 939"/>
                <a:gd name="T58" fmla="+- 0 1276 998"/>
                <a:gd name="T59" fmla="*/ 1276 h 551"/>
                <a:gd name="T60" fmla="+- 0 6714 5904"/>
                <a:gd name="T61" fmla="*/ T60 w 939"/>
                <a:gd name="T62" fmla="+- 0 1394 998"/>
                <a:gd name="T63" fmla="*/ 1394 h 551"/>
                <a:gd name="T64" fmla="+- 0 6697 5904"/>
                <a:gd name="T65" fmla="*/ T64 w 939"/>
                <a:gd name="T66" fmla="+- 0 1510 998"/>
                <a:gd name="T67" fmla="*/ 1510 h 551"/>
                <a:gd name="T68" fmla="+- 0 6569 5904"/>
                <a:gd name="T69" fmla="*/ T68 w 939"/>
                <a:gd name="T70" fmla="+- 0 1498 998"/>
                <a:gd name="T71" fmla="*/ 1498 h 551"/>
                <a:gd name="T72" fmla="+- 0 6389 5904"/>
                <a:gd name="T73" fmla="*/ T72 w 939"/>
                <a:gd name="T74" fmla="+- 0 1467 998"/>
                <a:gd name="T75" fmla="*/ 1467 h 551"/>
                <a:gd name="T76" fmla="+- 0 6357 5904"/>
                <a:gd name="T77" fmla="*/ T76 w 939"/>
                <a:gd name="T78" fmla="+- 0 1453 998"/>
                <a:gd name="T79" fmla="*/ 1453 h 551"/>
                <a:gd name="T80" fmla="+- 0 6373 5904"/>
                <a:gd name="T81" fmla="*/ T80 w 939"/>
                <a:gd name="T82" fmla="+- 0 1384 998"/>
                <a:gd name="T83" fmla="*/ 1384 h 551"/>
                <a:gd name="T84" fmla="+- 0 6378 5904"/>
                <a:gd name="T85" fmla="*/ T84 w 939"/>
                <a:gd name="T86" fmla="+- 0 1260 998"/>
                <a:gd name="T87" fmla="*/ 1260 h 551"/>
                <a:gd name="T88" fmla="+- 0 6348 5904"/>
                <a:gd name="T89" fmla="*/ T88 w 939"/>
                <a:gd name="T90" fmla="+- 0 1132 998"/>
                <a:gd name="T91" fmla="*/ 1132 h 551"/>
                <a:gd name="T92" fmla="+- 0 6251 5904"/>
                <a:gd name="T93" fmla="*/ T92 w 939"/>
                <a:gd name="T94" fmla="+- 0 1019 998"/>
                <a:gd name="T95" fmla="*/ 1019 h 551"/>
                <a:gd name="T96" fmla="+- 0 6206 5904"/>
                <a:gd name="T97" fmla="*/ T96 w 939"/>
                <a:gd name="T98" fmla="+- 0 1006 998"/>
                <a:gd name="T99" fmla="*/ 1006 h 551"/>
                <a:gd name="T100" fmla="+- 0 6190 5904"/>
                <a:gd name="T101" fmla="*/ T100 w 939"/>
                <a:gd name="T102" fmla="+- 0 1025 998"/>
                <a:gd name="T103" fmla="*/ 1025 h 551"/>
                <a:gd name="T104" fmla="+- 0 6249 5904"/>
                <a:gd name="T105" fmla="*/ T104 w 939"/>
                <a:gd name="T106" fmla="+- 0 1071 998"/>
                <a:gd name="T107" fmla="*/ 1071 h 551"/>
                <a:gd name="T108" fmla="+- 0 6345 5904"/>
                <a:gd name="T109" fmla="*/ T108 w 939"/>
                <a:gd name="T110" fmla="+- 0 1252 998"/>
                <a:gd name="T111" fmla="*/ 1252 h 551"/>
                <a:gd name="T112" fmla="+- 0 6344 5904"/>
                <a:gd name="T113" fmla="*/ T112 w 939"/>
                <a:gd name="T114" fmla="+- 0 1419 998"/>
                <a:gd name="T115" fmla="*/ 1419 h 551"/>
                <a:gd name="T116" fmla="+- 0 6328 5904"/>
                <a:gd name="T117" fmla="*/ T116 w 939"/>
                <a:gd name="T118" fmla="+- 0 1451 998"/>
                <a:gd name="T119" fmla="*/ 1451 h 551"/>
                <a:gd name="T120" fmla="+- 0 6008 5904"/>
                <a:gd name="T121" fmla="*/ T120 w 939"/>
                <a:gd name="T122" fmla="+- 0 1337 998"/>
                <a:gd name="T123" fmla="*/ 1337 h 551"/>
                <a:gd name="T124" fmla="+- 0 5932 5904"/>
                <a:gd name="T125" fmla="*/ T124 w 939"/>
                <a:gd name="T126" fmla="+- 0 1281 998"/>
                <a:gd name="T127" fmla="*/ 1281 h 551"/>
                <a:gd name="T128" fmla="+- 0 5923 5904"/>
                <a:gd name="T129" fmla="*/ T128 w 939"/>
                <a:gd name="T130" fmla="+- 0 1290 998"/>
                <a:gd name="T131" fmla="*/ 1290 h 551"/>
                <a:gd name="T132" fmla="+- 0 5912 5904"/>
                <a:gd name="T133" fmla="*/ T132 w 939"/>
                <a:gd name="T134" fmla="+- 0 1323 998"/>
                <a:gd name="T135" fmla="*/ 1323 h 551"/>
                <a:gd name="T136" fmla="+- 0 5912 5904"/>
                <a:gd name="T137" fmla="*/ T136 w 939"/>
                <a:gd name="T138" fmla="+- 0 1339 998"/>
                <a:gd name="T139" fmla="*/ 1339 h 551"/>
                <a:gd name="T140" fmla="+- 0 5932 5904"/>
                <a:gd name="T141" fmla="*/ T140 w 939"/>
                <a:gd name="T142" fmla="+- 0 1358 998"/>
                <a:gd name="T143" fmla="*/ 1358 h 551"/>
                <a:gd name="T144" fmla="+- 0 6181 5904"/>
                <a:gd name="T145" fmla="*/ T144 w 939"/>
                <a:gd name="T146" fmla="+- 0 1448 998"/>
                <a:gd name="T147" fmla="*/ 1448 h 551"/>
                <a:gd name="T148" fmla="+- 0 6354 5904"/>
                <a:gd name="T149" fmla="*/ T148 w 939"/>
                <a:gd name="T150" fmla="+- 0 1509 998"/>
                <a:gd name="T151" fmla="*/ 1509 h 551"/>
                <a:gd name="T152" fmla="+- 0 6541 5904"/>
                <a:gd name="T153" fmla="*/ T152 w 939"/>
                <a:gd name="T154" fmla="+- 0 1542 998"/>
                <a:gd name="T155" fmla="*/ 1542 h 551"/>
                <a:gd name="T156" fmla="+- 0 6710 5904"/>
                <a:gd name="T157" fmla="*/ T156 w 939"/>
                <a:gd name="T158" fmla="+- 0 1548 998"/>
                <a:gd name="T159" fmla="*/ 1548 h 551"/>
                <a:gd name="T160" fmla="+- 0 6813 5904"/>
                <a:gd name="T161" fmla="*/ T160 w 939"/>
                <a:gd name="T162" fmla="+- 0 1537 998"/>
                <a:gd name="T163" fmla="*/ 1537 h 551"/>
                <a:gd name="T164" fmla="+- 0 6842 5904"/>
                <a:gd name="T165" fmla="*/ T164 w 939"/>
                <a:gd name="T166" fmla="+- 0 1510 998"/>
                <a:gd name="T167" fmla="*/ 1510 h 551"/>
                <a:gd name="T168" fmla="+- 0 6843 5904"/>
                <a:gd name="T169" fmla="*/ T168 w 939"/>
                <a:gd name="T170" fmla="+- 0 1509 998"/>
                <a:gd name="T171" fmla="*/ 1509 h 5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939" h="551">
                  <a:moveTo>
                    <a:pt x="939" y="511"/>
                  </a:moveTo>
                  <a:lnTo>
                    <a:pt x="934" y="503"/>
                  </a:lnTo>
                  <a:lnTo>
                    <a:pt x="933" y="492"/>
                  </a:lnTo>
                  <a:lnTo>
                    <a:pt x="933" y="487"/>
                  </a:lnTo>
                  <a:lnTo>
                    <a:pt x="936" y="469"/>
                  </a:lnTo>
                  <a:lnTo>
                    <a:pt x="935" y="456"/>
                  </a:lnTo>
                  <a:lnTo>
                    <a:pt x="931" y="447"/>
                  </a:lnTo>
                  <a:lnTo>
                    <a:pt x="925" y="441"/>
                  </a:lnTo>
                  <a:lnTo>
                    <a:pt x="910" y="489"/>
                  </a:lnTo>
                  <a:lnTo>
                    <a:pt x="886" y="508"/>
                  </a:lnTo>
                  <a:lnTo>
                    <a:pt x="853" y="512"/>
                  </a:lnTo>
                  <a:lnTo>
                    <a:pt x="809" y="512"/>
                  </a:lnTo>
                  <a:lnTo>
                    <a:pt x="805" y="512"/>
                  </a:lnTo>
                  <a:lnTo>
                    <a:pt x="816" y="511"/>
                  </a:lnTo>
                  <a:lnTo>
                    <a:pt x="826" y="454"/>
                  </a:lnTo>
                  <a:lnTo>
                    <a:pt x="833" y="394"/>
                  </a:lnTo>
                  <a:lnTo>
                    <a:pt x="837" y="338"/>
                  </a:lnTo>
                  <a:lnTo>
                    <a:pt x="839" y="290"/>
                  </a:lnTo>
                  <a:lnTo>
                    <a:pt x="836" y="243"/>
                  </a:lnTo>
                  <a:lnTo>
                    <a:pt x="826" y="206"/>
                  </a:lnTo>
                  <a:lnTo>
                    <a:pt x="812" y="173"/>
                  </a:lnTo>
                  <a:lnTo>
                    <a:pt x="792" y="140"/>
                  </a:lnTo>
                  <a:lnTo>
                    <a:pt x="782" y="129"/>
                  </a:lnTo>
                  <a:lnTo>
                    <a:pt x="775" y="115"/>
                  </a:lnTo>
                  <a:lnTo>
                    <a:pt x="769" y="100"/>
                  </a:lnTo>
                  <a:lnTo>
                    <a:pt x="763" y="88"/>
                  </a:lnTo>
                  <a:lnTo>
                    <a:pt x="783" y="140"/>
                  </a:lnTo>
                  <a:lnTo>
                    <a:pt x="801" y="183"/>
                  </a:lnTo>
                  <a:lnTo>
                    <a:pt x="814" y="226"/>
                  </a:lnTo>
                  <a:lnTo>
                    <a:pt x="820" y="278"/>
                  </a:lnTo>
                  <a:lnTo>
                    <a:pt x="818" y="333"/>
                  </a:lnTo>
                  <a:lnTo>
                    <a:pt x="810" y="396"/>
                  </a:lnTo>
                  <a:lnTo>
                    <a:pt x="801" y="460"/>
                  </a:lnTo>
                  <a:lnTo>
                    <a:pt x="793" y="512"/>
                  </a:lnTo>
                  <a:lnTo>
                    <a:pt x="750" y="510"/>
                  </a:lnTo>
                  <a:lnTo>
                    <a:pt x="665" y="500"/>
                  </a:lnTo>
                  <a:lnTo>
                    <a:pt x="571" y="486"/>
                  </a:lnTo>
                  <a:lnTo>
                    <a:pt x="485" y="469"/>
                  </a:lnTo>
                  <a:lnTo>
                    <a:pt x="451" y="460"/>
                  </a:lnTo>
                  <a:lnTo>
                    <a:pt x="453" y="455"/>
                  </a:lnTo>
                  <a:lnTo>
                    <a:pt x="464" y="422"/>
                  </a:lnTo>
                  <a:lnTo>
                    <a:pt x="469" y="386"/>
                  </a:lnTo>
                  <a:lnTo>
                    <a:pt x="473" y="331"/>
                  </a:lnTo>
                  <a:lnTo>
                    <a:pt x="474" y="262"/>
                  </a:lnTo>
                  <a:lnTo>
                    <a:pt x="464" y="195"/>
                  </a:lnTo>
                  <a:lnTo>
                    <a:pt x="444" y="134"/>
                  </a:lnTo>
                  <a:lnTo>
                    <a:pt x="409" y="80"/>
                  </a:lnTo>
                  <a:lnTo>
                    <a:pt x="347" y="21"/>
                  </a:lnTo>
                  <a:lnTo>
                    <a:pt x="311" y="0"/>
                  </a:lnTo>
                  <a:lnTo>
                    <a:pt x="302" y="8"/>
                  </a:lnTo>
                  <a:lnTo>
                    <a:pt x="294" y="18"/>
                  </a:lnTo>
                  <a:lnTo>
                    <a:pt x="286" y="27"/>
                  </a:lnTo>
                  <a:lnTo>
                    <a:pt x="279" y="35"/>
                  </a:lnTo>
                  <a:lnTo>
                    <a:pt x="345" y="73"/>
                  </a:lnTo>
                  <a:lnTo>
                    <a:pt x="411" y="159"/>
                  </a:lnTo>
                  <a:lnTo>
                    <a:pt x="441" y="254"/>
                  </a:lnTo>
                  <a:lnTo>
                    <a:pt x="449" y="345"/>
                  </a:lnTo>
                  <a:lnTo>
                    <a:pt x="440" y="421"/>
                  </a:lnTo>
                  <a:lnTo>
                    <a:pt x="425" y="453"/>
                  </a:lnTo>
                  <a:lnTo>
                    <a:pt x="424" y="453"/>
                  </a:lnTo>
                  <a:lnTo>
                    <a:pt x="163" y="362"/>
                  </a:lnTo>
                  <a:lnTo>
                    <a:pt x="104" y="339"/>
                  </a:lnTo>
                  <a:lnTo>
                    <a:pt x="51" y="306"/>
                  </a:lnTo>
                  <a:lnTo>
                    <a:pt x="28" y="283"/>
                  </a:lnTo>
                  <a:lnTo>
                    <a:pt x="24" y="287"/>
                  </a:lnTo>
                  <a:lnTo>
                    <a:pt x="19" y="292"/>
                  </a:lnTo>
                  <a:lnTo>
                    <a:pt x="13" y="303"/>
                  </a:lnTo>
                  <a:lnTo>
                    <a:pt x="8" y="325"/>
                  </a:lnTo>
                  <a:lnTo>
                    <a:pt x="6" y="330"/>
                  </a:lnTo>
                  <a:lnTo>
                    <a:pt x="8" y="341"/>
                  </a:lnTo>
                  <a:lnTo>
                    <a:pt x="0" y="345"/>
                  </a:lnTo>
                  <a:lnTo>
                    <a:pt x="28" y="360"/>
                  </a:lnTo>
                  <a:lnTo>
                    <a:pt x="94" y="384"/>
                  </a:lnTo>
                  <a:lnTo>
                    <a:pt x="277" y="450"/>
                  </a:lnTo>
                  <a:lnTo>
                    <a:pt x="364" y="483"/>
                  </a:lnTo>
                  <a:lnTo>
                    <a:pt x="450" y="511"/>
                  </a:lnTo>
                  <a:lnTo>
                    <a:pt x="543" y="531"/>
                  </a:lnTo>
                  <a:lnTo>
                    <a:pt x="637" y="544"/>
                  </a:lnTo>
                  <a:lnTo>
                    <a:pt x="727" y="550"/>
                  </a:lnTo>
                  <a:lnTo>
                    <a:pt x="806" y="550"/>
                  </a:lnTo>
                  <a:lnTo>
                    <a:pt x="869" y="546"/>
                  </a:lnTo>
                  <a:lnTo>
                    <a:pt x="909" y="539"/>
                  </a:lnTo>
                  <a:lnTo>
                    <a:pt x="938" y="529"/>
                  </a:lnTo>
                  <a:lnTo>
                    <a:pt x="938" y="512"/>
                  </a:lnTo>
                  <a:lnTo>
                    <a:pt x="938" y="511"/>
                  </a:lnTo>
                  <a:lnTo>
                    <a:pt x="939" y="511"/>
                  </a:lnTo>
                </a:path>
              </a:pathLst>
            </a:custGeom>
            <a:solidFill>
              <a:srgbClr val="FED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20" name="Freeform 734">
              <a:extLst>
                <a:ext uri="{FF2B5EF4-FFF2-40B4-BE49-F238E27FC236}">
                  <a16:creationId xmlns:a16="http://schemas.microsoft.com/office/drawing/2014/main" id="{2594F293-CA25-4108-AD35-86045E7E2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5" y="1343"/>
              <a:ext cx="124" cy="100"/>
            </a:xfrm>
            <a:custGeom>
              <a:avLst/>
              <a:gdLst>
                <a:gd name="T0" fmla="+- 0 5995 5985"/>
                <a:gd name="T1" fmla="*/ T0 w 124"/>
                <a:gd name="T2" fmla="+- 0 1343 1343"/>
                <a:gd name="T3" fmla="*/ 1343 h 100"/>
                <a:gd name="T4" fmla="+- 0 5985 5985"/>
                <a:gd name="T5" fmla="*/ T4 w 124"/>
                <a:gd name="T6" fmla="+- 0 1404 1343"/>
                <a:gd name="T7" fmla="*/ 1404 h 100"/>
                <a:gd name="T8" fmla="+- 0 6054 5985"/>
                <a:gd name="T9" fmla="*/ T8 w 124"/>
                <a:gd name="T10" fmla="+- 0 1443 1343"/>
                <a:gd name="T11" fmla="*/ 1443 h 100"/>
                <a:gd name="T12" fmla="+- 0 6098 5985"/>
                <a:gd name="T13" fmla="*/ T12 w 124"/>
                <a:gd name="T14" fmla="+- 0 1431 1343"/>
                <a:gd name="T15" fmla="*/ 1431 h 100"/>
                <a:gd name="T16" fmla="+- 0 6109 5985"/>
                <a:gd name="T17" fmla="*/ T16 w 124"/>
                <a:gd name="T18" fmla="+- 0 1375 1343"/>
                <a:gd name="T19" fmla="*/ 1375 h 100"/>
                <a:gd name="T20" fmla="+- 0 6035 5985"/>
                <a:gd name="T21" fmla="*/ T20 w 124"/>
                <a:gd name="T22" fmla="+- 0 1343 1343"/>
                <a:gd name="T23" fmla="*/ 1343 h 100"/>
                <a:gd name="T24" fmla="+- 0 5995 5985"/>
                <a:gd name="T25" fmla="*/ T24 w 124"/>
                <a:gd name="T26" fmla="+- 0 1343 1343"/>
                <a:gd name="T27" fmla="*/ 1343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124" h="100">
                  <a:moveTo>
                    <a:pt x="10" y="0"/>
                  </a:moveTo>
                  <a:lnTo>
                    <a:pt x="0" y="61"/>
                  </a:lnTo>
                  <a:lnTo>
                    <a:pt x="69" y="100"/>
                  </a:lnTo>
                  <a:lnTo>
                    <a:pt x="113" y="88"/>
                  </a:lnTo>
                  <a:lnTo>
                    <a:pt x="124" y="32"/>
                  </a:lnTo>
                  <a:lnTo>
                    <a:pt x="5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21" name="Freeform 733">
              <a:extLst>
                <a:ext uri="{FF2B5EF4-FFF2-40B4-BE49-F238E27FC236}">
                  <a16:creationId xmlns:a16="http://schemas.microsoft.com/office/drawing/2014/main" id="{A90B49E8-DDE6-42D0-B8E1-3B3BA582C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" y="1347"/>
              <a:ext cx="77" cy="90"/>
            </a:xfrm>
            <a:custGeom>
              <a:avLst/>
              <a:gdLst>
                <a:gd name="T0" fmla="+- 0 5998 5989"/>
                <a:gd name="T1" fmla="*/ T0 w 77"/>
                <a:gd name="T2" fmla="+- 0 1348 1348"/>
                <a:gd name="T3" fmla="*/ 1348 h 90"/>
                <a:gd name="T4" fmla="+- 0 5989 5989"/>
                <a:gd name="T5" fmla="*/ T4 w 77"/>
                <a:gd name="T6" fmla="+- 0 1402 1348"/>
                <a:gd name="T7" fmla="*/ 1402 h 90"/>
                <a:gd name="T8" fmla="+- 0 6055 5989"/>
                <a:gd name="T9" fmla="*/ T8 w 77"/>
                <a:gd name="T10" fmla="+- 0 1437 1348"/>
                <a:gd name="T11" fmla="*/ 1437 h 90"/>
                <a:gd name="T12" fmla="+- 0 6066 5989"/>
                <a:gd name="T13" fmla="*/ T12 w 77"/>
                <a:gd name="T14" fmla="+- 0 1375 1348"/>
                <a:gd name="T15" fmla="*/ 1375 h 90"/>
                <a:gd name="T16" fmla="+- 0 5998 5989"/>
                <a:gd name="T17" fmla="*/ T16 w 77"/>
                <a:gd name="T18" fmla="+- 0 1348 1348"/>
                <a:gd name="T19" fmla="*/ 1348 h 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7" h="90">
                  <a:moveTo>
                    <a:pt x="9" y="0"/>
                  </a:moveTo>
                  <a:lnTo>
                    <a:pt x="0" y="54"/>
                  </a:lnTo>
                  <a:lnTo>
                    <a:pt x="66" y="89"/>
                  </a:lnTo>
                  <a:lnTo>
                    <a:pt x="77" y="2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E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22" name="Freeform 732">
              <a:extLst>
                <a:ext uri="{FF2B5EF4-FFF2-40B4-BE49-F238E27FC236}">
                  <a16:creationId xmlns:a16="http://schemas.microsoft.com/office/drawing/2014/main" id="{C6152575-A8E3-496D-BCB1-814997BA6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" y="1347"/>
              <a:ext cx="77" cy="90"/>
            </a:xfrm>
            <a:custGeom>
              <a:avLst/>
              <a:gdLst>
                <a:gd name="T0" fmla="+- 0 5998 5989"/>
                <a:gd name="T1" fmla="*/ T0 w 77"/>
                <a:gd name="T2" fmla="+- 0 1348 1348"/>
                <a:gd name="T3" fmla="*/ 1348 h 90"/>
                <a:gd name="T4" fmla="+- 0 5989 5989"/>
                <a:gd name="T5" fmla="*/ T4 w 77"/>
                <a:gd name="T6" fmla="+- 0 1402 1348"/>
                <a:gd name="T7" fmla="*/ 1402 h 90"/>
                <a:gd name="T8" fmla="+- 0 6055 5989"/>
                <a:gd name="T9" fmla="*/ T8 w 77"/>
                <a:gd name="T10" fmla="+- 0 1437 1348"/>
                <a:gd name="T11" fmla="*/ 1437 h 90"/>
                <a:gd name="T12" fmla="+- 0 6066 5989"/>
                <a:gd name="T13" fmla="*/ T12 w 77"/>
                <a:gd name="T14" fmla="+- 0 1375 1348"/>
                <a:gd name="T15" fmla="*/ 1375 h 90"/>
                <a:gd name="T16" fmla="+- 0 5998 5989"/>
                <a:gd name="T17" fmla="*/ T16 w 77"/>
                <a:gd name="T18" fmla="+- 0 1348 1348"/>
                <a:gd name="T19" fmla="*/ 1348 h 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7" h="90">
                  <a:moveTo>
                    <a:pt x="9" y="0"/>
                  </a:moveTo>
                  <a:lnTo>
                    <a:pt x="0" y="54"/>
                  </a:lnTo>
                  <a:lnTo>
                    <a:pt x="66" y="89"/>
                  </a:lnTo>
                  <a:lnTo>
                    <a:pt x="77" y="27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23" name="Freeform 731">
              <a:extLst>
                <a:ext uri="{FF2B5EF4-FFF2-40B4-BE49-F238E27FC236}">
                  <a16:creationId xmlns:a16="http://schemas.microsoft.com/office/drawing/2014/main" id="{C770BC00-A3C8-4D5F-AEBA-380FA18EC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" y="1347"/>
              <a:ext cx="108" cy="30"/>
            </a:xfrm>
            <a:custGeom>
              <a:avLst/>
              <a:gdLst>
                <a:gd name="T0" fmla="+- 0 6033 5998"/>
                <a:gd name="T1" fmla="*/ T0 w 108"/>
                <a:gd name="T2" fmla="+- 0 1347 1347"/>
                <a:gd name="T3" fmla="*/ 1347 h 30"/>
                <a:gd name="T4" fmla="+- 0 5998 5998"/>
                <a:gd name="T5" fmla="*/ T4 w 108"/>
                <a:gd name="T6" fmla="+- 0 1348 1347"/>
                <a:gd name="T7" fmla="*/ 1348 h 30"/>
                <a:gd name="T8" fmla="+- 0 6065 5998"/>
                <a:gd name="T9" fmla="*/ T8 w 108"/>
                <a:gd name="T10" fmla="+- 0 1376 1347"/>
                <a:gd name="T11" fmla="*/ 1376 h 30"/>
                <a:gd name="T12" fmla="+- 0 6105 5998"/>
                <a:gd name="T13" fmla="*/ T12 w 108"/>
                <a:gd name="T14" fmla="+- 0 1377 1347"/>
                <a:gd name="T15" fmla="*/ 1377 h 30"/>
                <a:gd name="T16" fmla="+- 0 6033 5998"/>
                <a:gd name="T17" fmla="*/ T16 w 108"/>
                <a:gd name="T18" fmla="+- 0 1347 1347"/>
                <a:gd name="T19" fmla="*/ 1347 h 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8" h="30">
                  <a:moveTo>
                    <a:pt x="35" y="0"/>
                  </a:moveTo>
                  <a:lnTo>
                    <a:pt x="0" y="1"/>
                  </a:lnTo>
                  <a:lnTo>
                    <a:pt x="67" y="29"/>
                  </a:lnTo>
                  <a:lnTo>
                    <a:pt x="107" y="3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CC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24" name="Freeform 730">
              <a:extLst>
                <a:ext uri="{FF2B5EF4-FFF2-40B4-BE49-F238E27FC236}">
                  <a16:creationId xmlns:a16="http://schemas.microsoft.com/office/drawing/2014/main" id="{753A5C00-61A4-469A-9AB0-D2F9395CB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" y="1347"/>
              <a:ext cx="108" cy="30"/>
            </a:xfrm>
            <a:custGeom>
              <a:avLst/>
              <a:gdLst>
                <a:gd name="T0" fmla="+- 0 5998 5998"/>
                <a:gd name="T1" fmla="*/ T0 w 108"/>
                <a:gd name="T2" fmla="+- 0 1348 1347"/>
                <a:gd name="T3" fmla="*/ 1348 h 30"/>
                <a:gd name="T4" fmla="+- 0 6033 5998"/>
                <a:gd name="T5" fmla="*/ T4 w 108"/>
                <a:gd name="T6" fmla="+- 0 1347 1347"/>
                <a:gd name="T7" fmla="*/ 1347 h 30"/>
                <a:gd name="T8" fmla="+- 0 6105 5998"/>
                <a:gd name="T9" fmla="*/ T8 w 108"/>
                <a:gd name="T10" fmla="+- 0 1377 1347"/>
                <a:gd name="T11" fmla="*/ 1377 h 30"/>
                <a:gd name="T12" fmla="+- 0 6065 5998"/>
                <a:gd name="T13" fmla="*/ T12 w 108"/>
                <a:gd name="T14" fmla="+- 0 1376 1347"/>
                <a:gd name="T15" fmla="*/ 1376 h 30"/>
                <a:gd name="T16" fmla="+- 0 5998 5998"/>
                <a:gd name="T17" fmla="*/ T16 w 108"/>
                <a:gd name="T18" fmla="+- 0 1348 1347"/>
                <a:gd name="T19" fmla="*/ 1348 h 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8" h="30">
                  <a:moveTo>
                    <a:pt x="0" y="1"/>
                  </a:moveTo>
                  <a:lnTo>
                    <a:pt x="35" y="0"/>
                  </a:lnTo>
                  <a:lnTo>
                    <a:pt x="107" y="30"/>
                  </a:lnTo>
                  <a:lnTo>
                    <a:pt x="67" y="29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25" name="Freeform 729">
              <a:extLst>
                <a:ext uri="{FF2B5EF4-FFF2-40B4-BE49-F238E27FC236}">
                  <a16:creationId xmlns:a16="http://schemas.microsoft.com/office/drawing/2014/main" id="{2F821CC5-6496-4514-809D-C7DE4899F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" y="1351"/>
              <a:ext cx="57" cy="21"/>
            </a:xfrm>
            <a:custGeom>
              <a:avLst/>
              <a:gdLst>
                <a:gd name="T0" fmla="+- 0 6032 6022"/>
                <a:gd name="T1" fmla="*/ T0 w 57"/>
                <a:gd name="T2" fmla="+- 0 1351 1351"/>
                <a:gd name="T3" fmla="*/ 1351 h 21"/>
                <a:gd name="T4" fmla="+- 0 6022 6022"/>
                <a:gd name="T5" fmla="*/ T4 w 57"/>
                <a:gd name="T6" fmla="+- 0 1352 1351"/>
                <a:gd name="T7" fmla="*/ 1352 h 21"/>
                <a:gd name="T8" fmla="+- 0 6063 6022"/>
                <a:gd name="T9" fmla="*/ T8 w 57"/>
                <a:gd name="T10" fmla="+- 0 1370 1351"/>
                <a:gd name="T11" fmla="*/ 1370 h 21"/>
                <a:gd name="T12" fmla="+- 0 6079 6022"/>
                <a:gd name="T13" fmla="*/ T12 w 57"/>
                <a:gd name="T14" fmla="+- 0 1371 1351"/>
                <a:gd name="T15" fmla="*/ 1371 h 21"/>
                <a:gd name="T16" fmla="+- 0 6032 6022"/>
                <a:gd name="T17" fmla="*/ T16 w 57"/>
                <a:gd name="T18" fmla="+- 0 1351 1351"/>
                <a:gd name="T19" fmla="*/ 1351 h 2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7" h="21">
                  <a:moveTo>
                    <a:pt x="10" y="0"/>
                  </a:moveTo>
                  <a:lnTo>
                    <a:pt x="0" y="1"/>
                  </a:lnTo>
                  <a:lnTo>
                    <a:pt x="41" y="19"/>
                  </a:lnTo>
                  <a:lnTo>
                    <a:pt x="57" y="2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26" name="Freeform 728">
              <a:extLst>
                <a:ext uri="{FF2B5EF4-FFF2-40B4-BE49-F238E27FC236}">
                  <a16:creationId xmlns:a16="http://schemas.microsoft.com/office/drawing/2014/main" id="{F8B10F61-4BD0-489F-9428-20F23CDC1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4" y="1375"/>
              <a:ext cx="50" cy="62"/>
            </a:xfrm>
            <a:custGeom>
              <a:avLst/>
              <a:gdLst>
                <a:gd name="T0" fmla="+- 0 6065 6055"/>
                <a:gd name="T1" fmla="*/ T0 w 50"/>
                <a:gd name="T2" fmla="+- 0 1376 1376"/>
                <a:gd name="T3" fmla="*/ 1376 h 62"/>
                <a:gd name="T4" fmla="+- 0 6055 6055"/>
                <a:gd name="T5" fmla="*/ T4 w 50"/>
                <a:gd name="T6" fmla="+- 0 1437 1376"/>
                <a:gd name="T7" fmla="*/ 1437 h 62"/>
                <a:gd name="T8" fmla="+- 0 6094 6055"/>
                <a:gd name="T9" fmla="*/ T8 w 50"/>
                <a:gd name="T10" fmla="+- 0 1428 1376"/>
                <a:gd name="T11" fmla="*/ 1428 h 62"/>
                <a:gd name="T12" fmla="+- 0 6105 6055"/>
                <a:gd name="T13" fmla="*/ T12 w 50"/>
                <a:gd name="T14" fmla="+- 0 1377 1376"/>
                <a:gd name="T15" fmla="*/ 1377 h 62"/>
                <a:gd name="T16" fmla="+- 0 6065 6055"/>
                <a:gd name="T17" fmla="*/ T16 w 50"/>
                <a:gd name="T18" fmla="+- 0 1376 1376"/>
                <a:gd name="T19" fmla="*/ 1376 h 6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0" h="62">
                  <a:moveTo>
                    <a:pt x="10" y="0"/>
                  </a:moveTo>
                  <a:lnTo>
                    <a:pt x="0" y="61"/>
                  </a:lnTo>
                  <a:lnTo>
                    <a:pt x="39" y="52"/>
                  </a:lnTo>
                  <a:lnTo>
                    <a:pt x="50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ED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27" name="Freeform 727">
              <a:extLst>
                <a:ext uri="{FF2B5EF4-FFF2-40B4-BE49-F238E27FC236}">
                  <a16:creationId xmlns:a16="http://schemas.microsoft.com/office/drawing/2014/main" id="{69525715-EBD6-4F44-9E0C-9D627F8D3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4" y="1375"/>
              <a:ext cx="50" cy="62"/>
            </a:xfrm>
            <a:custGeom>
              <a:avLst/>
              <a:gdLst>
                <a:gd name="T0" fmla="+- 0 6065 6055"/>
                <a:gd name="T1" fmla="*/ T0 w 50"/>
                <a:gd name="T2" fmla="+- 0 1376 1376"/>
                <a:gd name="T3" fmla="*/ 1376 h 62"/>
                <a:gd name="T4" fmla="+- 0 6055 6055"/>
                <a:gd name="T5" fmla="*/ T4 w 50"/>
                <a:gd name="T6" fmla="+- 0 1437 1376"/>
                <a:gd name="T7" fmla="*/ 1437 h 62"/>
                <a:gd name="T8" fmla="+- 0 6094 6055"/>
                <a:gd name="T9" fmla="*/ T8 w 50"/>
                <a:gd name="T10" fmla="+- 0 1428 1376"/>
                <a:gd name="T11" fmla="*/ 1428 h 62"/>
                <a:gd name="T12" fmla="+- 0 6105 6055"/>
                <a:gd name="T13" fmla="*/ T12 w 50"/>
                <a:gd name="T14" fmla="+- 0 1377 1376"/>
                <a:gd name="T15" fmla="*/ 1377 h 62"/>
                <a:gd name="T16" fmla="+- 0 6065 6055"/>
                <a:gd name="T17" fmla="*/ T16 w 50"/>
                <a:gd name="T18" fmla="+- 0 1376 1376"/>
                <a:gd name="T19" fmla="*/ 1376 h 6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50" h="62">
                  <a:moveTo>
                    <a:pt x="10" y="0"/>
                  </a:moveTo>
                  <a:lnTo>
                    <a:pt x="0" y="61"/>
                  </a:lnTo>
                  <a:lnTo>
                    <a:pt x="39" y="52"/>
                  </a:lnTo>
                  <a:lnTo>
                    <a:pt x="50" y="1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10236">
              <a:solidFill>
                <a:srgbClr val="231F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  <p:sp>
          <p:nvSpPr>
            <p:cNvPr id="328" name="AutoShape 726">
              <a:extLst>
                <a:ext uri="{FF2B5EF4-FFF2-40B4-BE49-F238E27FC236}">
                  <a16:creationId xmlns:a16="http://schemas.microsoft.com/office/drawing/2014/main" id="{3FEC9699-5562-4108-BA1C-59E7D86AE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9" y="1268"/>
              <a:ext cx="901" cy="242"/>
            </a:xfrm>
            <a:custGeom>
              <a:avLst/>
              <a:gdLst>
                <a:gd name="T0" fmla="+- 0 5940 5929"/>
                <a:gd name="T1" fmla="*/ T0 w 901"/>
                <a:gd name="T2" fmla="+- 0 1278 1269"/>
                <a:gd name="T3" fmla="*/ 1278 h 242"/>
                <a:gd name="T4" fmla="+- 0 5940 5929"/>
                <a:gd name="T5" fmla="*/ T4 w 901"/>
                <a:gd name="T6" fmla="+- 0 1276 1269"/>
                <a:gd name="T7" fmla="*/ 1276 h 242"/>
                <a:gd name="T8" fmla="+- 0 5939 5929"/>
                <a:gd name="T9" fmla="*/ T8 w 901"/>
                <a:gd name="T10" fmla="+- 0 1269 1269"/>
                <a:gd name="T11" fmla="*/ 1269 h 242"/>
                <a:gd name="T12" fmla="+- 0 5937 5929"/>
                <a:gd name="T13" fmla="*/ T12 w 901"/>
                <a:gd name="T14" fmla="+- 0 1278 1269"/>
                <a:gd name="T15" fmla="*/ 1278 h 242"/>
                <a:gd name="T16" fmla="+- 0 5940 5929"/>
                <a:gd name="T17" fmla="*/ T16 w 901"/>
                <a:gd name="T18" fmla="+- 0 1278 1269"/>
                <a:gd name="T19" fmla="*/ 1278 h 242"/>
                <a:gd name="T20" fmla="+- 0 5989 5929"/>
                <a:gd name="T21" fmla="*/ T20 w 901"/>
                <a:gd name="T22" fmla="+- 0 1327 1269"/>
                <a:gd name="T23" fmla="*/ 1327 h 242"/>
                <a:gd name="T24" fmla="+- 0 5964 5929"/>
                <a:gd name="T25" fmla="*/ T24 w 901"/>
                <a:gd name="T26" fmla="+- 0 1310 1269"/>
                <a:gd name="T27" fmla="*/ 1310 h 242"/>
                <a:gd name="T28" fmla="+- 0 5951 5929"/>
                <a:gd name="T29" fmla="*/ T28 w 901"/>
                <a:gd name="T30" fmla="+- 0 1300 1269"/>
                <a:gd name="T31" fmla="*/ 1300 h 242"/>
                <a:gd name="T32" fmla="+- 0 5946 5929"/>
                <a:gd name="T33" fmla="*/ T32 w 901"/>
                <a:gd name="T34" fmla="+- 0 1294 1269"/>
                <a:gd name="T35" fmla="*/ 1294 h 242"/>
                <a:gd name="T36" fmla="+- 0 5943 5929"/>
                <a:gd name="T37" fmla="*/ T36 w 901"/>
                <a:gd name="T38" fmla="+- 0 1287 1269"/>
                <a:gd name="T39" fmla="*/ 1287 h 242"/>
                <a:gd name="T40" fmla="+- 0 5940 5929"/>
                <a:gd name="T41" fmla="*/ T40 w 901"/>
                <a:gd name="T42" fmla="+- 0 1278 1269"/>
                <a:gd name="T43" fmla="*/ 1278 h 242"/>
                <a:gd name="T44" fmla="+- 0 5937 5929"/>
                <a:gd name="T45" fmla="*/ T44 w 901"/>
                <a:gd name="T46" fmla="+- 0 1278 1269"/>
                <a:gd name="T47" fmla="*/ 1278 h 242"/>
                <a:gd name="T48" fmla="+- 0 5934 5929"/>
                <a:gd name="T49" fmla="*/ T48 w 901"/>
                <a:gd name="T50" fmla="+- 0 1278 1269"/>
                <a:gd name="T51" fmla="*/ 1278 h 242"/>
                <a:gd name="T52" fmla="+- 0 5929 5929"/>
                <a:gd name="T53" fmla="*/ T52 w 901"/>
                <a:gd name="T54" fmla="+- 0 1283 1269"/>
                <a:gd name="T55" fmla="*/ 1283 h 242"/>
                <a:gd name="T56" fmla="+- 0 5948 5929"/>
                <a:gd name="T57" fmla="*/ T56 w 901"/>
                <a:gd name="T58" fmla="+- 0 1301 1269"/>
                <a:gd name="T59" fmla="*/ 1301 h 242"/>
                <a:gd name="T60" fmla="+- 0 5963 5929"/>
                <a:gd name="T61" fmla="*/ T60 w 901"/>
                <a:gd name="T62" fmla="+- 0 1312 1269"/>
                <a:gd name="T63" fmla="*/ 1312 h 242"/>
                <a:gd name="T64" fmla="+- 0 5976 5929"/>
                <a:gd name="T65" fmla="*/ T64 w 901"/>
                <a:gd name="T66" fmla="+- 0 1321 1269"/>
                <a:gd name="T67" fmla="*/ 1321 h 242"/>
                <a:gd name="T68" fmla="+- 0 5985 5929"/>
                <a:gd name="T69" fmla="*/ T68 w 901"/>
                <a:gd name="T70" fmla="+- 0 1326 1269"/>
                <a:gd name="T71" fmla="*/ 1326 h 242"/>
                <a:gd name="T72" fmla="+- 0 5989 5929"/>
                <a:gd name="T73" fmla="*/ T72 w 901"/>
                <a:gd name="T74" fmla="+- 0 1327 1269"/>
                <a:gd name="T75" fmla="*/ 1327 h 242"/>
                <a:gd name="T76" fmla="+- 0 6830 5929"/>
                <a:gd name="T77" fmla="*/ T76 w 901"/>
                <a:gd name="T78" fmla="+- 0 1438 1269"/>
                <a:gd name="T79" fmla="*/ 1438 h 242"/>
                <a:gd name="T80" fmla="+- 0 6826 5929"/>
                <a:gd name="T81" fmla="*/ T80 w 901"/>
                <a:gd name="T82" fmla="+- 0 1430 1269"/>
                <a:gd name="T83" fmla="*/ 1430 h 242"/>
                <a:gd name="T84" fmla="+- 0 6824 5929"/>
                <a:gd name="T85" fmla="*/ T84 w 901"/>
                <a:gd name="T86" fmla="+- 0 1449 1269"/>
                <a:gd name="T87" fmla="*/ 1449 h 242"/>
                <a:gd name="T88" fmla="+- 0 6821 5929"/>
                <a:gd name="T89" fmla="*/ T88 w 901"/>
                <a:gd name="T90" fmla="+- 0 1461 1269"/>
                <a:gd name="T91" fmla="*/ 1461 h 242"/>
                <a:gd name="T92" fmla="+- 0 6816 5929"/>
                <a:gd name="T93" fmla="*/ T92 w 901"/>
                <a:gd name="T94" fmla="+- 0 1471 1269"/>
                <a:gd name="T95" fmla="*/ 1471 h 242"/>
                <a:gd name="T96" fmla="+- 0 6807 5929"/>
                <a:gd name="T97" fmla="*/ T96 w 901"/>
                <a:gd name="T98" fmla="+- 0 1483 1269"/>
                <a:gd name="T99" fmla="*/ 1483 h 242"/>
                <a:gd name="T100" fmla="+- 0 6794 5929"/>
                <a:gd name="T101" fmla="*/ T100 w 901"/>
                <a:gd name="T102" fmla="+- 0 1496 1269"/>
                <a:gd name="T103" fmla="*/ 1496 h 242"/>
                <a:gd name="T104" fmla="+- 0 6782 5929"/>
                <a:gd name="T105" fmla="*/ T104 w 901"/>
                <a:gd name="T106" fmla="+- 0 1504 1269"/>
                <a:gd name="T107" fmla="*/ 1504 h 242"/>
                <a:gd name="T108" fmla="+- 0 6774 5929"/>
                <a:gd name="T109" fmla="*/ T108 w 901"/>
                <a:gd name="T110" fmla="+- 0 1509 1269"/>
                <a:gd name="T111" fmla="*/ 1509 h 242"/>
                <a:gd name="T112" fmla="+- 0 6770 5929"/>
                <a:gd name="T113" fmla="*/ T112 w 901"/>
                <a:gd name="T114" fmla="+- 0 1511 1269"/>
                <a:gd name="T115" fmla="*/ 1511 h 242"/>
                <a:gd name="T116" fmla="+- 0 6790 5929"/>
                <a:gd name="T117" fmla="*/ T116 w 901"/>
                <a:gd name="T118" fmla="+- 0 1507 1269"/>
                <a:gd name="T119" fmla="*/ 1507 h 242"/>
                <a:gd name="T120" fmla="+- 0 6801 5929"/>
                <a:gd name="T121" fmla="*/ T120 w 901"/>
                <a:gd name="T122" fmla="+- 0 1503 1269"/>
                <a:gd name="T123" fmla="*/ 1503 h 242"/>
                <a:gd name="T124" fmla="+- 0 6809 5929"/>
                <a:gd name="T125" fmla="*/ T124 w 901"/>
                <a:gd name="T126" fmla="+- 0 1496 1269"/>
                <a:gd name="T127" fmla="*/ 1496 h 242"/>
                <a:gd name="T128" fmla="+- 0 6816 5929"/>
                <a:gd name="T129" fmla="*/ T128 w 901"/>
                <a:gd name="T130" fmla="+- 0 1484 1269"/>
                <a:gd name="T131" fmla="*/ 1484 h 242"/>
                <a:gd name="T132" fmla="+- 0 6823 5929"/>
                <a:gd name="T133" fmla="*/ T132 w 901"/>
                <a:gd name="T134" fmla="+- 0 1468 1269"/>
                <a:gd name="T135" fmla="*/ 1468 h 242"/>
                <a:gd name="T136" fmla="+- 0 6828 5929"/>
                <a:gd name="T137" fmla="*/ T136 w 901"/>
                <a:gd name="T138" fmla="+- 0 1453 1269"/>
                <a:gd name="T139" fmla="*/ 1453 h 242"/>
                <a:gd name="T140" fmla="+- 0 6830 5929"/>
                <a:gd name="T141" fmla="*/ T140 w 901"/>
                <a:gd name="T142" fmla="+- 0 1442 1269"/>
                <a:gd name="T143" fmla="*/ 1442 h 242"/>
                <a:gd name="T144" fmla="+- 0 6830 5929"/>
                <a:gd name="T145" fmla="*/ T144 w 901"/>
                <a:gd name="T146" fmla="+- 0 1438 1269"/>
                <a:gd name="T147" fmla="*/ 1438 h 24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901" h="242">
                  <a:moveTo>
                    <a:pt x="11" y="9"/>
                  </a:moveTo>
                  <a:lnTo>
                    <a:pt x="11" y="7"/>
                  </a:lnTo>
                  <a:lnTo>
                    <a:pt x="10" y="0"/>
                  </a:lnTo>
                  <a:lnTo>
                    <a:pt x="8" y="9"/>
                  </a:lnTo>
                  <a:lnTo>
                    <a:pt x="11" y="9"/>
                  </a:lnTo>
                  <a:moveTo>
                    <a:pt x="60" y="58"/>
                  </a:moveTo>
                  <a:lnTo>
                    <a:pt x="35" y="41"/>
                  </a:lnTo>
                  <a:lnTo>
                    <a:pt x="22" y="31"/>
                  </a:lnTo>
                  <a:lnTo>
                    <a:pt x="17" y="25"/>
                  </a:lnTo>
                  <a:lnTo>
                    <a:pt x="14" y="18"/>
                  </a:lnTo>
                  <a:lnTo>
                    <a:pt x="11" y="9"/>
                  </a:lnTo>
                  <a:lnTo>
                    <a:pt x="8" y="9"/>
                  </a:lnTo>
                  <a:lnTo>
                    <a:pt x="5" y="9"/>
                  </a:lnTo>
                  <a:lnTo>
                    <a:pt x="0" y="14"/>
                  </a:lnTo>
                  <a:lnTo>
                    <a:pt x="19" y="32"/>
                  </a:lnTo>
                  <a:lnTo>
                    <a:pt x="34" y="43"/>
                  </a:lnTo>
                  <a:lnTo>
                    <a:pt x="47" y="52"/>
                  </a:lnTo>
                  <a:lnTo>
                    <a:pt x="56" y="57"/>
                  </a:lnTo>
                  <a:lnTo>
                    <a:pt x="60" y="58"/>
                  </a:lnTo>
                  <a:moveTo>
                    <a:pt x="901" y="169"/>
                  </a:moveTo>
                  <a:lnTo>
                    <a:pt x="897" y="161"/>
                  </a:lnTo>
                  <a:lnTo>
                    <a:pt x="895" y="180"/>
                  </a:lnTo>
                  <a:lnTo>
                    <a:pt x="892" y="192"/>
                  </a:lnTo>
                  <a:lnTo>
                    <a:pt x="887" y="202"/>
                  </a:lnTo>
                  <a:lnTo>
                    <a:pt x="878" y="214"/>
                  </a:lnTo>
                  <a:lnTo>
                    <a:pt x="865" y="227"/>
                  </a:lnTo>
                  <a:lnTo>
                    <a:pt x="853" y="235"/>
                  </a:lnTo>
                  <a:lnTo>
                    <a:pt x="845" y="240"/>
                  </a:lnTo>
                  <a:lnTo>
                    <a:pt x="841" y="242"/>
                  </a:lnTo>
                  <a:lnTo>
                    <a:pt x="861" y="238"/>
                  </a:lnTo>
                  <a:lnTo>
                    <a:pt x="872" y="234"/>
                  </a:lnTo>
                  <a:lnTo>
                    <a:pt x="880" y="227"/>
                  </a:lnTo>
                  <a:lnTo>
                    <a:pt x="887" y="215"/>
                  </a:lnTo>
                  <a:lnTo>
                    <a:pt x="894" y="199"/>
                  </a:lnTo>
                  <a:lnTo>
                    <a:pt x="899" y="184"/>
                  </a:lnTo>
                  <a:lnTo>
                    <a:pt x="901" y="173"/>
                  </a:lnTo>
                  <a:lnTo>
                    <a:pt x="901" y="169"/>
                  </a:ln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24696738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1914906"/>
            <a:ext cx="7503159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equipamentos utilizados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nas áreas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presença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  devem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intrinsecamente</a:t>
            </a:r>
            <a:r>
              <a:rPr sz="200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contenção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líquidos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próximo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situações 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vazamento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evitadas, devido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ao aumento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presença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gases  combustíveis,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bem como nos locais com circulação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pessoas.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87602" y="4668545"/>
            <a:ext cx="1724494" cy="1804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42165" y="4982014"/>
            <a:ext cx="347345" cy="406400"/>
          </a:xfrm>
          <a:custGeom>
            <a:avLst/>
            <a:gdLst/>
            <a:ahLst/>
            <a:cxnLst/>
            <a:rect l="l" t="t" r="r" b="b"/>
            <a:pathLst>
              <a:path w="347344" h="406400">
                <a:moveTo>
                  <a:pt x="75239" y="0"/>
                </a:moveTo>
                <a:lnTo>
                  <a:pt x="40608" y="14292"/>
                </a:lnTo>
                <a:lnTo>
                  <a:pt x="15461" y="42060"/>
                </a:lnTo>
                <a:lnTo>
                  <a:pt x="1990" y="79974"/>
                </a:lnTo>
                <a:lnTo>
                  <a:pt x="0" y="125480"/>
                </a:lnTo>
                <a:lnTo>
                  <a:pt x="9290" y="176024"/>
                </a:lnTo>
                <a:lnTo>
                  <a:pt x="29666" y="229051"/>
                </a:lnTo>
                <a:lnTo>
                  <a:pt x="60928" y="282008"/>
                </a:lnTo>
                <a:lnTo>
                  <a:pt x="100225" y="329355"/>
                </a:lnTo>
                <a:lnTo>
                  <a:pt x="143275" y="366439"/>
                </a:lnTo>
                <a:lnTo>
                  <a:pt x="187737" y="392228"/>
                </a:lnTo>
                <a:lnTo>
                  <a:pt x="231268" y="405687"/>
                </a:lnTo>
                <a:lnTo>
                  <a:pt x="271524" y="405783"/>
                </a:lnTo>
                <a:lnTo>
                  <a:pt x="306165" y="391482"/>
                </a:lnTo>
                <a:lnTo>
                  <a:pt x="331312" y="363713"/>
                </a:lnTo>
                <a:lnTo>
                  <a:pt x="344782" y="325799"/>
                </a:lnTo>
                <a:lnTo>
                  <a:pt x="346773" y="280293"/>
                </a:lnTo>
                <a:lnTo>
                  <a:pt x="337482" y="229750"/>
                </a:lnTo>
                <a:lnTo>
                  <a:pt x="317107" y="176722"/>
                </a:lnTo>
                <a:lnTo>
                  <a:pt x="285845" y="123766"/>
                </a:lnTo>
                <a:lnTo>
                  <a:pt x="246504" y="76463"/>
                </a:lnTo>
                <a:lnTo>
                  <a:pt x="203441" y="39391"/>
                </a:lnTo>
                <a:lnTo>
                  <a:pt x="158988" y="13593"/>
                </a:lnTo>
                <a:lnTo>
                  <a:pt x="115477" y="115"/>
                </a:lnTo>
                <a:lnTo>
                  <a:pt x="75239" y="0"/>
                </a:lnTo>
                <a:close/>
              </a:path>
            </a:pathLst>
          </a:custGeom>
          <a:solidFill>
            <a:srgbClr val="FFFF00">
              <a:alpha val="749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5D839337-D693-4D7D-A70E-1E3C3D5B90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1933448"/>
            <a:ext cx="7433945" cy="3265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Líquidos</a:t>
            </a:r>
            <a:r>
              <a:rPr sz="2000" spc="-5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NR</a:t>
            </a:r>
            <a:r>
              <a:rPr sz="2000" spc="2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20</a:t>
            </a:r>
            <a:r>
              <a:rPr sz="2000" spc="2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MTE</a:t>
            </a:r>
            <a:r>
              <a:rPr sz="2000" spc="2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(Definição)</a:t>
            </a:r>
            <a:r>
              <a:rPr sz="2000" spc="2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-</a:t>
            </a:r>
            <a:r>
              <a:rPr sz="2000" spc="2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20.3.1</a:t>
            </a:r>
            <a:r>
              <a:rPr sz="2000" spc="2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Líquidos</a:t>
            </a:r>
            <a:r>
              <a:rPr sz="2000" spc="2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inflamáveis:</a:t>
            </a:r>
            <a:r>
              <a:rPr sz="2000" spc="2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</a:t>
            </a:r>
            <a:r>
              <a:rPr sz="2000" spc="2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líquidos</a:t>
            </a:r>
            <a:r>
              <a:rPr sz="2000" spc="254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possuem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fulgor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≤ 60º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C.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6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Líquidos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líquidos,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mistura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líquidos, 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líquidos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contendo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sólidos dissolvidos 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suspensão,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produzem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vapores  inflamáveis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temperaturas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até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60,5 </a:t>
            </a:r>
            <a:r>
              <a:rPr sz="2000" spc="15" baseline="25641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C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(333,5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K), 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teste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vaso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fechado,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até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65,6 </a:t>
            </a:r>
            <a:r>
              <a:rPr sz="2000" spc="15" baseline="25641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C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(338,6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K), 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teste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vaso aberto.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sz="2000" spc="-5">
                <a:solidFill>
                  <a:schemeClr val="bg1"/>
                </a:solidFill>
                <a:latin typeface="Times New Roman"/>
                <a:cs typeface="Times New Roman"/>
              </a:rPr>
              <a:t>Edson  </a:t>
            </a:r>
            <a:r>
              <a:rPr sz="2000">
                <a:solidFill>
                  <a:schemeClr val="bg1"/>
                </a:solidFill>
                <a:latin typeface="Times New Roman"/>
                <a:cs typeface="Times New Roman"/>
              </a:rPr>
              <a:t>Haddad)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63EBE4BE-7607-468B-872B-6B334795FB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55345" y="1412776"/>
            <a:ext cx="7433309" cy="467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95044" algn="l"/>
              </a:tabLst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Sólidos</a:t>
            </a:r>
            <a:endParaRPr lang="pt-BR" sz="2000" spc="-5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95044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função da variedade das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características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substâncias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desta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classe, as mesmas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agrupadas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três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subclasses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distintas,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saber: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Sólidos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Substâncias Sujeitas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à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Combustão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Espontânea;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Substâncias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que, 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contato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água,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emitem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gases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Esta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classe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abrange todas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substâncias sólidas,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podem se  inflamar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presença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ignição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ou em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contato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ar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e/ou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água, e 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são classificadas como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explosivos.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21429FD-92C3-43D4-B218-56620C2070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9160" y="981455"/>
            <a:ext cx="7416800" cy="0"/>
          </a:xfrm>
          <a:custGeom>
            <a:avLst/>
            <a:gdLst/>
            <a:ahLst/>
            <a:cxnLst/>
            <a:rect l="l" t="t" r="r" b="b"/>
            <a:pathLst>
              <a:path w="7416800">
                <a:moveTo>
                  <a:pt x="0" y="0"/>
                </a:moveTo>
                <a:lnTo>
                  <a:pt x="7416800" y="0"/>
                </a:lnTo>
              </a:path>
            </a:pathLst>
          </a:custGeom>
          <a:ln w="9144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9552" y="1556792"/>
            <a:ext cx="7406640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4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400" spc="-25">
                <a:solidFill>
                  <a:schemeClr val="bg1"/>
                </a:solidFill>
                <a:latin typeface="Calibri"/>
                <a:cs typeface="Calibri"/>
              </a:rPr>
              <a:t>Trabalhos </a:t>
            </a:r>
            <a:r>
              <a:rPr sz="2400" spc="-10">
                <a:solidFill>
                  <a:schemeClr val="bg1"/>
                </a:solidFill>
                <a:latin typeface="Calibri"/>
                <a:cs typeface="Calibri"/>
              </a:rPr>
              <a:t>com Inflamáveis </a:t>
            </a:r>
            <a:r>
              <a:rPr sz="24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400" spc="-20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4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Ignição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</a:pPr>
            <a:endParaRPr sz="22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Prevenção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Riscos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(Coletivas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Individuais)</a:t>
            </a: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10160" algn="just">
              <a:lnSpc>
                <a:spcPct val="100000"/>
              </a:lnSpc>
              <a:spcBef>
                <a:spcPts val="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incêndio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explosão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diminuem quando algumas medidas  são tomadas,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entre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elas: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265" indent="-456565" algn="just">
              <a:lnSpc>
                <a:spcPct val="100000"/>
              </a:lnSpc>
              <a:spcBef>
                <a:spcPts val="5"/>
              </a:spcBef>
              <a:buAutoNum type="alphaLcPeriod"/>
              <a:tabLst>
                <a:tab pos="469265" algn="l"/>
                <a:tab pos="469900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Ventilação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adequada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ambientes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expostos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inflamáveis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  <a:tabLst>
                <a:tab pos="469265" algn="l"/>
                <a:tab pos="469900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5760" marR="5080" algn="just">
              <a:lnSpc>
                <a:spcPct val="100000"/>
              </a:lnSpc>
            </a:pPr>
            <a:r>
              <a:rPr sz="2000" i="1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i="1" spc="-10">
                <a:solidFill>
                  <a:schemeClr val="bg1"/>
                </a:solidFill>
                <a:latin typeface="Calibri"/>
                <a:cs typeface="Calibri"/>
              </a:rPr>
              <a:t>ventilação deve </a:t>
            </a:r>
            <a:r>
              <a:rPr sz="2000" i="1" spc="-5">
                <a:solidFill>
                  <a:schemeClr val="bg1"/>
                </a:solidFill>
                <a:latin typeface="Calibri"/>
                <a:cs typeface="Calibri"/>
              </a:rPr>
              <a:t>ser providenciada </a:t>
            </a:r>
            <a:r>
              <a:rPr sz="2000" i="1" spc="-10">
                <a:solidFill>
                  <a:schemeClr val="bg1"/>
                </a:solidFill>
                <a:latin typeface="Calibri"/>
                <a:cs typeface="Calibri"/>
              </a:rPr>
              <a:t>ao </a:t>
            </a:r>
            <a:r>
              <a:rPr sz="2000" i="1" spc="-5">
                <a:solidFill>
                  <a:schemeClr val="bg1"/>
                </a:solidFill>
                <a:latin typeface="Calibri"/>
                <a:cs typeface="Calibri"/>
              </a:rPr>
              <a:t>nível </a:t>
            </a:r>
            <a:r>
              <a:rPr sz="2000" i="1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i="1" spc="-5">
                <a:solidFill>
                  <a:schemeClr val="bg1"/>
                </a:solidFill>
                <a:latin typeface="Calibri"/>
                <a:cs typeface="Calibri"/>
              </a:rPr>
              <a:t>piso ou </a:t>
            </a:r>
            <a:r>
              <a:rPr sz="2000" i="1" spc="-20">
                <a:solidFill>
                  <a:schemeClr val="bg1"/>
                </a:solidFill>
                <a:latin typeface="Calibri"/>
                <a:cs typeface="Calibri"/>
              </a:rPr>
              <a:t>teto, </a:t>
            </a:r>
            <a:r>
              <a:rPr sz="2000" i="1" spc="-5">
                <a:solidFill>
                  <a:schemeClr val="bg1"/>
                </a:solidFill>
                <a:latin typeface="Calibri"/>
                <a:cs typeface="Calibri"/>
              </a:rPr>
              <a:t>locais  </a:t>
            </a:r>
            <a:r>
              <a:rPr sz="2000" i="1">
                <a:solidFill>
                  <a:schemeClr val="bg1"/>
                </a:solidFill>
                <a:latin typeface="Calibri"/>
                <a:cs typeface="Calibri"/>
              </a:rPr>
              <a:t>de maior </a:t>
            </a:r>
            <a:r>
              <a:rPr sz="2000" i="1" spc="-10">
                <a:solidFill>
                  <a:schemeClr val="bg1"/>
                </a:solidFill>
                <a:latin typeface="Calibri"/>
                <a:cs typeface="Calibri"/>
              </a:rPr>
              <a:t>concentração </a:t>
            </a:r>
            <a:r>
              <a:rPr sz="2000" i="1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i="1" spc="-5">
                <a:solidFill>
                  <a:schemeClr val="bg1"/>
                </a:solidFill>
                <a:latin typeface="Calibri"/>
                <a:cs typeface="Calibri"/>
              </a:rPr>
              <a:t>gases </a:t>
            </a:r>
            <a:r>
              <a:rPr sz="2000" i="1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i="1" spc="-9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i="1">
                <a:solidFill>
                  <a:schemeClr val="bg1"/>
                </a:solidFill>
                <a:latin typeface="Calibri"/>
                <a:cs typeface="Calibri"/>
              </a:rPr>
              <a:t>vapores;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marR="8890" indent="-354965" algn="just">
              <a:lnSpc>
                <a:spcPct val="100000"/>
              </a:lnSpc>
              <a:buFont typeface="Calibri"/>
              <a:buAutoNum type="alphaLcPeriod" startAt="2"/>
              <a:tabLst>
                <a:tab pos="391795" algn="l"/>
                <a:tab pos="392430" algn="l"/>
                <a:tab pos="1732914" algn="l"/>
                <a:tab pos="2955290" algn="l"/>
                <a:tab pos="3507104" algn="l"/>
                <a:tab pos="4712970" algn="l"/>
                <a:tab pos="5163820" algn="l"/>
                <a:tab pos="641413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Iso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am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ade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uado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ocesso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ope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õ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	auxi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consideradas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perigosas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B0FEDB93-BEFC-4E2C-81F6-4B555A8EC9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99566" y="2098929"/>
            <a:ext cx="7403465" cy="405303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318770" algn="l"/>
                <a:tab pos="1350645" algn="l"/>
                <a:tab pos="2294255" algn="l"/>
                <a:tab pos="2708910" algn="l"/>
                <a:tab pos="3743960" algn="l"/>
                <a:tab pos="4232910" algn="l"/>
                <a:tab pos="5760085" algn="l"/>
                <a:tab pos="624967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c.	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IGN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Ã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	in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ões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contendo combustíveis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por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exemplo: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Centelhas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produzidas por aparelhos ou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instalações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elétricas;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Utilização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cigarros,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charutos ou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similares;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Descargas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eletrostáticas;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Faíscas</a:t>
            </a:r>
            <a:r>
              <a:rPr sz="20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provocadas</a:t>
            </a:r>
            <a:r>
              <a:rPr sz="2000" spc="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por</a:t>
            </a:r>
            <a:r>
              <a:rPr sz="200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escapamentos</a:t>
            </a:r>
            <a:r>
              <a:rPr sz="20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veículos</a:t>
            </a:r>
            <a:r>
              <a:rPr sz="20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</a:t>
            </a:r>
            <a:r>
              <a:rPr sz="2000" spc="5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motor</a:t>
            </a:r>
            <a:r>
              <a:rPr sz="2000" spc="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</a:p>
          <a:p>
            <a:pPr marL="367665">
              <a:lnSpc>
                <a:spcPct val="100000"/>
              </a:lnSpc>
              <a:spcBef>
                <a:spcPts val="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combustão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interna;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Faíscas provocadas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trabalhos com discos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corte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similares;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9466" y="1412776"/>
            <a:ext cx="6353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400" spc="-25">
                <a:solidFill>
                  <a:schemeClr val="bg1"/>
                </a:solidFill>
                <a:latin typeface="Calibri"/>
                <a:cs typeface="Calibri"/>
              </a:rPr>
              <a:t>Trabalhos </a:t>
            </a:r>
            <a:r>
              <a:rPr sz="2400" spc="-10">
                <a:solidFill>
                  <a:schemeClr val="bg1"/>
                </a:solidFill>
                <a:latin typeface="Calibri"/>
                <a:cs typeface="Calibri"/>
              </a:rPr>
              <a:t>com Inflamáveis </a:t>
            </a:r>
            <a:r>
              <a:rPr sz="24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400" spc="-20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4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Ignição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D0454E37-C650-4C65-9700-8AEE3D627D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  <a:r>
              <a:rPr sz="3000" spc="-1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Inflamáveis</a:t>
            </a:r>
            <a:r>
              <a:rPr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sz="3000" spc="-2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Características, </a:t>
            </a:r>
            <a:r>
              <a:rPr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3000" u="none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000" u="none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Propriedades</a:t>
            </a:r>
            <a:r>
              <a:rPr sz="3000" u="none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sz="3000" u="none" spc="-1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Perigos </a:t>
            </a:r>
            <a:r>
              <a:rPr sz="3000" u="none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3000" u="none" spc="-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000" u="none" spc="-1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Riscos</a:t>
            </a:r>
            <a:r>
              <a:rPr lang="pt-BR" sz="3000" u="none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9160" y="981455"/>
            <a:ext cx="7416800" cy="0"/>
          </a:xfrm>
          <a:custGeom>
            <a:avLst/>
            <a:gdLst/>
            <a:ahLst/>
            <a:cxnLst/>
            <a:rect l="l" t="t" r="r" b="b"/>
            <a:pathLst>
              <a:path w="7416800">
                <a:moveTo>
                  <a:pt x="0" y="0"/>
                </a:moveTo>
                <a:lnTo>
                  <a:pt x="7416800" y="0"/>
                </a:lnTo>
              </a:path>
            </a:pathLst>
          </a:custGeom>
          <a:ln w="9144">
            <a:solidFill>
              <a:srgbClr val="4F61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13765" y="1484784"/>
            <a:ext cx="7402195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400" spc="-25">
                <a:solidFill>
                  <a:schemeClr val="bg1"/>
                </a:solidFill>
                <a:latin typeface="Calibri"/>
                <a:cs typeface="Calibri"/>
              </a:rPr>
              <a:t>Trabalhos </a:t>
            </a:r>
            <a:r>
              <a:rPr sz="2400" spc="-10">
                <a:solidFill>
                  <a:schemeClr val="bg1"/>
                </a:solidFill>
                <a:latin typeface="Calibri"/>
                <a:cs typeface="Calibri"/>
              </a:rPr>
              <a:t>com Inflamáveis </a:t>
            </a:r>
            <a:r>
              <a:rPr sz="24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400" spc="-20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4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5" err="1">
                <a:solidFill>
                  <a:schemeClr val="bg1"/>
                </a:solidFill>
                <a:latin typeface="Calibri"/>
                <a:cs typeface="Calibri"/>
              </a:rPr>
              <a:t>Ignição</a:t>
            </a:r>
            <a:endParaRPr sz="24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1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 algn="just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Faíscas</a:t>
            </a:r>
            <a:r>
              <a:rPr sz="20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provocadas</a:t>
            </a:r>
            <a:r>
              <a:rPr sz="2000" spc="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</a:t>
            </a:r>
            <a:r>
              <a:rPr sz="2000" spc="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atrito</a:t>
            </a:r>
            <a:r>
              <a:rPr sz="2000" spc="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(falta</a:t>
            </a:r>
            <a:r>
              <a:rPr sz="2000" spc="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lubrificação</a:t>
            </a:r>
            <a:r>
              <a:rPr sz="20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</a:t>
            </a:r>
            <a:r>
              <a:rPr sz="20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máquinas</a:t>
            </a:r>
            <a:r>
              <a:rPr sz="20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R="7747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pelo solado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inadequado de 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calçado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contato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piso);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 algn="just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Faíscas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choque 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ferramentas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outros elementos</a:t>
            </a:r>
            <a:r>
              <a:rPr sz="2000" spc="10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metálicos;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 algn="just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Faíscas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aquecimento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provocado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solda;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 algn="just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gerado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decomposição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matéria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orgânica;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 algn="just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Superfícies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quentes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(aquecedores,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fornos, estufas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similares);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 algn="just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Fenômenos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naturais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(raios).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42420B7C-E8FF-4C29-B48B-6EE80CB712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69633" y="2492896"/>
            <a:ext cx="7404734" cy="31143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  <a:buAutoNum type="alphaLcPeriod" startAt="4"/>
              <a:tabLst>
                <a:tab pos="319405" algn="l"/>
              </a:tabLst>
            </a:pP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manipulação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armazenamento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grande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escala, cumprindo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rigorosamente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Normas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Técnicas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Legislação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</a:t>
            </a:r>
            <a:r>
              <a:rPr sz="2000" spc="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vigor.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lphaLcPeriod" startAt="4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59079" indent="-246379" algn="just">
              <a:lnSpc>
                <a:spcPct val="100000"/>
              </a:lnSpc>
              <a:buAutoNum type="alphaLcPeriod" startAt="4"/>
              <a:tabLst>
                <a:tab pos="259715" algn="l"/>
              </a:tabLst>
            </a:pP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pequena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escala, observando-se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seguintes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recomendações: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marR="6985" indent="-354965" algn="just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Identificar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seus riscos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recipiente,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procurando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manter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 respectivo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recipiente;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 algn="just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67665" algn="l"/>
                <a:tab pos="368300" algn="l"/>
                <a:tab pos="1398905" algn="l"/>
                <a:tab pos="2836545" algn="l"/>
                <a:tab pos="3395979" algn="l"/>
                <a:tab pos="4743450" algn="l"/>
                <a:tab pos="6947534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Utili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z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	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ecipie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	de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segu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ança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ombamen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om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algn="just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fechamento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automático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dotados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corta-chamas);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9160" y="1772816"/>
            <a:ext cx="6353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400" spc="-25">
                <a:solidFill>
                  <a:schemeClr val="bg1"/>
                </a:solidFill>
                <a:latin typeface="Calibri"/>
                <a:cs typeface="Calibri"/>
              </a:rPr>
              <a:t>Trabalhos </a:t>
            </a:r>
            <a:r>
              <a:rPr sz="2400" spc="-10">
                <a:solidFill>
                  <a:schemeClr val="bg1"/>
                </a:solidFill>
                <a:latin typeface="Calibri"/>
                <a:cs typeface="Calibri"/>
              </a:rPr>
              <a:t>com Inflamáveis </a:t>
            </a:r>
            <a:r>
              <a:rPr sz="24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400" spc="-20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4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Ignição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A7FB50D1-4CD0-4C28-B235-3EB7BF07B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39552" y="1412776"/>
            <a:ext cx="7406640" cy="45576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algn="just">
              <a:lnSpc>
                <a:spcPct val="100000"/>
              </a:lnSpc>
              <a:spcBef>
                <a:spcPts val="100"/>
              </a:spcBef>
            </a:pPr>
            <a:r>
              <a:rPr sz="24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400" spc="-25">
                <a:solidFill>
                  <a:schemeClr val="bg1"/>
                </a:solidFill>
                <a:latin typeface="Calibri"/>
                <a:cs typeface="Calibri"/>
              </a:rPr>
              <a:t>Trabalhos </a:t>
            </a:r>
            <a:r>
              <a:rPr sz="2400" spc="-10">
                <a:solidFill>
                  <a:schemeClr val="bg1"/>
                </a:solidFill>
                <a:latin typeface="Calibri"/>
                <a:cs typeface="Calibri"/>
              </a:rPr>
              <a:t>com Inflamáveis </a:t>
            </a:r>
            <a:r>
              <a:rPr sz="24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400" spc="-20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4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Ignição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50"/>
              </a:spcBef>
            </a:pPr>
            <a:endParaRPr sz="29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marR="6350" indent="-354965" algn="just">
              <a:lnSpc>
                <a:spcPct val="100000"/>
              </a:lnSpc>
              <a:buFont typeface="Wingdings"/>
              <a:buChar char=""/>
              <a:tabLst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Utilizar recipientes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forneça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  "doses", quando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utilizado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limpeza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peças,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engraxamento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lubrificação;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marR="5715" indent="-354965" algn="just">
              <a:lnSpc>
                <a:spcPct val="100000"/>
              </a:lnSpc>
              <a:buFont typeface="Wingdings"/>
              <a:buChar char=""/>
              <a:tabLst>
                <a:tab pos="368300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Evitar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armazenamento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 inflamáveis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postos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trabalho,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mantendo quantidade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suficiente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apenas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uso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rotineiro;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0205" marR="5080" indent="-27305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e. Utilizar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adequados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absorção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derrames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lang="pt-BR" sz="2000" spc="-5">
                <a:solidFill>
                  <a:schemeClr val="bg1"/>
                </a:solidFill>
                <a:latin typeface="Calibri"/>
                <a:cs typeface="Calibri"/>
              </a:rPr>
              <a:t>kit de absorção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)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comercializados  para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esta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finalidade.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marR="7620" algn="just">
              <a:lnSpc>
                <a:spcPct val="100000"/>
              </a:lnSpc>
            </a:pP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muitos casos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necessário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providenciar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barreiras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evitar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 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derramado atinja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galerias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água,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esgoto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similares;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62FECB0-CD77-4F2A-A49C-46FC3CA390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69315" y="2492896"/>
            <a:ext cx="7405370" cy="27988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5080" indent="-457200" algn="just">
              <a:lnSpc>
                <a:spcPct val="100000"/>
              </a:lnSpc>
              <a:spcBef>
                <a:spcPts val="105"/>
              </a:spcBef>
              <a:buAutoNum type="alphaLcPeriod" startAt="6"/>
              <a:tabLst>
                <a:tab pos="470534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Evitar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acúmulo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 armazenamento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graxas,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óleos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líquidos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próximos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recipiente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contenha oxigênio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(líquido  ou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gasoso);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Calibri"/>
              <a:buAutoNum type="alphaLcPeriod" startAt="6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marR="6985" indent="-457200" algn="just">
              <a:lnSpc>
                <a:spcPct val="100000"/>
              </a:lnSpc>
              <a:buAutoNum type="alphaLcPeriod" startAt="6"/>
              <a:tabLst>
                <a:tab pos="470534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Utilizar bombas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manuais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transferência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 entre  recipientes;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Calibri"/>
              <a:buAutoNum type="alphaLcPeriod" startAt="6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900" marR="7620" indent="-457200" algn="just">
              <a:lnSpc>
                <a:spcPct val="100000"/>
              </a:lnSpc>
              <a:spcBef>
                <a:spcPts val="5"/>
              </a:spcBef>
              <a:buAutoNum type="alphaLcPeriod" startAt="6"/>
              <a:tabLst>
                <a:tab pos="470534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Manter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cilindros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posição vertical, com 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protetores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das válvulas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imobilizados;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823" y="1793624"/>
            <a:ext cx="6353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400" spc="-25">
                <a:solidFill>
                  <a:schemeClr val="bg1"/>
                </a:solidFill>
                <a:latin typeface="Calibri"/>
                <a:cs typeface="Calibri"/>
              </a:rPr>
              <a:t>Trabalhos </a:t>
            </a:r>
            <a:r>
              <a:rPr sz="2400" spc="-10">
                <a:solidFill>
                  <a:schemeClr val="bg1"/>
                </a:solidFill>
                <a:latin typeface="Calibri"/>
                <a:cs typeface="Calibri"/>
              </a:rPr>
              <a:t>com Inflamáveis </a:t>
            </a:r>
            <a:r>
              <a:rPr sz="24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400" spc="-20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4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Ignição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1AA3893B-AE0E-4735-8EC7-91E4A2CF89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95326" y="2935485"/>
            <a:ext cx="15697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9265" algn="l"/>
                <a:tab pos="142176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j.	Ma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er	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146427" y="2935485"/>
            <a:ext cx="567626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  <a:tabLst>
                <a:tab pos="956944" algn="l"/>
                <a:tab pos="2220595" algn="l"/>
                <a:tab pos="2982595" algn="l"/>
                <a:tab pos="3398520" algn="l"/>
                <a:tab pos="4168775" algn="l"/>
                <a:tab pos="539115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	i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or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ado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r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xi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	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na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R="6985" algn="r">
              <a:lnSpc>
                <a:spcPct val="100000"/>
              </a:lnSpc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0588" y="3408965"/>
            <a:ext cx="6506209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512570" algn="l"/>
                <a:tab pos="1946910" algn="l"/>
                <a:tab pos="3286125" algn="l"/>
                <a:tab pos="4071620" algn="l"/>
                <a:tab pos="4726940" algn="l"/>
                <a:tab pos="568579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man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ão	de	i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fla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á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eis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	ele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: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só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ido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;	l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í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gasosos;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5834" y="4384109"/>
            <a:ext cx="7404100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6350" indent="-457200" algn="just">
              <a:lnSpc>
                <a:spcPct val="100000"/>
              </a:lnSpc>
              <a:spcBef>
                <a:spcPts val="100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k. Não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forçar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nunca lubrificar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válvulas dos cilindros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gases. 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Efetuar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inspeções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regulares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dispositivos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segurança;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265" marR="5080" indent="-45720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i.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Sempre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utilizar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gás, instalar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regulador de pressão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saída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cilindro (nunca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diretamente).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válvulas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cilindros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 abertas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lentamente;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5326" y="1292658"/>
            <a:ext cx="7403465" cy="13901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400" spc="-25">
                <a:solidFill>
                  <a:schemeClr val="bg1"/>
                </a:solidFill>
                <a:latin typeface="Calibri"/>
                <a:cs typeface="Calibri"/>
              </a:rPr>
              <a:t>Trabalhos </a:t>
            </a:r>
            <a:r>
              <a:rPr sz="2400" spc="-10">
                <a:solidFill>
                  <a:schemeClr val="bg1"/>
                </a:solidFill>
                <a:latin typeface="Calibri"/>
                <a:cs typeface="Calibri"/>
              </a:rPr>
              <a:t>com Inflamáveis </a:t>
            </a:r>
            <a:r>
              <a:rPr sz="24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400" spc="-20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4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chemeClr val="bg1"/>
                </a:solidFill>
                <a:latin typeface="Calibri"/>
                <a:cs typeface="Calibri"/>
              </a:rPr>
              <a:t>Ignição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sz="25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i.	Dispor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meios adequados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movimentação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transporte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recipientes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maior peso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(carros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plataformas);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 err="1">
                <a:solidFill>
                  <a:schemeClr val="bg1"/>
                </a:solidFill>
              </a:rPr>
              <a:t>Características</a:t>
            </a:r>
            <a:r>
              <a:rPr sz="3000" spc="-10">
                <a:solidFill>
                  <a:schemeClr val="bg1"/>
                </a:solidFill>
              </a:rPr>
              <a:t>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 err="1">
                <a:solidFill>
                  <a:schemeClr val="bg1"/>
                </a:solidFill>
              </a:rPr>
              <a:t>Perigos</a:t>
            </a:r>
            <a:r>
              <a:rPr sz="3000" u="none" spc="-15">
                <a:solidFill>
                  <a:schemeClr val="bg1"/>
                </a:solidFill>
              </a:rPr>
              <a:t>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199888" y="5303520"/>
            <a:ext cx="71627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8535" y="1388490"/>
            <a:ext cx="7433309" cy="24961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Fulgor</a:t>
            </a:r>
            <a:endParaRPr lang="pt-BR" sz="2000" spc="-5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8255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Fulgor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combustível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 err="1">
                <a:solidFill>
                  <a:schemeClr val="bg1"/>
                </a:solidFill>
                <a:latin typeface="Calibri"/>
                <a:cs typeface="Calibri"/>
              </a:rPr>
              <a:t>está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produzindo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 err="1">
                <a:solidFill>
                  <a:schemeClr val="bg1"/>
                </a:solidFill>
                <a:latin typeface="Calibri"/>
                <a:cs typeface="Calibri"/>
              </a:rPr>
              <a:t>vapores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inflamáveis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,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mas a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quantidade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ainda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insuficiente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5" err="1">
                <a:solidFill>
                  <a:schemeClr val="bg1"/>
                </a:solidFill>
                <a:latin typeface="Calibri"/>
                <a:cs typeface="Calibri"/>
              </a:rPr>
              <a:t>sustentar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combustão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Ao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aproximarmos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uma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chama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junto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ao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combustível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ele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queima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-se 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momentaneamente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porém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30" err="1">
                <a:solidFill>
                  <a:schemeClr val="bg1"/>
                </a:solidFill>
                <a:latin typeface="Calibri"/>
                <a:cs typeface="Calibri"/>
              </a:rPr>
              <a:t>seguir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chama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do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combustível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apaga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,  por </a:t>
            </a:r>
            <a:r>
              <a:rPr sz="2000" spc="-15" err="1">
                <a:solidFill>
                  <a:schemeClr val="bg1"/>
                </a:solidFill>
                <a:latin typeface="Calibri"/>
                <a:cs typeface="Calibri"/>
              </a:rPr>
              <a:t>falta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vapor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inflamável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94632" y="5320791"/>
            <a:ext cx="1277620" cy="916940"/>
          </a:xfrm>
          <a:custGeom>
            <a:avLst/>
            <a:gdLst/>
            <a:ahLst/>
            <a:cxnLst/>
            <a:rect l="l" t="t" r="r" b="b"/>
            <a:pathLst>
              <a:path w="1277620" h="916939">
                <a:moveTo>
                  <a:pt x="0" y="0"/>
                </a:moveTo>
                <a:lnTo>
                  <a:pt x="0" y="762508"/>
                </a:lnTo>
                <a:lnTo>
                  <a:pt x="4295" y="780518"/>
                </a:lnTo>
                <a:lnTo>
                  <a:pt x="37225" y="814592"/>
                </a:lnTo>
                <a:lnTo>
                  <a:pt x="99411" y="845298"/>
                </a:lnTo>
                <a:lnTo>
                  <a:pt x="140279" y="859098"/>
                </a:lnTo>
                <a:lnTo>
                  <a:pt x="187023" y="871708"/>
                </a:lnTo>
                <a:lnTo>
                  <a:pt x="239165" y="883013"/>
                </a:lnTo>
                <a:lnTo>
                  <a:pt x="296227" y="892897"/>
                </a:lnTo>
                <a:lnTo>
                  <a:pt x="357729" y="901243"/>
                </a:lnTo>
                <a:lnTo>
                  <a:pt x="423191" y="907937"/>
                </a:lnTo>
                <a:lnTo>
                  <a:pt x="492136" y="912861"/>
                </a:lnTo>
                <a:lnTo>
                  <a:pt x="564084" y="915901"/>
                </a:lnTo>
                <a:lnTo>
                  <a:pt x="638555" y="916940"/>
                </a:lnTo>
                <a:lnTo>
                  <a:pt x="713027" y="915901"/>
                </a:lnTo>
                <a:lnTo>
                  <a:pt x="784975" y="912861"/>
                </a:lnTo>
                <a:lnTo>
                  <a:pt x="853920" y="907937"/>
                </a:lnTo>
                <a:lnTo>
                  <a:pt x="919382" y="901243"/>
                </a:lnTo>
                <a:lnTo>
                  <a:pt x="980884" y="892897"/>
                </a:lnTo>
                <a:lnTo>
                  <a:pt x="1037946" y="883013"/>
                </a:lnTo>
                <a:lnTo>
                  <a:pt x="1090088" y="871708"/>
                </a:lnTo>
                <a:lnTo>
                  <a:pt x="1136832" y="859098"/>
                </a:lnTo>
                <a:lnTo>
                  <a:pt x="1177700" y="845298"/>
                </a:lnTo>
                <a:lnTo>
                  <a:pt x="1239886" y="814592"/>
                </a:lnTo>
                <a:lnTo>
                  <a:pt x="1272816" y="780518"/>
                </a:lnTo>
                <a:lnTo>
                  <a:pt x="1277112" y="762508"/>
                </a:lnTo>
                <a:lnTo>
                  <a:pt x="1277112" y="154432"/>
                </a:lnTo>
                <a:lnTo>
                  <a:pt x="638555" y="154432"/>
                </a:lnTo>
                <a:lnTo>
                  <a:pt x="564084" y="153393"/>
                </a:lnTo>
                <a:lnTo>
                  <a:pt x="492136" y="150356"/>
                </a:lnTo>
                <a:lnTo>
                  <a:pt x="423191" y="145434"/>
                </a:lnTo>
                <a:lnTo>
                  <a:pt x="357729" y="138744"/>
                </a:lnTo>
                <a:lnTo>
                  <a:pt x="296227" y="130401"/>
                </a:lnTo>
                <a:lnTo>
                  <a:pt x="239165" y="120521"/>
                </a:lnTo>
                <a:lnTo>
                  <a:pt x="187023" y="109220"/>
                </a:lnTo>
                <a:lnTo>
                  <a:pt x="140279" y="96611"/>
                </a:lnTo>
                <a:lnTo>
                  <a:pt x="99411" y="82812"/>
                </a:lnTo>
                <a:lnTo>
                  <a:pt x="37225" y="52104"/>
                </a:lnTo>
                <a:lnTo>
                  <a:pt x="4295" y="18019"/>
                </a:lnTo>
                <a:lnTo>
                  <a:pt x="0" y="0"/>
                </a:lnTo>
                <a:close/>
              </a:path>
              <a:path w="1277620" h="916939">
                <a:moveTo>
                  <a:pt x="1277112" y="0"/>
                </a:moveTo>
                <a:lnTo>
                  <a:pt x="1260248" y="35426"/>
                </a:lnTo>
                <a:lnTo>
                  <a:pt x="1212210" y="67938"/>
                </a:lnTo>
                <a:lnTo>
                  <a:pt x="1136832" y="96611"/>
                </a:lnTo>
                <a:lnTo>
                  <a:pt x="1090088" y="109220"/>
                </a:lnTo>
                <a:lnTo>
                  <a:pt x="1037946" y="120521"/>
                </a:lnTo>
                <a:lnTo>
                  <a:pt x="980884" y="130401"/>
                </a:lnTo>
                <a:lnTo>
                  <a:pt x="919382" y="138744"/>
                </a:lnTo>
                <a:lnTo>
                  <a:pt x="853920" y="145434"/>
                </a:lnTo>
                <a:lnTo>
                  <a:pt x="784975" y="150356"/>
                </a:lnTo>
                <a:lnTo>
                  <a:pt x="713027" y="153393"/>
                </a:lnTo>
                <a:lnTo>
                  <a:pt x="638555" y="154432"/>
                </a:lnTo>
                <a:lnTo>
                  <a:pt x="1277112" y="154432"/>
                </a:lnTo>
                <a:lnTo>
                  <a:pt x="1277112" y="0"/>
                </a:lnTo>
                <a:close/>
              </a:path>
            </a:pathLst>
          </a:custGeom>
          <a:solidFill>
            <a:srgbClr val="F9C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94632" y="5166359"/>
            <a:ext cx="1277620" cy="309245"/>
          </a:xfrm>
          <a:custGeom>
            <a:avLst/>
            <a:gdLst/>
            <a:ahLst/>
            <a:cxnLst/>
            <a:rect l="l" t="t" r="r" b="b"/>
            <a:pathLst>
              <a:path w="1277620" h="309245">
                <a:moveTo>
                  <a:pt x="638555" y="0"/>
                </a:moveTo>
                <a:lnTo>
                  <a:pt x="564084" y="1038"/>
                </a:lnTo>
                <a:lnTo>
                  <a:pt x="492136" y="4075"/>
                </a:lnTo>
                <a:lnTo>
                  <a:pt x="423191" y="8997"/>
                </a:lnTo>
                <a:lnTo>
                  <a:pt x="357729" y="15687"/>
                </a:lnTo>
                <a:lnTo>
                  <a:pt x="296227" y="24030"/>
                </a:lnTo>
                <a:lnTo>
                  <a:pt x="239165" y="33910"/>
                </a:lnTo>
                <a:lnTo>
                  <a:pt x="187023" y="45212"/>
                </a:lnTo>
                <a:lnTo>
                  <a:pt x="140279" y="57820"/>
                </a:lnTo>
                <a:lnTo>
                  <a:pt x="99411" y="71619"/>
                </a:lnTo>
                <a:lnTo>
                  <a:pt x="37225" y="102327"/>
                </a:lnTo>
                <a:lnTo>
                  <a:pt x="4295" y="136412"/>
                </a:lnTo>
                <a:lnTo>
                  <a:pt x="0" y="154431"/>
                </a:lnTo>
                <a:lnTo>
                  <a:pt x="4295" y="172451"/>
                </a:lnTo>
                <a:lnTo>
                  <a:pt x="37225" y="206536"/>
                </a:lnTo>
                <a:lnTo>
                  <a:pt x="99411" y="237244"/>
                </a:lnTo>
                <a:lnTo>
                  <a:pt x="140279" y="251043"/>
                </a:lnTo>
                <a:lnTo>
                  <a:pt x="187023" y="263651"/>
                </a:lnTo>
                <a:lnTo>
                  <a:pt x="239165" y="274953"/>
                </a:lnTo>
                <a:lnTo>
                  <a:pt x="296227" y="284833"/>
                </a:lnTo>
                <a:lnTo>
                  <a:pt x="357729" y="293176"/>
                </a:lnTo>
                <a:lnTo>
                  <a:pt x="423191" y="299866"/>
                </a:lnTo>
                <a:lnTo>
                  <a:pt x="492136" y="304788"/>
                </a:lnTo>
                <a:lnTo>
                  <a:pt x="564084" y="307825"/>
                </a:lnTo>
                <a:lnTo>
                  <a:pt x="638555" y="308863"/>
                </a:lnTo>
                <a:lnTo>
                  <a:pt x="713027" y="307825"/>
                </a:lnTo>
                <a:lnTo>
                  <a:pt x="784975" y="304788"/>
                </a:lnTo>
                <a:lnTo>
                  <a:pt x="853920" y="299866"/>
                </a:lnTo>
                <a:lnTo>
                  <a:pt x="919382" y="293176"/>
                </a:lnTo>
                <a:lnTo>
                  <a:pt x="980884" y="284833"/>
                </a:lnTo>
                <a:lnTo>
                  <a:pt x="1037946" y="274953"/>
                </a:lnTo>
                <a:lnTo>
                  <a:pt x="1090088" y="263651"/>
                </a:lnTo>
                <a:lnTo>
                  <a:pt x="1136832" y="251043"/>
                </a:lnTo>
                <a:lnTo>
                  <a:pt x="1177700" y="237244"/>
                </a:lnTo>
                <a:lnTo>
                  <a:pt x="1239886" y="206536"/>
                </a:lnTo>
                <a:lnTo>
                  <a:pt x="1272816" y="172451"/>
                </a:lnTo>
                <a:lnTo>
                  <a:pt x="1277112" y="154431"/>
                </a:lnTo>
                <a:lnTo>
                  <a:pt x="1272816" y="136412"/>
                </a:lnTo>
                <a:lnTo>
                  <a:pt x="1239886" y="102327"/>
                </a:lnTo>
                <a:lnTo>
                  <a:pt x="1177700" y="71619"/>
                </a:lnTo>
                <a:lnTo>
                  <a:pt x="1136832" y="57820"/>
                </a:lnTo>
                <a:lnTo>
                  <a:pt x="1090088" y="45212"/>
                </a:lnTo>
                <a:lnTo>
                  <a:pt x="1037946" y="33910"/>
                </a:lnTo>
                <a:lnTo>
                  <a:pt x="980884" y="24030"/>
                </a:lnTo>
                <a:lnTo>
                  <a:pt x="919382" y="15687"/>
                </a:lnTo>
                <a:lnTo>
                  <a:pt x="853920" y="8997"/>
                </a:lnTo>
                <a:lnTo>
                  <a:pt x="784975" y="4075"/>
                </a:lnTo>
                <a:lnTo>
                  <a:pt x="713027" y="1038"/>
                </a:lnTo>
                <a:lnTo>
                  <a:pt x="638555" y="0"/>
                </a:lnTo>
                <a:close/>
              </a:path>
            </a:pathLst>
          </a:custGeom>
          <a:solidFill>
            <a:srgbClr val="FBD9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34484" y="4639055"/>
            <a:ext cx="70103" cy="7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65776" y="4703064"/>
            <a:ext cx="71627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99076" y="5036820"/>
            <a:ext cx="71627" cy="70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6296" y="5117591"/>
            <a:ext cx="71627" cy="716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71515" y="4895088"/>
            <a:ext cx="71628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83479" y="5355335"/>
            <a:ext cx="71628" cy="716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00371" y="4951476"/>
            <a:ext cx="71627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27091" y="4875276"/>
            <a:ext cx="71628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49367" y="4561332"/>
            <a:ext cx="71628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90388" y="4683252"/>
            <a:ext cx="71627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85488" y="4969002"/>
            <a:ext cx="1286510" cy="1268730"/>
          </a:xfrm>
          <a:custGeom>
            <a:avLst/>
            <a:gdLst/>
            <a:ahLst/>
            <a:cxnLst/>
            <a:rect l="l" t="t" r="r" b="b"/>
            <a:pathLst>
              <a:path w="1286510" h="1268729">
                <a:moveTo>
                  <a:pt x="0" y="0"/>
                </a:moveTo>
                <a:lnTo>
                  <a:pt x="0" y="1107948"/>
                </a:lnTo>
                <a:lnTo>
                  <a:pt x="3773" y="1125467"/>
                </a:lnTo>
                <a:lnTo>
                  <a:pt x="32784" y="1158767"/>
                </a:lnTo>
                <a:lnTo>
                  <a:pt x="87799" y="1189098"/>
                </a:lnTo>
                <a:lnTo>
                  <a:pt x="124077" y="1202904"/>
                </a:lnTo>
                <a:lnTo>
                  <a:pt x="165681" y="1215673"/>
                </a:lnTo>
                <a:lnTo>
                  <a:pt x="212216" y="1227307"/>
                </a:lnTo>
                <a:lnTo>
                  <a:pt x="263292" y="1237708"/>
                </a:lnTo>
                <a:lnTo>
                  <a:pt x="318515" y="1246778"/>
                </a:lnTo>
                <a:lnTo>
                  <a:pt x="377495" y="1254419"/>
                </a:lnTo>
                <a:lnTo>
                  <a:pt x="439838" y="1260533"/>
                </a:lnTo>
                <a:lnTo>
                  <a:pt x="505153" y="1265021"/>
                </a:lnTo>
                <a:lnTo>
                  <a:pt x="573047" y="1267786"/>
                </a:lnTo>
                <a:lnTo>
                  <a:pt x="643127" y="1268730"/>
                </a:lnTo>
                <a:lnTo>
                  <a:pt x="713208" y="1267786"/>
                </a:lnTo>
                <a:lnTo>
                  <a:pt x="781102" y="1265021"/>
                </a:lnTo>
                <a:lnTo>
                  <a:pt x="846417" y="1260533"/>
                </a:lnTo>
                <a:lnTo>
                  <a:pt x="908760" y="1254419"/>
                </a:lnTo>
                <a:lnTo>
                  <a:pt x="967740" y="1246778"/>
                </a:lnTo>
                <a:lnTo>
                  <a:pt x="1022963" y="1237708"/>
                </a:lnTo>
                <a:lnTo>
                  <a:pt x="1074039" y="1227307"/>
                </a:lnTo>
                <a:lnTo>
                  <a:pt x="1120574" y="1215673"/>
                </a:lnTo>
                <a:lnTo>
                  <a:pt x="1162178" y="1202904"/>
                </a:lnTo>
                <a:lnTo>
                  <a:pt x="1198456" y="1189098"/>
                </a:lnTo>
                <a:lnTo>
                  <a:pt x="1253471" y="1158767"/>
                </a:lnTo>
                <a:lnTo>
                  <a:pt x="1282482" y="1125467"/>
                </a:lnTo>
                <a:lnTo>
                  <a:pt x="1286256" y="1107948"/>
                </a:lnTo>
                <a:lnTo>
                  <a:pt x="1286256" y="160781"/>
                </a:lnTo>
                <a:lnTo>
                  <a:pt x="643127" y="160781"/>
                </a:lnTo>
                <a:lnTo>
                  <a:pt x="573047" y="159838"/>
                </a:lnTo>
                <a:lnTo>
                  <a:pt x="505153" y="157072"/>
                </a:lnTo>
                <a:lnTo>
                  <a:pt x="439838" y="152582"/>
                </a:lnTo>
                <a:lnTo>
                  <a:pt x="377495" y="146467"/>
                </a:lnTo>
                <a:lnTo>
                  <a:pt x="318515" y="138825"/>
                </a:lnTo>
                <a:lnTo>
                  <a:pt x="263292" y="129753"/>
                </a:lnTo>
                <a:lnTo>
                  <a:pt x="212216" y="119350"/>
                </a:lnTo>
                <a:lnTo>
                  <a:pt x="165681" y="107715"/>
                </a:lnTo>
                <a:lnTo>
                  <a:pt x="124077" y="94945"/>
                </a:lnTo>
                <a:lnTo>
                  <a:pt x="87799" y="81138"/>
                </a:lnTo>
                <a:lnTo>
                  <a:pt x="32784" y="50810"/>
                </a:lnTo>
                <a:lnTo>
                  <a:pt x="3773" y="17514"/>
                </a:lnTo>
                <a:lnTo>
                  <a:pt x="0" y="0"/>
                </a:lnTo>
                <a:close/>
              </a:path>
              <a:path w="1286510" h="1268729">
                <a:moveTo>
                  <a:pt x="1286256" y="0"/>
                </a:moveTo>
                <a:lnTo>
                  <a:pt x="1253471" y="50810"/>
                </a:lnTo>
                <a:lnTo>
                  <a:pt x="1198456" y="81138"/>
                </a:lnTo>
                <a:lnTo>
                  <a:pt x="1162178" y="94945"/>
                </a:lnTo>
                <a:lnTo>
                  <a:pt x="1120574" y="107715"/>
                </a:lnTo>
                <a:lnTo>
                  <a:pt x="1074039" y="119350"/>
                </a:lnTo>
                <a:lnTo>
                  <a:pt x="1022963" y="129753"/>
                </a:lnTo>
                <a:lnTo>
                  <a:pt x="967739" y="138825"/>
                </a:lnTo>
                <a:lnTo>
                  <a:pt x="908760" y="146467"/>
                </a:lnTo>
                <a:lnTo>
                  <a:pt x="846417" y="152582"/>
                </a:lnTo>
                <a:lnTo>
                  <a:pt x="781102" y="157072"/>
                </a:lnTo>
                <a:lnTo>
                  <a:pt x="713208" y="159838"/>
                </a:lnTo>
                <a:lnTo>
                  <a:pt x="643127" y="160781"/>
                </a:lnTo>
                <a:lnTo>
                  <a:pt x="1286256" y="160781"/>
                </a:lnTo>
                <a:lnTo>
                  <a:pt x="1286256" y="0"/>
                </a:lnTo>
                <a:close/>
              </a:path>
            </a:pathLst>
          </a:custGeom>
          <a:solidFill>
            <a:srgbClr val="FCEADA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85488" y="4808220"/>
            <a:ext cx="1286510" cy="321945"/>
          </a:xfrm>
          <a:custGeom>
            <a:avLst/>
            <a:gdLst/>
            <a:ahLst/>
            <a:cxnLst/>
            <a:rect l="l" t="t" r="r" b="b"/>
            <a:pathLst>
              <a:path w="1286510" h="321945">
                <a:moveTo>
                  <a:pt x="643127" y="0"/>
                </a:moveTo>
                <a:lnTo>
                  <a:pt x="573047" y="943"/>
                </a:lnTo>
                <a:lnTo>
                  <a:pt x="505153" y="3709"/>
                </a:lnTo>
                <a:lnTo>
                  <a:pt x="439838" y="8199"/>
                </a:lnTo>
                <a:lnTo>
                  <a:pt x="377495" y="14314"/>
                </a:lnTo>
                <a:lnTo>
                  <a:pt x="318515" y="21956"/>
                </a:lnTo>
                <a:lnTo>
                  <a:pt x="263292" y="31028"/>
                </a:lnTo>
                <a:lnTo>
                  <a:pt x="212216" y="41431"/>
                </a:lnTo>
                <a:lnTo>
                  <a:pt x="165681" y="53066"/>
                </a:lnTo>
                <a:lnTo>
                  <a:pt x="124077" y="65836"/>
                </a:lnTo>
                <a:lnTo>
                  <a:pt x="87799" y="79643"/>
                </a:lnTo>
                <a:lnTo>
                  <a:pt x="32784" y="109971"/>
                </a:lnTo>
                <a:lnTo>
                  <a:pt x="3773" y="143267"/>
                </a:lnTo>
                <a:lnTo>
                  <a:pt x="0" y="160781"/>
                </a:lnTo>
                <a:lnTo>
                  <a:pt x="3773" y="178296"/>
                </a:lnTo>
                <a:lnTo>
                  <a:pt x="32784" y="211592"/>
                </a:lnTo>
                <a:lnTo>
                  <a:pt x="87799" y="241920"/>
                </a:lnTo>
                <a:lnTo>
                  <a:pt x="124077" y="255727"/>
                </a:lnTo>
                <a:lnTo>
                  <a:pt x="165681" y="268497"/>
                </a:lnTo>
                <a:lnTo>
                  <a:pt x="212216" y="280132"/>
                </a:lnTo>
                <a:lnTo>
                  <a:pt x="263292" y="290535"/>
                </a:lnTo>
                <a:lnTo>
                  <a:pt x="318515" y="299607"/>
                </a:lnTo>
                <a:lnTo>
                  <a:pt x="377495" y="307249"/>
                </a:lnTo>
                <a:lnTo>
                  <a:pt x="439838" y="313364"/>
                </a:lnTo>
                <a:lnTo>
                  <a:pt x="505153" y="317854"/>
                </a:lnTo>
                <a:lnTo>
                  <a:pt x="573047" y="320620"/>
                </a:lnTo>
                <a:lnTo>
                  <a:pt x="643127" y="321563"/>
                </a:lnTo>
                <a:lnTo>
                  <a:pt x="713208" y="320620"/>
                </a:lnTo>
                <a:lnTo>
                  <a:pt x="781102" y="317854"/>
                </a:lnTo>
                <a:lnTo>
                  <a:pt x="846417" y="313364"/>
                </a:lnTo>
                <a:lnTo>
                  <a:pt x="908760" y="307249"/>
                </a:lnTo>
                <a:lnTo>
                  <a:pt x="967740" y="299607"/>
                </a:lnTo>
                <a:lnTo>
                  <a:pt x="1022963" y="290535"/>
                </a:lnTo>
                <a:lnTo>
                  <a:pt x="1074039" y="280132"/>
                </a:lnTo>
                <a:lnTo>
                  <a:pt x="1120574" y="268497"/>
                </a:lnTo>
                <a:lnTo>
                  <a:pt x="1162178" y="255727"/>
                </a:lnTo>
                <a:lnTo>
                  <a:pt x="1198456" y="241920"/>
                </a:lnTo>
                <a:lnTo>
                  <a:pt x="1253471" y="211592"/>
                </a:lnTo>
                <a:lnTo>
                  <a:pt x="1282482" y="178296"/>
                </a:lnTo>
                <a:lnTo>
                  <a:pt x="1286256" y="160781"/>
                </a:lnTo>
                <a:lnTo>
                  <a:pt x="1282482" y="143267"/>
                </a:lnTo>
                <a:lnTo>
                  <a:pt x="1253471" y="109971"/>
                </a:lnTo>
                <a:lnTo>
                  <a:pt x="1198456" y="79643"/>
                </a:lnTo>
                <a:lnTo>
                  <a:pt x="1162178" y="65836"/>
                </a:lnTo>
                <a:lnTo>
                  <a:pt x="1120574" y="53066"/>
                </a:lnTo>
                <a:lnTo>
                  <a:pt x="1074039" y="41431"/>
                </a:lnTo>
                <a:lnTo>
                  <a:pt x="1022963" y="31028"/>
                </a:lnTo>
                <a:lnTo>
                  <a:pt x="967739" y="21956"/>
                </a:lnTo>
                <a:lnTo>
                  <a:pt x="908760" y="14314"/>
                </a:lnTo>
                <a:lnTo>
                  <a:pt x="846417" y="8199"/>
                </a:lnTo>
                <a:lnTo>
                  <a:pt x="781102" y="3709"/>
                </a:lnTo>
                <a:lnTo>
                  <a:pt x="713208" y="943"/>
                </a:lnTo>
                <a:lnTo>
                  <a:pt x="643127" y="0"/>
                </a:lnTo>
                <a:close/>
              </a:path>
            </a:pathLst>
          </a:custGeom>
          <a:solidFill>
            <a:srgbClr val="FDF1E9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85488" y="4808220"/>
            <a:ext cx="1286510" cy="321945"/>
          </a:xfrm>
          <a:custGeom>
            <a:avLst/>
            <a:gdLst/>
            <a:ahLst/>
            <a:cxnLst/>
            <a:rect l="l" t="t" r="r" b="b"/>
            <a:pathLst>
              <a:path w="1286510" h="321945">
                <a:moveTo>
                  <a:pt x="1286256" y="160781"/>
                </a:moveTo>
                <a:lnTo>
                  <a:pt x="1253471" y="211592"/>
                </a:lnTo>
                <a:lnTo>
                  <a:pt x="1198456" y="241920"/>
                </a:lnTo>
                <a:lnTo>
                  <a:pt x="1162178" y="255727"/>
                </a:lnTo>
                <a:lnTo>
                  <a:pt x="1120574" y="268497"/>
                </a:lnTo>
                <a:lnTo>
                  <a:pt x="1074039" y="280132"/>
                </a:lnTo>
                <a:lnTo>
                  <a:pt x="1022963" y="290535"/>
                </a:lnTo>
                <a:lnTo>
                  <a:pt x="967740" y="299607"/>
                </a:lnTo>
                <a:lnTo>
                  <a:pt x="908760" y="307249"/>
                </a:lnTo>
                <a:lnTo>
                  <a:pt x="846417" y="313364"/>
                </a:lnTo>
                <a:lnTo>
                  <a:pt x="781102" y="317854"/>
                </a:lnTo>
                <a:lnTo>
                  <a:pt x="713208" y="320620"/>
                </a:lnTo>
                <a:lnTo>
                  <a:pt x="643127" y="321563"/>
                </a:lnTo>
                <a:lnTo>
                  <a:pt x="573047" y="320620"/>
                </a:lnTo>
                <a:lnTo>
                  <a:pt x="505153" y="317854"/>
                </a:lnTo>
                <a:lnTo>
                  <a:pt x="439838" y="313364"/>
                </a:lnTo>
                <a:lnTo>
                  <a:pt x="377495" y="307249"/>
                </a:lnTo>
                <a:lnTo>
                  <a:pt x="318515" y="299607"/>
                </a:lnTo>
                <a:lnTo>
                  <a:pt x="263292" y="290535"/>
                </a:lnTo>
                <a:lnTo>
                  <a:pt x="212216" y="280132"/>
                </a:lnTo>
                <a:lnTo>
                  <a:pt x="165681" y="268497"/>
                </a:lnTo>
                <a:lnTo>
                  <a:pt x="124077" y="255727"/>
                </a:lnTo>
                <a:lnTo>
                  <a:pt x="87799" y="241920"/>
                </a:lnTo>
                <a:lnTo>
                  <a:pt x="32784" y="211592"/>
                </a:lnTo>
                <a:lnTo>
                  <a:pt x="3773" y="178296"/>
                </a:lnTo>
                <a:lnTo>
                  <a:pt x="0" y="160781"/>
                </a:lnTo>
                <a:lnTo>
                  <a:pt x="3773" y="143267"/>
                </a:lnTo>
                <a:lnTo>
                  <a:pt x="32784" y="109971"/>
                </a:lnTo>
                <a:lnTo>
                  <a:pt x="87799" y="79643"/>
                </a:lnTo>
                <a:lnTo>
                  <a:pt x="124077" y="65836"/>
                </a:lnTo>
                <a:lnTo>
                  <a:pt x="165681" y="53066"/>
                </a:lnTo>
                <a:lnTo>
                  <a:pt x="212216" y="41431"/>
                </a:lnTo>
                <a:lnTo>
                  <a:pt x="263292" y="31028"/>
                </a:lnTo>
                <a:lnTo>
                  <a:pt x="318515" y="21956"/>
                </a:lnTo>
                <a:lnTo>
                  <a:pt x="377495" y="14314"/>
                </a:lnTo>
                <a:lnTo>
                  <a:pt x="439838" y="8199"/>
                </a:lnTo>
                <a:lnTo>
                  <a:pt x="505153" y="3709"/>
                </a:lnTo>
                <a:lnTo>
                  <a:pt x="573047" y="943"/>
                </a:lnTo>
                <a:lnTo>
                  <a:pt x="643127" y="0"/>
                </a:lnTo>
                <a:lnTo>
                  <a:pt x="713208" y="943"/>
                </a:lnTo>
                <a:lnTo>
                  <a:pt x="781102" y="3709"/>
                </a:lnTo>
                <a:lnTo>
                  <a:pt x="846417" y="8199"/>
                </a:lnTo>
                <a:lnTo>
                  <a:pt x="908760" y="14314"/>
                </a:lnTo>
                <a:lnTo>
                  <a:pt x="967739" y="21956"/>
                </a:lnTo>
                <a:lnTo>
                  <a:pt x="1022963" y="31028"/>
                </a:lnTo>
                <a:lnTo>
                  <a:pt x="1074039" y="41431"/>
                </a:lnTo>
                <a:lnTo>
                  <a:pt x="1120574" y="53066"/>
                </a:lnTo>
                <a:lnTo>
                  <a:pt x="1162178" y="65836"/>
                </a:lnTo>
                <a:lnTo>
                  <a:pt x="1198456" y="79643"/>
                </a:lnTo>
                <a:lnTo>
                  <a:pt x="1253471" y="109971"/>
                </a:lnTo>
                <a:lnTo>
                  <a:pt x="1282482" y="143267"/>
                </a:lnTo>
                <a:lnTo>
                  <a:pt x="1286256" y="160781"/>
                </a:lnTo>
                <a:close/>
              </a:path>
            </a:pathLst>
          </a:custGeom>
          <a:ln w="3175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85488" y="4969002"/>
            <a:ext cx="1286510" cy="1268730"/>
          </a:xfrm>
          <a:custGeom>
            <a:avLst/>
            <a:gdLst/>
            <a:ahLst/>
            <a:cxnLst/>
            <a:rect l="l" t="t" r="r" b="b"/>
            <a:pathLst>
              <a:path w="1286510" h="1268729">
                <a:moveTo>
                  <a:pt x="1286256" y="0"/>
                </a:moveTo>
                <a:lnTo>
                  <a:pt x="1286256" y="1107948"/>
                </a:lnTo>
                <a:lnTo>
                  <a:pt x="1282482" y="1125467"/>
                </a:lnTo>
                <a:lnTo>
                  <a:pt x="1253471" y="1158767"/>
                </a:lnTo>
                <a:lnTo>
                  <a:pt x="1198456" y="1189098"/>
                </a:lnTo>
                <a:lnTo>
                  <a:pt x="1162178" y="1202904"/>
                </a:lnTo>
                <a:lnTo>
                  <a:pt x="1120574" y="1215673"/>
                </a:lnTo>
                <a:lnTo>
                  <a:pt x="1074039" y="1227307"/>
                </a:lnTo>
                <a:lnTo>
                  <a:pt x="1022963" y="1237708"/>
                </a:lnTo>
                <a:lnTo>
                  <a:pt x="967740" y="1246778"/>
                </a:lnTo>
                <a:lnTo>
                  <a:pt x="908760" y="1254419"/>
                </a:lnTo>
                <a:lnTo>
                  <a:pt x="846417" y="1260533"/>
                </a:lnTo>
                <a:lnTo>
                  <a:pt x="781102" y="1265021"/>
                </a:lnTo>
                <a:lnTo>
                  <a:pt x="713208" y="1267786"/>
                </a:lnTo>
                <a:lnTo>
                  <a:pt x="643127" y="1268730"/>
                </a:lnTo>
                <a:lnTo>
                  <a:pt x="573047" y="1267786"/>
                </a:lnTo>
                <a:lnTo>
                  <a:pt x="505153" y="1265021"/>
                </a:lnTo>
                <a:lnTo>
                  <a:pt x="439838" y="1260533"/>
                </a:lnTo>
                <a:lnTo>
                  <a:pt x="377495" y="1254419"/>
                </a:lnTo>
                <a:lnTo>
                  <a:pt x="318515" y="1246778"/>
                </a:lnTo>
                <a:lnTo>
                  <a:pt x="263292" y="1237708"/>
                </a:lnTo>
                <a:lnTo>
                  <a:pt x="212216" y="1227307"/>
                </a:lnTo>
                <a:lnTo>
                  <a:pt x="165681" y="1215673"/>
                </a:lnTo>
                <a:lnTo>
                  <a:pt x="124077" y="1202904"/>
                </a:lnTo>
                <a:lnTo>
                  <a:pt x="87799" y="1189098"/>
                </a:lnTo>
                <a:lnTo>
                  <a:pt x="32784" y="1158767"/>
                </a:lnTo>
                <a:lnTo>
                  <a:pt x="3773" y="1125467"/>
                </a:lnTo>
                <a:lnTo>
                  <a:pt x="0" y="1107948"/>
                </a:lnTo>
                <a:lnTo>
                  <a:pt x="0" y="0"/>
                </a:lnTo>
              </a:path>
            </a:pathLst>
          </a:custGeom>
          <a:ln w="3175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14500" y="4709731"/>
            <a:ext cx="1198245" cy="0"/>
          </a:xfrm>
          <a:custGeom>
            <a:avLst/>
            <a:gdLst/>
            <a:ahLst/>
            <a:cxnLst/>
            <a:rect l="l" t="t" r="r" b="b"/>
            <a:pathLst>
              <a:path w="1198245">
                <a:moveTo>
                  <a:pt x="0" y="0"/>
                </a:moveTo>
                <a:lnTo>
                  <a:pt x="1198245" y="0"/>
                </a:lnTo>
              </a:path>
            </a:pathLst>
          </a:custGeom>
          <a:ln w="53720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12745" y="4664964"/>
            <a:ext cx="18415" cy="71755"/>
          </a:xfrm>
          <a:custGeom>
            <a:avLst/>
            <a:gdLst/>
            <a:ahLst/>
            <a:cxnLst/>
            <a:rect l="l" t="t" r="r" b="b"/>
            <a:pathLst>
              <a:path w="18414" h="71754">
                <a:moveTo>
                  <a:pt x="17906" y="0"/>
                </a:moveTo>
                <a:lnTo>
                  <a:pt x="0" y="17906"/>
                </a:lnTo>
                <a:lnTo>
                  <a:pt x="0" y="71628"/>
                </a:lnTo>
                <a:lnTo>
                  <a:pt x="17906" y="53721"/>
                </a:lnTo>
                <a:lnTo>
                  <a:pt x="17906" y="0"/>
                </a:lnTo>
                <a:close/>
              </a:path>
            </a:pathLst>
          </a:custGeom>
          <a:solidFill>
            <a:srgbClr val="C67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14500" y="4673917"/>
            <a:ext cx="1216660" cy="0"/>
          </a:xfrm>
          <a:custGeom>
            <a:avLst/>
            <a:gdLst/>
            <a:ahLst/>
            <a:cxnLst/>
            <a:rect l="l" t="t" r="r" b="b"/>
            <a:pathLst>
              <a:path w="1216660">
                <a:moveTo>
                  <a:pt x="0" y="0"/>
                </a:moveTo>
                <a:lnTo>
                  <a:pt x="1216152" y="0"/>
                </a:lnTo>
              </a:path>
            </a:pathLst>
          </a:custGeom>
          <a:ln w="17906">
            <a:solidFill>
              <a:srgbClr val="F8AB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14500" y="4664964"/>
            <a:ext cx="1216660" cy="71755"/>
          </a:xfrm>
          <a:custGeom>
            <a:avLst/>
            <a:gdLst/>
            <a:ahLst/>
            <a:cxnLst/>
            <a:rect l="l" t="t" r="r" b="b"/>
            <a:pathLst>
              <a:path w="1216660" h="71754">
                <a:moveTo>
                  <a:pt x="0" y="17906"/>
                </a:moveTo>
                <a:lnTo>
                  <a:pt x="17906" y="0"/>
                </a:lnTo>
                <a:lnTo>
                  <a:pt x="1216152" y="0"/>
                </a:lnTo>
                <a:lnTo>
                  <a:pt x="1216152" y="53721"/>
                </a:lnTo>
                <a:lnTo>
                  <a:pt x="1198245" y="71628"/>
                </a:lnTo>
                <a:lnTo>
                  <a:pt x="0" y="71628"/>
                </a:lnTo>
                <a:lnTo>
                  <a:pt x="0" y="17906"/>
                </a:lnTo>
                <a:close/>
              </a:path>
            </a:pathLst>
          </a:custGeom>
          <a:ln w="3175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14500" y="4664964"/>
            <a:ext cx="1216660" cy="18415"/>
          </a:xfrm>
          <a:custGeom>
            <a:avLst/>
            <a:gdLst/>
            <a:ahLst/>
            <a:cxnLst/>
            <a:rect l="l" t="t" r="r" b="b"/>
            <a:pathLst>
              <a:path w="1216660" h="18414">
                <a:moveTo>
                  <a:pt x="0" y="17906"/>
                </a:moveTo>
                <a:lnTo>
                  <a:pt x="1198245" y="17906"/>
                </a:lnTo>
                <a:lnTo>
                  <a:pt x="1216152" y="0"/>
                </a:lnTo>
              </a:path>
            </a:pathLst>
          </a:custGeom>
          <a:ln w="3175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12745" y="468287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720"/>
                </a:lnTo>
              </a:path>
            </a:pathLst>
          </a:custGeom>
          <a:ln w="3175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85872" y="4451603"/>
            <a:ext cx="309372" cy="3093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285488" y="3736847"/>
            <a:ext cx="1386839" cy="19522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5">
            <a:extLst>
              <a:ext uri="{FF2B5EF4-FFF2-40B4-BE49-F238E27FC236}">
                <a16:creationId xmlns:a16="http://schemas.microsoft.com/office/drawing/2014/main" id="{43B171BD-63CE-4E82-86A1-268D26A2F4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1136" y="466294"/>
            <a:ext cx="8229600" cy="521552"/>
          </a:xfrm>
          <a:prstGeom prst="rect">
            <a:avLst/>
          </a:prstGeom>
        </p:spPr>
        <p:txBody>
          <a:bodyPr vert="horz" wrap="square" lIns="0" tIns="59308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5">
                <a:solidFill>
                  <a:schemeClr val="bg1"/>
                </a:solidFill>
              </a:rPr>
              <a:t>                         Conceitos	</a:t>
            </a:r>
            <a:endParaRPr sz="3000" spc="-5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pPr algn="ctr"/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 de explosividade ou inflamabilidade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772816"/>
            <a:ext cx="8229600" cy="452596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pt-BR" sz="2000">
                <a:solidFill>
                  <a:schemeClr val="bg1"/>
                </a:solidFill>
              </a:rPr>
              <a:t>     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Quando os líquidos inflamáveis têm uma concentração mínima de vapor no ar, abaixo da qual não se dá a propagação da chama em contato com uma fonte de ignição (LIE).</a:t>
            </a:r>
          </a:p>
          <a:p>
            <a:pPr algn="just">
              <a:buNone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pPr algn="just">
              <a:buNone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Existe também uma concentração máxima de vapor ou gás no ar, acima da qual não ocorre a propagação de uma chama (LSE).</a:t>
            </a:r>
          </a:p>
        </p:txBody>
      </p:sp>
    </p:spTree>
    <p:extLst>
      <p:ext uri="{BB962C8B-B14F-4D97-AF65-F5344CB8AC3E}">
        <p14:creationId xmlns:p14="http://schemas.microsoft.com/office/powerpoint/2010/main" val="145121394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Tabela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buNone/>
            </a:pPr>
            <a:r>
              <a:rPr lang="pt-BR"/>
              <a:t>    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428596" y="2000240"/>
          <a:ext cx="8145196" cy="344983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47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9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660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1276">
                <a:tc>
                  <a:txBody>
                    <a:bodyPr/>
                    <a:lstStyle/>
                    <a:p>
                      <a:r>
                        <a:rPr lang="pt-BR"/>
                        <a:t>GÁS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FP (c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PI (c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276">
                <a:tc>
                  <a:txBody>
                    <a:bodyPr/>
                    <a:lstStyle/>
                    <a:p>
                      <a:r>
                        <a:rPr lang="pt-BR"/>
                        <a:t>Metano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537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045">
                <a:tc>
                  <a:txBody>
                    <a:bodyPr/>
                    <a:lstStyle/>
                    <a:p>
                      <a:r>
                        <a:rPr lang="pt-BR"/>
                        <a:t>Hidrogênio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585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276">
                <a:tc>
                  <a:txBody>
                    <a:bodyPr/>
                    <a:lstStyle/>
                    <a:p>
                      <a:r>
                        <a:rPr lang="pt-BR"/>
                        <a:t>Propano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2,2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466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276">
                <a:tc>
                  <a:txBody>
                    <a:bodyPr/>
                    <a:lstStyle/>
                    <a:p>
                      <a:r>
                        <a:rPr lang="pt-BR"/>
                        <a:t>Etileno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276">
                <a:tc>
                  <a:txBody>
                    <a:bodyPr/>
                    <a:lstStyle/>
                    <a:p>
                      <a:r>
                        <a:rPr lang="pt-BR"/>
                        <a:t>Butano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8,5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405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276">
                <a:tc>
                  <a:txBody>
                    <a:bodyPr/>
                    <a:lstStyle/>
                    <a:p>
                      <a:r>
                        <a:rPr lang="pt-BR"/>
                        <a:t>Benzeno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452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2233">
                <a:tc>
                  <a:txBody>
                    <a:bodyPr/>
                    <a:lstStyle/>
                    <a:p>
                      <a:r>
                        <a:rPr lang="pt-BR"/>
                        <a:t>Álcool </a:t>
                      </a:r>
                      <a:r>
                        <a:rPr lang="pt-BR" baseline="0" err="1"/>
                        <a:t>Etilico</a:t>
                      </a:r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404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625929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 de explosividade ou inflamabilidade</a:t>
            </a:r>
            <a:endParaRPr lang="pt-BR" sz="3000" b="1">
              <a:solidFill>
                <a:schemeClr val="bg1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685800" y="1208978"/>
            <a:ext cx="7772400" cy="397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Os</a:t>
            </a:r>
            <a:r>
              <a:rPr kumimoji="0" lang="pt-BR" sz="2000" b="0" i="0" u="none" strike="noStrike" kern="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vapores dos líquidos inflamáveis, em contato com o ar podem construir misturas explosivas, as quais estão entre o limite de dois pontos, um máximo e um mínimo, em relação a porcentagem por volume de vapores no ar.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2000" kern="0" baseline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tabela seguinte dá os limites máximo e mínimo de algumas substâncias, cuja misturas de seus vapores com o ar são explosivas.</a:t>
            </a:r>
            <a:endParaRPr kumimoji="0" lang="pt-BR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8767906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Tabela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5640112"/>
              </p:ext>
            </p:extLst>
          </p:nvPr>
        </p:nvGraphicFramePr>
        <p:xfrm>
          <a:off x="839399" y="1417638"/>
          <a:ext cx="7748929" cy="640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90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0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7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CORPO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LIMITE DE EXPLOSIVIDADE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USO MAIS COMUM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912467"/>
              </p:ext>
            </p:extLst>
          </p:nvPr>
        </p:nvGraphicFramePr>
        <p:xfrm>
          <a:off x="839399" y="2039960"/>
          <a:ext cx="7746610" cy="34747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302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3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0131">
                <a:tc>
                  <a:txBody>
                    <a:bodyPr/>
                    <a:lstStyle/>
                    <a:p>
                      <a:endParaRPr lang="pt-BR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% </a:t>
                      </a:r>
                      <a:r>
                        <a:rPr lang="pt-BR" b="0"/>
                        <a:t>Mínima</a:t>
                      </a:r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%</a:t>
                      </a:r>
                      <a:r>
                        <a:rPr lang="pt-BR" baseline="0"/>
                        <a:t> </a:t>
                      </a:r>
                      <a:r>
                        <a:rPr lang="pt-BR" b="0" baseline="0"/>
                        <a:t>Máxima</a:t>
                      </a:r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131">
                <a:tc>
                  <a:txBody>
                    <a:bodyPr/>
                    <a:lstStyle/>
                    <a:p>
                      <a:r>
                        <a:rPr lang="pt-BR"/>
                        <a:t>Acetona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Solvente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131">
                <a:tc>
                  <a:txBody>
                    <a:bodyPr/>
                    <a:lstStyle/>
                    <a:p>
                      <a:r>
                        <a:rPr lang="pt-BR"/>
                        <a:t>Álcool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Solvente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131">
                <a:tc>
                  <a:txBody>
                    <a:bodyPr/>
                    <a:lstStyle/>
                    <a:p>
                      <a:r>
                        <a:rPr lang="pt-BR"/>
                        <a:t>Ácido acético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Solvente</a:t>
                      </a:r>
                      <a:r>
                        <a:rPr lang="pt-BR" baseline="0"/>
                        <a:t> </a:t>
                      </a:r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228">
                <a:tc>
                  <a:txBody>
                    <a:bodyPr/>
                    <a:lstStyle/>
                    <a:p>
                      <a:r>
                        <a:rPr lang="pt-BR"/>
                        <a:t>Benzina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Combustível para motores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5228">
                <a:tc>
                  <a:txBody>
                    <a:bodyPr/>
                    <a:lstStyle/>
                    <a:p>
                      <a:r>
                        <a:rPr lang="pt-BR"/>
                        <a:t>Benzeno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Combustível</a:t>
                      </a:r>
                      <a:r>
                        <a:rPr lang="pt-BR" baseline="0"/>
                        <a:t> para motores </a:t>
                      </a:r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131">
                <a:tc>
                  <a:txBody>
                    <a:bodyPr/>
                    <a:lstStyle/>
                    <a:p>
                      <a:r>
                        <a:rPr lang="pt-BR"/>
                        <a:t>Gasolina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Combustível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131">
                <a:tc>
                  <a:txBody>
                    <a:bodyPr/>
                    <a:lstStyle/>
                    <a:p>
                      <a:r>
                        <a:rPr lang="pt-BR" err="1"/>
                        <a:t>Querozene</a:t>
                      </a:r>
                      <a:r>
                        <a:rPr lang="pt-BR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1.16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Combustível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16592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Efeitos de temperatura e pressão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685800" y="1417638"/>
            <a:ext cx="7772400" cy="316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ker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Os líquidos inflamáveis tendem a evaporar, transformando-se em gases, com a elevação da temperatura.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ker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 diferença entre um líquido e um gás muitas vezes é uma questão de temperatura. </a:t>
            </a: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186281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   Densidade</a:t>
            </a:r>
            <a:r>
              <a:rPr lang="pt-BR" sz="3200" b="1">
                <a:solidFill>
                  <a:schemeClr val="bg1"/>
                </a:solidFill>
              </a:rPr>
              <a:t> 	</a:t>
            </a:r>
          </a:p>
        </p:txBody>
      </p:sp>
      <p:pic>
        <p:nvPicPr>
          <p:cNvPr id="72706" name="Picture 2" descr="http://alunosonline.uol.com.br/upload/conteudo_legenda/c3982fab07ee5dee112561d8898e8dc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643050"/>
            <a:ext cx="4214842" cy="3762376"/>
          </a:xfrm>
          <a:prstGeom prst="rect">
            <a:avLst/>
          </a:prstGeom>
          <a:noFill/>
        </p:spPr>
      </p:pic>
      <p:sp>
        <p:nvSpPr>
          <p:cNvPr id="8" name="Título 1"/>
          <p:cNvSpPr txBox="1">
            <a:spLocks/>
          </p:cNvSpPr>
          <p:nvPr/>
        </p:nvSpPr>
        <p:spPr bwMode="auto">
          <a:xfrm>
            <a:off x="1000100" y="5357826"/>
            <a:ext cx="700092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É definido como o </a:t>
            </a:r>
            <a:r>
              <a:rPr lang="pt-BR" sz="2000" ker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peso do produto que determina sua localização no espaço. </a:t>
            </a:r>
            <a:r>
              <a:rPr kumimoji="0" lang="pt-BR" sz="2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7147061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340614"/>
            <a:ext cx="8229600" cy="1143000"/>
          </a:xfrm>
        </p:spPr>
        <p:txBody>
          <a:bodyPr/>
          <a:lstStyle/>
          <a:p>
            <a:pPr algn="ctr"/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Tabela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928662" y="2143116"/>
          <a:ext cx="7512148" cy="32312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756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6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161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PRODUTO</a:t>
                      </a:r>
                      <a:r>
                        <a:rPr lang="pt-BR" baseline="0"/>
                        <a:t> </a:t>
                      </a:r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DENSIDADE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610">
                <a:tc>
                  <a:txBody>
                    <a:bodyPr/>
                    <a:lstStyle/>
                    <a:p>
                      <a:pPr algn="ctr"/>
                      <a:r>
                        <a:rPr lang="pt-BR" err="1"/>
                        <a:t>Ár</a:t>
                      </a:r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1,21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61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Água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1,00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61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Gasolina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0,74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61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Álcool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0,80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61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GLP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0,55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610"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Nafta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/>
                        <a:t>0,69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49183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Precauções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685800" y="980728"/>
            <a:ext cx="77724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ker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Deve-se evitar armazenamento ou manuseio de inflamáveis em locais que facilitem o acúmulo de vapores, a menos que se tome precauções especiais quanto a ventilação.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2000" kern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ker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Os vapores dos líquidos inflamáveis caminham longas distâncias, podendo alcançar uma fonte de calor, incendiando-se e então as chamas rapidamente alcançarão a fonte de emanação dos vapores, incendiando-a também. </a:t>
            </a: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230967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939784"/>
          </a:xfrm>
        </p:spPr>
        <p:txBody>
          <a:bodyPr/>
          <a:lstStyle/>
          <a:p>
            <a:pPr algn="ctr"/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Característica da Gasolina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2910" y="1500174"/>
            <a:ext cx="7772400" cy="431123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Ponto de fulgor: -43 ºC (vaso fechado).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Inflamabilidade:  Produto altamente inflamável.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Superior (LES): 7,6%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Inferior (LEI): 1,4%</a:t>
            </a:r>
            <a:endParaRPr lang="pt-BR" sz="200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Densidade de vapor:</a:t>
            </a: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Densidade: 0,73 – 0,76 g/cm3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Temperatura de </a:t>
            </a:r>
            <a:r>
              <a:rPr lang="pt-BR" sz="2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auto-ignição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257 ºc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 b="1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Composição: 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Hidrocarbonetos, Benzeno, Álcool etílico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Anidrido. 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pt-BR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Fonte: FISPQ Pb0029_p  Data:22/05/2013</a:t>
            </a:r>
          </a:p>
          <a:p>
            <a:pPr marL="0" indent="0" algn="r">
              <a:buNone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867930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Característica do Álcool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484784"/>
            <a:ext cx="7772400" cy="4606925"/>
          </a:xfrm>
        </p:spPr>
        <p:txBody>
          <a:bodyPr/>
          <a:lstStyle/>
          <a:p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Ponto de fulgor 15 ºC (vaso fechado).</a:t>
            </a:r>
          </a:p>
          <a:p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Inflamabilidade: Produto altamente inflamável</a:t>
            </a:r>
          </a:p>
          <a:p>
            <a:pPr>
              <a:buFont typeface="Arial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Superior (LES): 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Superior (LES): 19 % </a:t>
            </a:r>
            <a:endParaRPr lang="pt-BR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Inferior (LEI): 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Inferior (LEI): 3,3 %</a:t>
            </a:r>
            <a:endParaRPr lang="pt-BR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Densidade de vapor: 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1,6 (ar = 1)</a:t>
            </a:r>
            <a:endParaRPr lang="pt-BR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Densidade: 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0,8 (água a 4°C = 1)</a:t>
            </a:r>
            <a:endParaRPr lang="pt-BR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Temperatura de </a:t>
            </a:r>
            <a:r>
              <a:rPr lang="pt-BR" sz="20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auto-ignição</a:t>
            </a: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363 </a:t>
            </a: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ºC.</a:t>
            </a:r>
          </a:p>
          <a:p>
            <a:pPr algn="just"/>
            <a:endParaRPr lang="pt-BR" sz="2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Composição:</a:t>
            </a:r>
            <a:r>
              <a:rPr lang="pt-BR" sz="2000" b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Etanol 99,3%, água 0,7% (para álcool anidro). Etanol 92,6 - 93,8 %, Água: 6,2 - 7,4 %, Gasolina máx. 30 mL/L (para alcool hidratado).</a:t>
            </a:r>
            <a:r>
              <a:rPr lang="pt-BR" sz="2000" b="1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algn="r">
              <a:buNone/>
            </a:pPr>
            <a:endParaRPr lang="pt-BR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endParaRPr lang="pt-BR" sz="2400" b="1">
              <a:solidFill>
                <a:schemeClr val="bg1"/>
              </a:solidFill>
            </a:endParaRPr>
          </a:p>
          <a:p>
            <a:endParaRPr lang="pt-BR" sz="2400" b="1">
              <a:effectLst/>
            </a:endParaRPr>
          </a:p>
          <a:p>
            <a:endParaRPr lang="pt-BR" sz="23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264047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8535" y="1454276"/>
            <a:ext cx="7431405" cy="21884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Combustão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715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combustível produz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vapores inflamáveis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  quantidade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suficiente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sustentar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25450" algn="l"/>
                <a:tab pos="2042795" algn="l"/>
                <a:tab pos="2632710" algn="l"/>
                <a:tab pos="3452495" algn="l"/>
                <a:tab pos="4126229" algn="l"/>
                <a:tab pos="4512310" algn="l"/>
                <a:tab pos="5889625" algn="l"/>
                <a:tab pos="633349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aproximarmos	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uma	chama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junto	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	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ele	queima-se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continuamente, mesmo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retiremos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chama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inicial.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99888" y="5160264"/>
            <a:ext cx="71627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94632" y="5176011"/>
            <a:ext cx="1277620" cy="916940"/>
          </a:xfrm>
          <a:custGeom>
            <a:avLst/>
            <a:gdLst/>
            <a:ahLst/>
            <a:cxnLst/>
            <a:rect l="l" t="t" r="r" b="b"/>
            <a:pathLst>
              <a:path w="1277620" h="916939">
                <a:moveTo>
                  <a:pt x="0" y="0"/>
                </a:moveTo>
                <a:lnTo>
                  <a:pt x="0" y="762495"/>
                </a:lnTo>
                <a:lnTo>
                  <a:pt x="4295" y="780508"/>
                </a:lnTo>
                <a:lnTo>
                  <a:pt x="37225" y="814586"/>
                </a:lnTo>
                <a:lnTo>
                  <a:pt x="99411" y="845295"/>
                </a:lnTo>
                <a:lnTo>
                  <a:pt x="140279" y="859096"/>
                </a:lnTo>
                <a:lnTo>
                  <a:pt x="187023" y="871707"/>
                </a:lnTo>
                <a:lnTo>
                  <a:pt x="239165" y="883012"/>
                </a:lnTo>
                <a:lnTo>
                  <a:pt x="296227" y="892896"/>
                </a:lnTo>
                <a:lnTo>
                  <a:pt x="357729" y="901243"/>
                </a:lnTo>
                <a:lnTo>
                  <a:pt x="423191" y="907937"/>
                </a:lnTo>
                <a:lnTo>
                  <a:pt x="492136" y="912861"/>
                </a:lnTo>
                <a:lnTo>
                  <a:pt x="564084" y="915901"/>
                </a:lnTo>
                <a:lnTo>
                  <a:pt x="638555" y="916939"/>
                </a:lnTo>
                <a:lnTo>
                  <a:pt x="713027" y="915901"/>
                </a:lnTo>
                <a:lnTo>
                  <a:pt x="784975" y="912861"/>
                </a:lnTo>
                <a:lnTo>
                  <a:pt x="853920" y="907937"/>
                </a:lnTo>
                <a:lnTo>
                  <a:pt x="919382" y="901243"/>
                </a:lnTo>
                <a:lnTo>
                  <a:pt x="980884" y="892896"/>
                </a:lnTo>
                <a:lnTo>
                  <a:pt x="1037946" y="883012"/>
                </a:lnTo>
                <a:lnTo>
                  <a:pt x="1090088" y="871707"/>
                </a:lnTo>
                <a:lnTo>
                  <a:pt x="1136832" y="859096"/>
                </a:lnTo>
                <a:lnTo>
                  <a:pt x="1177700" y="845295"/>
                </a:lnTo>
                <a:lnTo>
                  <a:pt x="1239886" y="814586"/>
                </a:lnTo>
                <a:lnTo>
                  <a:pt x="1272816" y="780508"/>
                </a:lnTo>
                <a:lnTo>
                  <a:pt x="1277112" y="762495"/>
                </a:lnTo>
                <a:lnTo>
                  <a:pt x="1277112" y="154431"/>
                </a:lnTo>
                <a:lnTo>
                  <a:pt x="638555" y="154431"/>
                </a:lnTo>
                <a:lnTo>
                  <a:pt x="564084" y="153393"/>
                </a:lnTo>
                <a:lnTo>
                  <a:pt x="492136" y="150356"/>
                </a:lnTo>
                <a:lnTo>
                  <a:pt x="423191" y="145434"/>
                </a:lnTo>
                <a:lnTo>
                  <a:pt x="357729" y="138744"/>
                </a:lnTo>
                <a:lnTo>
                  <a:pt x="296227" y="130401"/>
                </a:lnTo>
                <a:lnTo>
                  <a:pt x="239165" y="120521"/>
                </a:lnTo>
                <a:lnTo>
                  <a:pt x="187023" y="109219"/>
                </a:lnTo>
                <a:lnTo>
                  <a:pt x="140279" y="96611"/>
                </a:lnTo>
                <a:lnTo>
                  <a:pt x="99411" y="82812"/>
                </a:lnTo>
                <a:lnTo>
                  <a:pt x="37225" y="52104"/>
                </a:lnTo>
                <a:lnTo>
                  <a:pt x="4295" y="18019"/>
                </a:lnTo>
                <a:lnTo>
                  <a:pt x="0" y="0"/>
                </a:lnTo>
                <a:close/>
              </a:path>
              <a:path w="1277620" h="916939">
                <a:moveTo>
                  <a:pt x="1277112" y="0"/>
                </a:moveTo>
                <a:lnTo>
                  <a:pt x="1260248" y="35426"/>
                </a:lnTo>
                <a:lnTo>
                  <a:pt x="1212210" y="67938"/>
                </a:lnTo>
                <a:lnTo>
                  <a:pt x="1136832" y="96611"/>
                </a:lnTo>
                <a:lnTo>
                  <a:pt x="1090088" y="109219"/>
                </a:lnTo>
                <a:lnTo>
                  <a:pt x="1037946" y="120521"/>
                </a:lnTo>
                <a:lnTo>
                  <a:pt x="980884" y="130401"/>
                </a:lnTo>
                <a:lnTo>
                  <a:pt x="919382" y="138744"/>
                </a:lnTo>
                <a:lnTo>
                  <a:pt x="853920" y="145434"/>
                </a:lnTo>
                <a:lnTo>
                  <a:pt x="784975" y="150356"/>
                </a:lnTo>
                <a:lnTo>
                  <a:pt x="713027" y="153393"/>
                </a:lnTo>
                <a:lnTo>
                  <a:pt x="638555" y="154431"/>
                </a:lnTo>
                <a:lnTo>
                  <a:pt x="1277112" y="154431"/>
                </a:lnTo>
                <a:lnTo>
                  <a:pt x="1277112" y="0"/>
                </a:lnTo>
                <a:close/>
              </a:path>
            </a:pathLst>
          </a:custGeom>
          <a:solidFill>
            <a:srgbClr val="F9C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94632" y="5021579"/>
            <a:ext cx="1277620" cy="309245"/>
          </a:xfrm>
          <a:custGeom>
            <a:avLst/>
            <a:gdLst/>
            <a:ahLst/>
            <a:cxnLst/>
            <a:rect l="l" t="t" r="r" b="b"/>
            <a:pathLst>
              <a:path w="1277620" h="309245">
                <a:moveTo>
                  <a:pt x="638555" y="0"/>
                </a:moveTo>
                <a:lnTo>
                  <a:pt x="564084" y="1038"/>
                </a:lnTo>
                <a:lnTo>
                  <a:pt x="492136" y="4075"/>
                </a:lnTo>
                <a:lnTo>
                  <a:pt x="423191" y="8997"/>
                </a:lnTo>
                <a:lnTo>
                  <a:pt x="357729" y="15687"/>
                </a:lnTo>
                <a:lnTo>
                  <a:pt x="296227" y="24030"/>
                </a:lnTo>
                <a:lnTo>
                  <a:pt x="239165" y="33910"/>
                </a:lnTo>
                <a:lnTo>
                  <a:pt x="187023" y="45212"/>
                </a:lnTo>
                <a:lnTo>
                  <a:pt x="140279" y="57820"/>
                </a:lnTo>
                <a:lnTo>
                  <a:pt x="99411" y="71619"/>
                </a:lnTo>
                <a:lnTo>
                  <a:pt x="37225" y="102327"/>
                </a:lnTo>
                <a:lnTo>
                  <a:pt x="4295" y="136412"/>
                </a:lnTo>
                <a:lnTo>
                  <a:pt x="0" y="154432"/>
                </a:lnTo>
                <a:lnTo>
                  <a:pt x="4295" y="172451"/>
                </a:lnTo>
                <a:lnTo>
                  <a:pt x="37225" y="206536"/>
                </a:lnTo>
                <a:lnTo>
                  <a:pt x="99411" y="237244"/>
                </a:lnTo>
                <a:lnTo>
                  <a:pt x="140279" y="251043"/>
                </a:lnTo>
                <a:lnTo>
                  <a:pt x="187023" y="263652"/>
                </a:lnTo>
                <a:lnTo>
                  <a:pt x="239165" y="274953"/>
                </a:lnTo>
                <a:lnTo>
                  <a:pt x="296227" y="284833"/>
                </a:lnTo>
                <a:lnTo>
                  <a:pt x="357729" y="293176"/>
                </a:lnTo>
                <a:lnTo>
                  <a:pt x="423191" y="299866"/>
                </a:lnTo>
                <a:lnTo>
                  <a:pt x="492136" y="304788"/>
                </a:lnTo>
                <a:lnTo>
                  <a:pt x="564084" y="307825"/>
                </a:lnTo>
                <a:lnTo>
                  <a:pt x="638555" y="308864"/>
                </a:lnTo>
                <a:lnTo>
                  <a:pt x="713027" y="307825"/>
                </a:lnTo>
                <a:lnTo>
                  <a:pt x="784975" y="304788"/>
                </a:lnTo>
                <a:lnTo>
                  <a:pt x="853920" y="299866"/>
                </a:lnTo>
                <a:lnTo>
                  <a:pt x="919382" y="293176"/>
                </a:lnTo>
                <a:lnTo>
                  <a:pt x="980884" y="284833"/>
                </a:lnTo>
                <a:lnTo>
                  <a:pt x="1037946" y="274953"/>
                </a:lnTo>
                <a:lnTo>
                  <a:pt x="1090088" y="263652"/>
                </a:lnTo>
                <a:lnTo>
                  <a:pt x="1136832" y="251043"/>
                </a:lnTo>
                <a:lnTo>
                  <a:pt x="1177700" y="237244"/>
                </a:lnTo>
                <a:lnTo>
                  <a:pt x="1239886" y="206536"/>
                </a:lnTo>
                <a:lnTo>
                  <a:pt x="1272816" y="172451"/>
                </a:lnTo>
                <a:lnTo>
                  <a:pt x="1277112" y="154432"/>
                </a:lnTo>
                <a:lnTo>
                  <a:pt x="1272816" y="136412"/>
                </a:lnTo>
                <a:lnTo>
                  <a:pt x="1239886" y="102327"/>
                </a:lnTo>
                <a:lnTo>
                  <a:pt x="1177700" y="71619"/>
                </a:lnTo>
                <a:lnTo>
                  <a:pt x="1136832" y="57820"/>
                </a:lnTo>
                <a:lnTo>
                  <a:pt x="1090088" y="45212"/>
                </a:lnTo>
                <a:lnTo>
                  <a:pt x="1037946" y="33910"/>
                </a:lnTo>
                <a:lnTo>
                  <a:pt x="980884" y="24030"/>
                </a:lnTo>
                <a:lnTo>
                  <a:pt x="919382" y="15687"/>
                </a:lnTo>
                <a:lnTo>
                  <a:pt x="853920" y="8997"/>
                </a:lnTo>
                <a:lnTo>
                  <a:pt x="784975" y="4075"/>
                </a:lnTo>
                <a:lnTo>
                  <a:pt x="713027" y="1038"/>
                </a:lnTo>
                <a:lnTo>
                  <a:pt x="638555" y="0"/>
                </a:lnTo>
                <a:close/>
              </a:path>
            </a:pathLst>
          </a:custGeom>
          <a:solidFill>
            <a:srgbClr val="FBD9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34484" y="4494276"/>
            <a:ext cx="70103" cy="716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65776" y="4559808"/>
            <a:ext cx="71627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99076" y="4892040"/>
            <a:ext cx="71627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6296" y="4972811"/>
            <a:ext cx="71627" cy="716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71515" y="4751832"/>
            <a:ext cx="71628" cy="70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83479" y="5210555"/>
            <a:ext cx="71628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00371" y="4806696"/>
            <a:ext cx="71627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27091" y="4730496"/>
            <a:ext cx="71628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49367" y="4418076"/>
            <a:ext cx="71628" cy="71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90388" y="4538471"/>
            <a:ext cx="71627" cy="716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85488" y="4825746"/>
            <a:ext cx="1286510" cy="1267460"/>
          </a:xfrm>
          <a:custGeom>
            <a:avLst/>
            <a:gdLst/>
            <a:ahLst/>
            <a:cxnLst/>
            <a:rect l="l" t="t" r="r" b="b"/>
            <a:pathLst>
              <a:path w="1286510" h="1267460">
                <a:moveTo>
                  <a:pt x="0" y="0"/>
                </a:moveTo>
                <a:lnTo>
                  <a:pt x="0" y="1106423"/>
                </a:lnTo>
                <a:lnTo>
                  <a:pt x="3773" y="1123943"/>
                </a:lnTo>
                <a:lnTo>
                  <a:pt x="32784" y="1157243"/>
                </a:lnTo>
                <a:lnTo>
                  <a:pt x="87799" y="1187574"/>
                </a:lnTo>
                <a:lnTo>
                  <a:pt x="124077" y="1201380"/>
                </a:lnTo>
                <a:lnTo>
                  <a:pt x="165681" y="1214149"/>
                </a:lnTo>
                <a:lnTo>
                  <a:pt x="212216" y="1225783"/>
                </a:lnTo>
                <a:lnTo>
                  <a:pt x="263292" y="1236184"/>
                </a:lnTo>
                <a:lnTo>
                  <a:pt x="318516" y="1245254"/>
                </a:lnTo>
                <a:lnTo>
                  <a:pt x="377495" y="1252895"/>
                </a:lnTo>
                <a:lnTo>
                  <a:pt x="439838" y="1259009"/>
                </a:lnTo>
                <a:lnTo>
                  <a:pt x="505153" y="1263497"/>
                </a:lnTo>
                <a:lnTo>
                  <a:pt x="573047" y="1266262"/>
                </a:lnTo>
                <a:lnTo>
                  <a:pt x="643127" y="1267205"/>
                </a:lnTo>
                <a:lnTo>
                  <a:pt x="713208" y="1266262"/>
                </a:lnTo>
                <a:lnTo>
                  <a:pt x="781102" y="1263497"/>
                </a:lnTo>
                <a:lnTo>
                  <a:pt x="846417" y="1259009"/>
                </a:lnTo>
                <a:lnTo>
                  <a:pt x="908760" y="1252895"/>
                </a:lnTo>
                <a:lnTo>
                  <a:pt x="967740" y="1245254"/>
                </a:lnTo>
                <a:lnTo>
                  <a:pt x="1022963" y="1236184"/>
                </a:lnTo>
                <a:lnTo>
                  <a:pt x="1074039" y="1225783"/>
                </a:lnTo>
                <a:lnTo>
                  <a:pt x="1120574" y="1214149"/>
                </a:lnTo>
                <a:lnTo>
                  <a:pt x="1162178" y="1201380"/>
                </a:lnTo>
                <a:lnTo>
                  <a:pt x="1198456" y="1187574"/>
                </a:lnTo>
                <a:lnTo>
                  <a:pt x="1253471" y="1157243"/>
                </a:lnTo>
                <a:lnTo>
                  <a:pt x="1282482" y="1123943"/>
                </a:lnTo>
                <a:lnTo>
                  <a:pt x="1286256" y="1106423"/>
                </a:lnTo>
                <a:lnTo>
                  <a:pt x="1286256" y="160781"/>
                </a:lnTo>
                <a:lnTo>
                  <a:pt x="643127" y="160781"/>
                </a:lnTo>
                <a:lnTo>
                  <a:pt x="573047" y="159838"/>
                </a:lnTo>
                <a:lnTo>
                  <a:pt x="505153" y="157072"/>
                </a:lnTo>
                <a:lnTo>
                  <a:pt x="439838" y="152582"/>
                </a:lnTo>
                <a:lnTo>
                  <a:pt x="377495" y="146467"/>
                </a:lnTo>
                <a:lnTo>
                  <a:pt x="318515" y="138825"/>
                </a:lnTo>
                <a:lnTo>
                  <a:pt x="263292" y="129753"/>
                </a:lnTo>
                <a:lnTo>
                  <a:pt x="212216" y="119350"/>
                </a:lnTo>
                <a:lnTo>
                  <a:pt x="165681" y="107715"/>
                </a:lnTo>
                <a:lnTo>
                  <a:pt x="124077" y="94945"/>
                </a:lnTo>
                <a:lnTo>
                  <a:pt x="87799" y="81138"/>
                </a:lnTo>
                <a:lnTo>
                  <a:pt x="32784" y="50810"/>
                </a:lnTo>
                <a:lnTo>
                  <a:pt x="3773" y="17514"/>
                </a:lnTo>
                <a:lnTo>
                  <a:pt x="0" y="0"/>
                </a:lnTo>
                <a:close/>
              </a:path>
              <a:path w="1286510" h="1267460">
                <a:moveTo>
                  <a:pt x="1286256" y="0"/>
                </a:moveTo>
                <a:lnTo>
                  <a:pt x="1253471" y="50810"/>
                </a:lnTo>
                <a:lnTo>
                  <a:pt x="1198456" y="81138"/>
                </a:lnTo>
                <a:lnTo>
                  <a:pt x="1162178" y="94945"/>
                </a:lnTo>
                <a:lnTo>
                  <a:pt x="1120574" y="107715"/>
                </a:lnTo>
                <a:lnTo>
                  <a:pt x="1074039" y="119350"/>
                </a:lnTo>
                <a:lnTo>
                  <a:pt x="1022963" y="129753"/>
                </a:lnTo>
                <a:lnTo>
                  <a:pt x="967739" y="138825"/>
                </a:lnTo>
                <a:lnTo>
                  <a:pt x="908760" y="146467"/>
                </a:lnTo>
                <a:lnTo>
                  <a:pt x="846417" y="152582"/>
                </a:lnTo>
                <a:lnTo>
                  <a:pt x="781102" y="157072"/>
                </a:lnTo>
                <a:lnTo>
                  <a:pt x="713208" y="159838"/>
                </a:lnTo>
                <a:lnTo>
                  <a:pt x="643127" y="160781"/>
                </a:lnTo>
                <a:lnTo>
                  <a:pt x="1286256" y="160781"/>
                </a:lnTo>
                <a:lnTo>
                  <a:pt x="1286256" y="0"/>
                </a:lnTo>
                <a:close/>
              </a:path>
            </a:pathLst>
          </a:custGeom>
          <a:solidFill>
            <a:srgbClr val="FCEADA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85488" y="4664964"/>
            <a:ext cx="1286510" cy="321945"/>
          </a:xfrm>
          <a:custGeom>
            <a:avLst/>
            <a:gdLst/>
            <a:ahLst/>
            <a:cxnLst/>
            <a:rect l="l" t="t" r="r" b="b"/>
            <a:pathLst>
              <a:path w="1286510" h="321945">
                <a:moveTo>
                  <a:pt x="643127" y="0"/>
                </a:moveTo>
                <a:lnTo>
                  <a:pt x="573047" y="943"/>
                </a:lnTo>
                <a:lnTo>
                  <a:pt x="505153" y="3709"/>
                </a:lnTo>
                <a:lnTo>
                  <a:pt x="439838" y="8199"/>
                </a:lnTo>
                <a:lnTo>
                  <a:pt x="377495" y="14314"/>
                </a:lnTo>
                <a:lnTo>
                  <a:pt x="318515" y="21956"/>
                </a:lnTo>
                <a:lnTo>
                  <a:pt x="263292" y="31028"/>
                </a:lnTo>
                <a:lnTo>
                  <a:pt x="212216" y="41431"/>
                </a:lnTo>
                <a:lnTo>
                  <a:pt x="165681" y="53066"/>
                </a:lnTo>
                <a:lnTo>
                  <a:pt x="124077" y="65836"/>
                </a:lnTo>
                <a:lnTo>
                  <a:pt x="87799" y="79643"/>
                </a:lnTo>
                <a:lnTo>
                  <a:pt x="32784" y="109971"/>
                </a:lnTo>
                <a:lnTo>
                  <a:pt x="3773" y="143267"/>
                </a:lnTo>
                <a:lnTo>
                  <a:pt x="0" y="160781"/>
                </a:lnTo>
                <a:lnTo>
                  <a:pt x="3773" y="178296"/>
                </a:lnTo>
                <a:lnTo>
                  <a:pt x="32784" y="211592"/>
                </a:lnTo>
                <a:lnTo>
                  <a:pt x="87799" y="241920"/>
                </a:lnTo>
                <a:lnTo>
                  <a:pt x="124077" y="255727"/>
                </a:lnTo>
                <a:lnTo>
                  <a:pt x="165681" y="268497"/>
                </a:lnTo>
                <a:lnTo>
                  <a:pt x="212216" y="280132"/>
                </a:lnTo>
                <a:lnTo>
                  <a:pt x="263292" y="290535"/>
                </a:lnTo>
                <a:lnTo>
                  <a:pt x="318515" y="299607"/>
                </a:lnTo>
                <a:lnTo>
                  <a:pt x="377495" y="307249"/>
                </a:lnTo>
                <a:lnTo>
                  <a:pt x="439838" y="313364"/>
                </a:lnTo>
                <a:lnTo>
                  <a:pt x="505153" y="317854"/>
                </a:lnTo>
                <a:lnTo>
                  <a:pt x="573047" y="320620"/>
                </a:lnTo>
                <a:lnTo>
                  <a:pt x="643127" y="321563"/>
                </a:lnTo>
                <a:lnTo>
                  <a:pt x="713208" y="320620"/>
                </a:lnTo>
                <a:lnTo>
                  <a:pt x="781102" y="317854"/>
                </a:lnTo>
                <a:lnTo>
                  <a:pt x="846417" y="313364"/>
                </a:lnTo>
                <a:lnTo>
                  <a:pt x="908760" y="307249"/>
                </a:lnTo>
                <a:lnTo>
                  <a:pt x="967740" y="299607"/>
                </a:lnTo>
                <a:lnTo>
                  <a:pt x="1022963" y="290535"/>
                </a:lnTo>
                <a:lnTo>
                  <a:pt x="1074039" y="280132"/>
                </a:lnTo>
                <a:lnTo>
                  <a:pt x="1120574" y="268497"/>
                </a:lnTo>
                <a:lnTo>
                  <a:pt x="1162178" y="255727"/>
                </a:lnTo>
                <a:lnTo>
                  <a:pt x="1198456" y="241920"/>
                </a:lnTo>
                <a:lnTo>
                  <a:pt x="1253471" y="211592"/>
                </a:lnTo>
                <a:lnTo>
                  <a:pt x="1282482" y="178296"/>
                </a:lnTo>
                <a:lnTo>
                  <a:pt x="1286256" y="160781"/>
                </a:lnTo>
                <a:lnTo>
                  <a:pt x="1282482" y="143267"/>
                </a:lnTo>
                <a:lnTo>
                  <a:pt x="1253471" y="109971"/>
                </a:lnTo>
                <a:lnTo>
                  <a:pt x="1198456" y="79643"/>
                </a:lnTo>
                <a:lnTo>
                  <a:pt x="1162178" y="65836"/>
                </a:lnTo>
                <a:lnTo>
                  <a:pt x="1120574" y="53066"/>
                </a:lnTo>
                <a:lnTo>
                  <a:pt x="1074039" y="41431"/>
                </a:lnTo>
                <a:lnTo>
                  <a:pt x="1022963" y="31028"/>
                </a:lnTo>
                <a:lnTo>
                  <a:pt x="967739" y="21956"/>
                </a:lnTo>
                <a:lnTo>
                  <a:pt x="908760" y="14314"/>
                </a:lnTo>
                <a:lnTo>
                  <a:pt x="846417" y="8199"/>
                </a:lnTo>
                <a:lnTo>
                  <a:pt x="781102" y="3709"/>
                </a:lnTo>
                <a:lnTo>
                  <a:pt x="713208" y="943"/>
                </a:lnTo>
                <a:lnTo>
                  <a:pt x="643127" y="0"/>
                </a:lnTo>
                <a:close/>
              </a:path>
            </a:pathLst>
          </a:custGeom>
          <a:solidFill>
            <a:srgbClr val="FDF1E9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85488" y="4664964"/>
            <a:ext cx="1286510" cy="321945"/>
          </a:xfrm>
          <a:custGeom>
            <a:avLst/>
            <a:gdLst/>
            <a:ahLst/>
            <a:cxnLst/>
            <a:rect l="l" t="t" r="r" b="b"/>
            <a:pathLst>
              <a:path w="1286510" h="321945">
                <a:moveTo>
                  <a:pt x="1286256" y="160781"/>
                </a:moveTo>
                <a:lnTo>
                  <a:pt x="1253471" y="211592"/>
                </a:lnTo>
                <a:lnTo>
                  <a:pt x="1198456" y="241920"/>
                </a:lnTo>
                <a:lnTo>
                  <a:pt x="1162178" y="255727"/>
                </a:lnTo>
                <a:lnTo>
                  <a:pt x="1120574" y="268497"/>
                </a:lnTo>
                <a:lnTo>
                  <a:pt x="1074039" y="280132"/>
                </a:lnTo>
                <a:lnTo>
                  <a:pt x="1022963" y="290535"/>
                </a:lnTo>
                <a:lnTo>
                  <a:pt x="967740" y="299607"/>
                </a:lnTo>
                <a:lnTo>
                  <a:pt x="908760" y="307249"/>
                </a:lnTo>
                <a:lnTo>
                  <a:pt x="846417" y="313364"/>
                </a:lnTo>
                <a:lnTo>
                  <a:pt x="781102" y="317854"/>
                </a:lnTo>
                <a:lnTo>
                  <a:pt x="713208" y="320620"/>
                </a:lnTo>
                <a:lnTo>
                  <a:pt x="643127" y="321563"/>
                </a:lnTo>
                <a:lnTo>
                  <a:pt x="573047" y="320620"/>
                </a:lnTo>
                <a:lnTo>
                  <a:pt x="505153" y="317854"/>
                </a:lnTo>
                <a:lnTo>
                  <a:pt x="439838" y="313364"/>
                </a:lnTo>
                <a:lnTo>
                  <a:pt x="377495" y="307249"/>
                </a:lnTo>
                <a:lnTo>
                  <a:pt x="318515" y="299607"/>
                </a:lnTo>
                <a:lnTo>
                  <a:pt x="263292" y="290535"/>
                </a:lnTo>
                <a:lnTo>
                  <a:pt x="212216" y="280132"/>
                </a:lnTo>
                <a:lnTo>
                  <a:pt x="165681" y="268497"/>
                </a:lnTo>
                <a:lnTo>
                  <a:pt x="124077" y="255727"/>
                </a:lnTo>
                <a:lnTo>
                  <a:pt x="87799" y="241920"/>
                </a:lnTo>
                <a:lnTo>
                  <a:pt x="32784" y="211592"/>
                </a:lnTo>
                <a:lnTo>
                  <a:pt x="3773" y="178296"/>
                </a:lnTo>
                <a:lnTo>
                  <a:pt x="0" y="160781"/>
                </a:lnTo>
                <a:lnTo>
                  <a:pt x="3773" y="143267"/>
                </a:lnTo>
                <a:lnTo>
                  <a:pt x="32784" y="109971"/>
                </a:lnTo>
                <a:lnTo>
                  <a:pt x="87799" y="79643"/>
                </a:lnTo>
                <a:lnTo>
                  <a:pt x="124077" y="65836"/>
                </a:lnTo>
                <a:lnTo>
                  <a:pt x="165681" y="53066"/>
                </a:lnTo>
                <a:lnTo>
                  <a:pt x="212216" y="41431"/>
                </a:lnTo>
                <a:lnTo>
                  <a:pt x="263292" y="31028"/>
                </a:lnTo>
                <a:lnTo>
                  <a:pt x="318515" y="21956"/>
                </a:lnTo>
                <a:lnTo>
                  <a:pt x="377495" y="14314"/>
                </a:lnTo>
                <a:lnTo>
                  <a:pt x="439838" y="8199"/>
                </a:lnTo>
                <a:lnTo>
                  <a:pt x="505153" y="3709"/>
                </a:lnTo>
                <a:lnTo>
                  <a:pt x="573047" y="943"/>
                </a:lnTo>
                <a:lnTo>
                  <a:pt x="643127" y="0"/>
                </a:lnTo>
                <a:lnTo>
                  <a:pt x="713208" y="943"/>
                </a:lnTo>
                <a:lnTo>
                  <a:pt x="781102" y="3709"/>
                </a:lnTo>
                <a:lnTo>
                  <a:pt x="846417" y="8199"/>
                </a:lnTo>
                <a:lnTo>
                  <a:pt x="908760" y="14314"/>
                </a:lnTo>
                <a:lnTo>
                  <a:pt x="967739" y="21956"/>
                </a:lnTo>
                <a:lnTo>
                  <a:pt x="1022963" y="31028"/>
                </a:lnTo>
                <a:lnTo>
                  <a:pt x="1074039" y="41431"/>
                </a:lnTo>
                <a:lnTo>
                  <a:pt x="1120574" y="53066"/>
                </a:lnTo>
                <a:lnTo>
                  <a:pt x="1162178" y="65836"/>
                </a:lnTo>
                <a:lnTo>
                  <a:pt x="1198456" y="79643"/>
                </a:lnTo>
                <a:lnTo>
                  <a:pt x="1253471" y="109971"/>
                </a:lnTo>
                <a:lnTo>
                  <a:pt x="1282482" y="143267"/>
                </a:lnTo>
                <a:lnTo>
                  <a:pt x="1286256" y="160781"/>
                </a:lnTo>
                <a:close/>
              </a:path>
            </a:pathLst>
          </a:custGeom>
          <a:ln w="3175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85488" y="4825746"/>
            <a:ext cx="1286510" cy="1267460"/>
          </a:xfrm>
          <a:custGeom>
            <a:avLst/>
            <a:gdLst/>
            <a:ahLst/>
            <a:cxnLst/>
            <a:rect l="l" t="t" r="r" b="b"/>
            <a:pathLst>
              <a:path w="1286510" h="1267460">
                <a:moveTo>
                  <a:pt x="1286256" y="0"/>
                </a:moveTo>
                <a:lnTo>
                  <a:pt x="1286256" y="1106423"/>
                </a:lnTo>
                <a:lnTo>
                  <a:pt x="1282482" y="1123943"/>
                </a:lnTo>
                <a:lnTo>
                  <a:pt x="1253471" y="1157243"/>
                </a:lnTo>
                <a:lnTo>
                  <a:pt x="1198456" y="1187574"/>
                </a:lnTo>
                <a:lnTo>
                  <a:pt x="1162178" y="1201380"/>
                </a:lnTo>
                <a:lnTo>
                  <a:pt x="1120574" y="1214149"/>
                </a:lnTo>
                <a:lnTo>
                  <a:pt x="1074039" y="1225783"/>
                </a:lnTo>
                <a:lnTo>
                  <a:pt x="1022963" y="1236184"/>
                </a:lnTo>
                <a:lnTo>
                  <a:pt x="967740" y="1245254"/>
                </a:lnTo>
                <a:lnTo>
                  <a:pt x="908760" y="1252895"/>
                </a:lnTo>
                <a:lnTo>
                  <a:pt x="846417" y="1259009"/>
                </a:lnTo>
                <a:lnTo>
                  <a:pt x="781102" y="1263497"/>
                </a:lnTo>
                <a:lnTo>
                  <a:pt x="713208" y="1266262"/>
                </a:lnTo>
                <a:lnTo>
                  <a:pt x="643127" y="1267205"/>
                </a:lnTo>
                <a:lnTo>
                  <a:pt x="573047" y="1266262"/>
                </a:lnTo>
                <a:lnTo>
                  <a:pt x="505153" y="1263497"/>
                </a:lnTo>
                <a:lnTo>
                  <a:pt x="439838" y="1259009"/>
                </a:lnTo>
                <a:lnTo>
                  <a:pt x="377495" y="1252895"/>
                </a:lnTo>
                <a:lnTo>
                  <a:pt x="318515" y="1245254"/>
                </a:lnTo>
                <a:lnTo>
                  <a:pt x="263292" y="1236184"/>
                </a:lnTo>
                <a:lnTo>
                  <a:pt x="212216" y="1225783"/>
                </a:lnTo>
                <a:lnTo>
                  <a:pt x="165681" y="1214149"/>
                </a:lnTo>
                <a:lnTo>
                  <a:pt x="124077" y="1201380"/>
                </a:lnTo>
                <a:lnTo>
                  <a:pt x="87799" y="1187574"/>
                </a:lnTo>
                <a:lnTo>
                  <a:pt x="32784" y="1157243"/>
                </a:lnTo>
                <a:lnTo>
                  <a:pt x="3773" y="1123943"/>
                </a:lnTo>
                <a:lnTo>
                  <a:pt x="0" y="1106423"/>
                </a:lnTo>
                <a:lnTo>
                  <a:pt x="0" y="0"/>
                </a:lnTo>
              </a:path>
            </a:pathLst>
          </a:custGeom>
          <a:ln w="3175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14500" y="4566475"/>
            <a:ext cx="1198245" cy="0"/>
          </a:xfrm>
          <a:custGeom>
            <a:avLst/>
            <a:gdLst/>
            <a:ahLst/>
            <a:cxnLst/>
            <a:rect l="l" t="t" r="r" b="b"/>
            <a:pathLst>
              <a:path w="1198245">
                <a:moveTo>
                  <a:pt x="0" y="0"/>
                </a:moveTo>
                <a:lnTo>
                  <a:pt x="1198245" y="0"/>
                </a:lnTo>
              </a:path>
            </a:pathLst>
          </a:custGeom>
          <a:ln w="53720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12745" y="4521708"/>
            <a:ext cx="18415" cy="71755"/>
          </a:xfrm>
          <a:custGeom>
            <a:avLst/>
            <a:gdLst/>
            <a:ahLst/>
            <a:cxnLst/>
            <a:rect l="l" t="t" r="r" b="b"/>
            <a:pathLst>
              <a:path w="18414" h="71754">
                <a:moveTo>
                  <a:pt x="17906" y="0"/>
                </a:moveTo>
                <a:lnTo>
                  <a:pt x="0" y="17907"/>
                </a:lnTo>
                <a:lnTo>
                  <a:pt x="0" y="71628"/>
                </a:lnTo>
                <a:lnTo>
                  <a:pt x="17906" y="53721"/>
                </a:lnTo>
                <a:lnTo>
                  <a:pt x="17906" y="0"/>
                </a:lnTo>
                <a:close/>
              </a:path>
            </a:pathLst>
          </a:custGeom>
          <a:solidFill>
            <a:srgbClr val="C67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14500" y="4530661"/>
            <a:ext cx="1216660" cy="0"/>
          </a:xfrm>
          <a:custGeom>
            <a:avLst/>
            <a:gdLst/>
            <a:ahLst/>
            <a:cxnLst/>
            <a:rect l="l" t="t" r="r" b="b"/>
            <a:pathLst>
              <a:path w="1216660">
                <a:moveTo>
                  <a:pt x="0" y="0"/>
                </a:moveTo>
                <a:lnTo>
                  <a:pt x="1216152" y="0"/>
                </a:lnTo>
              </a:path>
            </a:pathLst>
          </a:custGeom>
          <a:ln w="17906">
            <a:solidFill>
              <a:srgbClr val="F8AB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14500" y="4521708"/>
            <a:ext cx="1216660" cy="71755"/>
          </a:xfrm>
          <a:custGeom>
            <a:avLst/>
            <a:gdLst/>
            <a:ahLst/>
            <a:cxnLst/>
            <a:rect l="l" t="t" r="r" b="b"/>
            <a:pathLst>
              <a:path w="1216660" h="71754">
                <a:moveTo>
                  <a:pt x="0" y="17907"/>
                </a:moveTo>
                <a:lnTo>
                  <a:pt x="17906" y="0"/>
                </a:lnTo>
                <a:lnTo>
                  <a:pt x="1216152" y="0"/>
                </a:lnTo>
                <a:lnTo>
                  <a:pt x="1216152" y="53721"/>
                </a:lnTo>
                <a:lnTo>
                  <a:pt x="1198245" y="71628"/>
                </a:lnTo>
                <a:lnTo>
                  <a:pt x="0" y="71628"/>
                </a:lnTo>
                <a:lnTo>
                  <a:pt x="0" y="17907"/>
                </a:lnTo>
                <a:close/>
              </a:path>
            </a:pathLst>
          </a:custGeom>
          <a:ln w="3175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14500" y="4521708"/>
            <a:ext cx="1216660" cy="18415"/>
          </a:xfrm>
          <a:custGeom>
            <a:avLst/>
            <a:gdLst/>
            <a:ahLst/>
            <a:cxnLst/>
            <a:rect l="l" t="t" r="r" b="b"/>
            <a:pathLst>
              <a:path w="1216660" h="18414">
                <a:moveTo>
                  <a:pt x="0" y="17907"/>
                </a:moveTo>
                <a:lnTo>
                  <a:pt x="1198245" y="17907"/>
                </a:lnTo>
                <a:lnTo>
                  <a:pt x="1216152" y="0"/>
                </a:lnTo>
              </a:path>
            </a:pathLst>
          </a:custGeom>
          <a:ln w="3175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12745" y="4539615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721"/>
                </a:lnTo>
              </a:path>
            </a:pathLst>
          </a:custGeom>
          <a:ln w="3175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85872" y="4306823"/>
            <a:ext cx="309372" cy="3093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195571" y="3593591"/>
            <a:ext cx="1459991" cy="19522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5">
            <a:extLst>
              <a:ext uri="{FF2B5EF4-FFF2-40B4-BE49-F238E27FC236}">
                <a16:creationId xmlns:a16="http://schemas.microsoft.com/office/drawing/2014/main" id="{077A035E-307B-472C-A546-39DABC962D86}"/>
              </a:ext>
            </a:extLst>
          </p:cNvPr>
          <p:cNvSpPr txBox="1">
            <a:spLocks/>
          </p:cNvSpPr>
          <p:nvPr/>
        </p:nvSpPr>
        <p:spPr bwMode="auto">
          <a:xfrm>
            <a:off x="451136" y="466294"/>
            <a:ext cx="8229600" cy="52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59308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76200">
              <a:spcBef>
                <a:spcPts val="100"/>
              </a:spcBef>
              <a:tabLst>
                <a:tab pos="7500620" algn="l"/>
              </a:tabLst>
            </a:pPr>
            <a:r>
              <a:rPr lang="pt-BR" sz="3000" spc="-5">
                <a:solidFill>
                  <a:schemeClr val="bg1"/>
                </a:solidFill>
              </a:rPr>
              <a:t>                         Conceitos	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000">
                <a:solidFill>
                  <a:schemeClr val="bg1"/>
                </a:solidFill>
              </a:rPr>
              <a:t>Característica do Diesel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381690"/>
            <a:ext cx="8229600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Ponto de fulgor: 38 ºC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Inflamabilidade: Produto inflamável.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Superior (LES): Não disponível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Inferior (LEI): Não disponível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Densidade de vapor: Não disponível.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Densidade: 0,820-0,865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Temperatura de </a:t>
            </a:r>
            <a:r>
              <a:rPr lang="pt-BR" sz="2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auto-ignição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Não disponível.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Composição perigosa: 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Enxofre </a:t>
            </a:r>
            <a:r>
              <a:rPr lang="pt-BR" sz="2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Máx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pt-BR" sz="2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(para S10). </a:t>
            </a:r>
          </a:p>
          <a:p>
            <a:pPr marL="0" indent="0">
              <a:buNone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Enxofre </a:t>
            </a:r>
            <a:r>
              <a:rPr lang="pt-BR" sz="2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Máx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500 </a:t>
            </a:r>
            <a:r>
              <a:rPr lang="pt-BR" sz="2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(para S500).</a:t>
            </a:r>
          </a:p>
          <a:p>
            <a:pPr marL="0" indent="0">
              <a:buNone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Concentração de enxofre total: </a:t>
            </a:r>
            <a:r>
              <a:rPr lang="pt-BR" sz="2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máx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1% (p/p) </a:t>
            </a:r>
          </a:p>
          <a:p>
            <a:pPr marL="0" indent="0">
              <a:buNone/>
            </a:pPr>
            <a:r>
              <a:rPr lang="pt-BR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(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Biodiesel</a:t>
            </a:r>
            <a:r>
              <a:rPr lang="pt-BR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	</a:t>
            </a:r>
          </a:p>
          <a:p>
            <a:pPr>
              <a:buNone/>
            </a:pPr>
            <a:endParaRPr lang="pt-BR" sz="23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950662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Característica DO JET A1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628800"/>
            <a:ext cx="8229600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  Ponto de fulgor: 40 </a:t>
            </a:r>
            <a:r>
              <a:rPr lang="pt-BR" sz="20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ºC</a:t>
            </a:r>
            <a:endParaRPr lang="pt-BR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  Superior (LES): 5,0%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Inferior (LEI): 0,7%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Densidade de vapor: 4,5 (Ar 1).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Densidade: 0,804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Temperatura de </a:t>
            </a:r>
            <a:r>
              <a:rPr lang="pt-BR" sz="2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auto-ignição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210 °C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Composição perigosa: Querosene</a:t>
            </a:r>
            <a:r>
              <a:rPr lang="pt-BR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None/>
            </a:pPr>
            <a:endParaRPr lang="pt-BR" sz="23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763370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Medidas de Primeiros Socorros</a:t>
            </a:r>
            <a:endParaRPr lang="pt-BR" sz="3200" b="1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3321" y="1772816"/>
            <a:ext cx="4114800" cy="4525963"/>
          </a:xfrm>
        </p:spPr>
        <p:txBody>
          <a:bodyPr/>
          <a:lstStyle/>
          <a:p>
            <a:pPr algn="ctr">
              <a:buNone/>
            </a:pPr>
            <a:r>
              <a:rPr lang="pt-BR" sz="20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INALAÇÃO</a:t>
            </a:r>
          </a:p>
          <a:p>
            <a:pPr algn="just">
              <a:buNone/>
            </a:pPr>
            <a:endParaRPr lang="pt-BR" sz="20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Remova a vítima para local arejado e mantenha-a em repouso.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Monitore a função respiratória.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a vítima estiver respirando com dificuldade, forneça oxigênio.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necessário aplique respiração artificial. Procure atenção médica.</a:t>
            </a:r>
            <a:endParaRPr lang="pt-BR" sz="20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Resultado de imagem para primeiros socorros">
            <a:extLst>
              <a:ext uri="{FF2B5EF4-FFF2-40B4-BE49-F238E27FC236}">
                <a16:creationId xmlns:a16="http://schemas.microsoft.com/office/drawing/2014/main" id="{65DD3C6C-A40E-4B96-BD38-02CFD3B4B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20888"/>
            <a:ext cx="316835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61873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Medidas de Primeiros Socorros</a:t>
            </a:r>
            <a:endParaRPr lang="pt-BR" sz="3200" b="1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13184" y="1988840"/>
            <a:ext cx="4258816" cy="4525963"/>
          </a:xfrm>
        </p:spPr>
        <p:txBody>
          <a:bodyPr/>
          <a:lstStyle/>
          <a:p>
            <a:pPr algn="ctr">
              <a:buNone/>
            </a:pPr>
            <a:r>
              <a:rPr lang="pt-BR" sz="20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CONTATO COM A PELE</a:t>
            </a:r>
          </a:p>
          <a:p>
            <a:pPr algn="just">
              <a:buNone/>
            </a:pPr>
            <a:endParaRPr lang="pt-BR" sz="20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Remova as roupas e sapatos contaminados.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Lave a pele exposta com grande quantidade de água.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pelo menos 15 minutos.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 atenção médica.</a:t>
            </a:r>
            <a:endParaRPr lang="pt-BR" sz="20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Resultado de imagem para primeiros socorros">
            <a:extLst>
              <a:ext uri="{FF2B5EF4-FFF2-40B4-BE49-F238E27FC236}">
                <a16:creationId xmlns:a16="http://schemas.microsoft.com/office/drawing/2014/main" id="{366ED47A-641C-4067-885E-6186FC26B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05074"/>
            <a:ext cx="3168352" cy="200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96444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Medidas de Primeiros Socorros</a:t>
            </a:r>
            <a:endParaRPr lang="pt-BR" sz="320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2132856"/>
            <a:ext cx="4330824" cy="4525963"/>
          </a:xfrm>
        </p:spPr>
        <p:txBody>
          <a:bodyPr/>
          <a:lstStyle/>
          <a:p>
            <a:pPr algn="ctr">
              <a:buNone/>
            </a:pPr>
            <a:r>
              <a:rPr lang="pt-BR" sz="20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CONTATO COM OS OLHOS </a:t>
            </a:r>
          </a:p>
          <a:p>
            <a:pPr algn="ctr">
              <a:buNone/>
            </a:pPr>
            <a:endParaRPr lang="pt-BR" sz="20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Lave com água corrente por pelo menos 15 minutos, mantendo as pálpebras abertas.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Retire lentes de contato quando for o caso.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 atenção médica imediatamente.</a:t>
            </a:r>
          </a:p>
        </p:txBody>
      </p:sp>
      <p:pic>
        <p:nvPicPr>
          <p:cNvPr id="3078" name="Picture 6" descr="Resultado de imagem para primeiros socorros olhos">
            <a:extLst>
              <a:ext uri="{FF2B5EF4-FFF2-40B4-BE49-F238E27FC236}">
                <a16:creationId xmlns:a16="http://schemas.microsoft.com/office/drawing/2014/main" id="{39EBCC99-E6CF-4C1B-9DC2-F46F9243D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36912"/>
            <a:ext cx="259228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02890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Medidas de Primeiros Socorros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060848"/>
            <a:ext cx="3219450" cy="3052936"/>
          </a:xfrm>
        </p:spPr>
        <p:txBody>
          <a:bodyPr/>
          <a:lstStyle/>
          <a:p>
            <a:pPr algn="ctr">
              <a:buNone/>
            </a:pPr>
            <a:r>
              <a:rPr lang="pt-BR" sz="20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INGESTÃO</a:t>
            </a:r>
          </a:p>
          <a:p>
            <a:pPr algn="ctr">
              <a:buNone/>
            </a:pPr>
            <a:endParaRPr lang="pt-BR" sz="20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Lave a boca da vítima com água em abundância.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Não induza o vomito</a:t>
            </a: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0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Procure atenção médica.</a:t>
            </a:r>
            <a:endParaRPr lang="pt-BR" sz="2000" u="sng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Resultado de imagem para primeiros socorros">
            <a:extLst>
              <a:ext uri="{FF2B5EF4-FFF2-40B4-BE49-F238E27FC236}">
                <a16:creationId xmlns:a16="http://schemas.microsoft.com/office/drawing/2014/main" id="{B89CD704-6E00-4546-8A56-44EEE0B42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04864"/>
            <a:ext cx="321945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99993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495327" y="1292658"/>
            <a:ext cx="4364706" cy="809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Evitar fontes de ignição nas proximidades das instalações contendo combustíveis como por exemplo:</a:t>
            </a: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Centelhas produzidas por aparelhos ou instalações elétricas; </a:t>
            </a:r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Utilização de cigarros, charutos ou similares; </a:t>
            </a: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Descargas eletrostáticas; </a:t>
            </a:r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Faíscas provocadas por escapamentos de veículos com motor a combustão interna; </a:t>
            </a: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Faíscas provocadas por trabalhos com discos de corte e similares.</a:t>
            </a:r>
            <a:endParaRPr lang="pt-BR" sz="2000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Controle Coletivo e Individual para Trabalho com Inflamáveis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Resultado de imagem para proibido cigarro celular">
            <a:extLst>
              <a:ext uri="{FF2B5EF4-FFF2-40B4-BE49-F238E27FC236}">
                <a16:creationId xmlns:a16="http://schemas.microsoft.com/office/drawing/2014/main" id="{8DDA2F2F-9E2B-4C2E-A555-B512A3472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24" y="1988840"/>
            <a:ext cx="288032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079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495327" y="1292658"/>
            <a:ext cx="4364706" cy="809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Evitar fontes de ignição nas proximidades das instalações contendo combustíveis como por exemplo:</a:t>
            </a: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Faíscas provocadas por atrito (falta de lubrificação em máquinas ou pelo solado inadequado de um calçado em contato com o piso);</a:t>
            </a: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Faíscas por choque de ferramentas ou outros elementos metálicos; </a:t>
            </a:r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Faíscas ou aquecimento provocado por solda; </a:t>
            </a:r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Superfícies quentes (aquecedores, fornos, estufas e similares); </a:t>
            </a:r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35560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Fenômenos naturais (raios). </a:t>
            </a:r>
            <a:endParaRPr lang="pt-BR" sz="2000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Controle Coletivo e Individual para Trabalho com Inflamáveis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Resultado de imagem para proibido cigarro celular">
            <a:extLst>
              <a:ext uri="{FF2B5EF4-FFF2-40B4-BE49-F238E27FC236}">
                <a16:creationId xmlns:a16="http://schemas.microsoft.com/office/drawing/2014/main" id="{8DDA2F2F-9E2B-4C2E-A555-B512A3472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808" y="2276872"/>
            <a:ext cx="288032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524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Controle Coletivo e Individual para Trabalho com Inflamáveis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323528" y="1628800"/>
            <a:ext cx="84249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 – Equipamento de Proteção Coletiva São equipamentos utilizados para proteção de segurança enquanto um grupo de pessoas realizam determinadas tarefa ou atividade. 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equipamento de Proteção Coletiva deve ser usado propriamente ao uso do Equipamento de Proteção Individual, por exemplo: piso antiderrapante ou fitas antiderrapante no piso para garantir que as pessoas que transitam no local não escorreguem é mais adequado, visto que protege um coletivo. 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somente quando esta condição não for possível, deve ser pensado o uso de bota de borracha ou outro calçado com solado antiderrapante como Equipamentos de Proteção Individuais (EPI) para proteção dos trabalhadores, pois são de uso apenas individual.</a:t>
            </a:r>
          </a:p>
        </p:txBody>
      </p:sp>
    </p:spTree>
    <p:extLst>
      <p:ext uri="{BB962C8B-B14F-4D97-AF65-F5344CB8AC3E}">
        <p14:creationId xmlns:p14="http://schemas.microsoft.com/office/powerpoint/2010/main" val="28206460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Controle Coletivo e Individual para Trabalho com Inflamáveis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323528" y="1628800"/>
            <a:ext cx="8424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equipamentos de proteção coletiva – EPC são dispositivos utilizados no ambiente de trabalho com o objetivo de proteger os trabalhadores dos riscos inerentes aos processos, tais como a ventilação dos locais de trabalho, a proteção de partes móveis de máquinas e equipamentos, a sinalização de segurança, dentre outros. Portanto, o EPI será obrigatório somente se o EPC, não atenuar os riscos completamente ou se oferecer proteção parcialmente.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973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664252" y="1389646"/>
            <a:ext cx="1080719" cy="1102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72125" y="1071613"/>
            <a:ext cx="2553081" cy="24001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78535" y="1605788"/>
            <a:ext cx="7490459" cy="4353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ignição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Também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chamado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firepoint,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atingido quando 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liberados  pelo material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 entram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ignição em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contato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uma 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fonte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externa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calor,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mantendo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chama mesmo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retiremos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fonte.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68580">
              <a:lnSpc>
                <a:spcPct val="100000"/>
              </a:lnSpc>
              <a:spcBef>
                <a:spcPts val="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Auto-ignição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715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Ocorre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apenas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presença 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comburente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 sendo necessário uma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externa.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Sua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temperatura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 coincidir ou não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temperatura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ignição 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mesmo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material.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14750" y="1596389"/>
            <a:ext cx="714375" cy="1905"/>
          </a:xfrm>
          <a:custGeom>
            <a:avLst/>
            <a:gdLst/>
            <a:ahLst/>
            <a:cxnLst/>
            <a:rect l="l" t="t" r="r" b="b"/>
            <a:pathLst>
              <a:path w="714375" h="1905">
                <a:moveTo>
                  <a:pt x="0" y="0"/>
                </a:moveTo>
                <a:lnTo>
                  <a:pt x="714375" y="1650"/>
                </a:lnTo>
              </a:path>
            </a:pathLst>
          </a:custGeom>
          <a:ln w="38099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55591" y="1380744"/>
            <a:ext cx="239267" cy="2377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5">
            <a:extLst>
              <a:ext uri="{FF2B5EF4-FFF2-40B4-BE49-F238E27FC236}">
                <a16:creationId xmlns:a16="http://schemas.microsoft.com/office/drawing/2014/main" id="{30B048D9-0B80-4D15-99DD-FEA35FF4AB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1136" y="466294"/>
            <a:ext cx="8229600" cy="521552"/>
          </a:xfrm>
          <a:prstGeom prst="rect">
            <a:avLst/>
          </a:prstGeom>
        </p:spPr>
        <p:txBody>
          <a:bodyPr vert="horz" wrap="square" lIns="0" tIns="59308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5">
                <a:solidFill>
                  <a:schemeClr val="bg1"/>
                </a:solidFill>
              </a:rPr>
              <a:t>                         Conceitos	</a:t>
            </a:r>
            <a:endParaRPr sz="3000" spc="-5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Controle Coletivo e Individual para Trabalho com Inflamáveis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323528" y="1628800"/>
            <a:ext cx="84249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Outros exemplos de EPC podem ser citados: 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Equipamentos intrínsecos e/ou aprova de explosão;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Exaustor para gases e vapores,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Mangote descontínuo para proteção contra energia eletrostática;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Flange isolante para proteção contra energia eletrostática;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de aterramento de carga de descarga para proteção contra energia eletrostática;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de </a:t>
            </a:r>
            <a:r>
              <a:rPr lang="pt-BR" sz="2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Overfill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proteção contra transbordo em operação de carregamento;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Radar para proteção contra transbordo de tanques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de linha de vida para proteção contra queda em altura;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Sensores em máquinas;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de SPDA para proteção contra descarga atmosférica.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74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Controle Coletivo e Individual para Trabalho com Inflamáveis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323528" y="1628800"/>
            <a:ext cx="84249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Outros exemplos de EPC podem ser citados: 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Válvula de pressão e vácuo;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Manômetro para monitoramento de pressão,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Equipamentos de detecção de gases;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Piso antiderrapante; Cabine para pintura;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Isolamento de áreas de risco;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Sinalizadores de Segurança;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Lava-olhos de segurança;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Chuveiros de emergência;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 de primeiros socorros;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 de salvatagem marítima.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4598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Controle Coletivo e Individual para Trabalho com Inflamáveis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323528" y="1628800"/>
            <a:ext cx="842493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>
                <a:solidFill>
                  <a:schemeClr val="bg1"/>
                </a:solidFill>
              </a:rPr>
              <a:t>O equipamento de Proteção Individual –EPI é todo dispositivo ou produto, de uso individual utilizado pelo trabalhador, destinado a proteção contra riscos capazes de ameaçar a sua segurança e a sua saúde.</a:t>
            </a:r>
          </a:p>
          <a:p>
            <a:pPr algn="just"/>
            <a:endParaRPr lang="pt-BR">
              <a:solidFill>
                <a:schemeClr val="bg1"/>
              </a:solidFill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uso deste tipo de equipamento só deverá ser feito quando não for possível tomar medidas que permitam eliminar os riscos do ambiente em que se desenvolve a atividade, ou seja, quando as medidas de proteção coletiva não forem viáveis, eficientes e suficientes para atenuação dos riscos de acidentes do trabalho e/ou de doenças profissionais e do trabalho</a:t>
            </a:r>
          </a:p>
        </p:txBody>
      </p:sp>
    </p:spTree>
    <p:extLst>
      <p:ext uri="{BB962C8B-B14F-4D97-AF65-F5344CB8AC3E}">
        <p14:creationId xmlns:p14="http://schemas.microsoft.com/office/powerpoint/2010/main" val="9287057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Controle Coletivo e Individual para Trabalho com Inflamáveis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323528" y="1628800"/>
            <a:ext cx="842493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>
                <a:solidFill>
                  <a:schemeClr val="bg1"/>
                </a:solidFill>
              </a:rPr>
              <a:t>Os tipos de EPI´s utilizados podem variar dependendo do tipo de atividade ou de riscos que poderão ameaçar a segurança e a saúde do trabalhador e da parte do corpo que se pretende proteger, tais como:</a:t>
            </a:r>
          </a:p>
          <a:p>
            <a:pPr algn="just"/>
            <a:endParaRPr lang="pt-BR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Proteção auditiva: abafadores de ruídos ou protetores auriculares;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Proteção respiratória: máscara e filtros;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Proteção visual e facial: óculos e protetores faciais;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Proteção de cabeça: capacetes;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Proteção de mãos e braços: luvas e mangotes;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Proteção de troncos, pernas e pés: aventais, macacões, sapatos, botas;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Proteção contra quedas: cintos de segurança, cinturões e sistema de ancoragem.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Obs.: Para proteção contra respingos de substâncias líquidas perigosas, usa-se o óculos ampla visão.</a:t>
            </a:r>
          </a:p>
        </p:txBody>
      </p:sp>
    </p:spTree>
    <p:extLst>
      <p:ext uri="{BB962C8B-B14F-4D97-AF65-F5344CB8AC3E}">
        <p14:creationId xmlns:p14="http://schemas.microsoft.com/office/powerpoint/2010/main" val="8454991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Controle Coletivo e Individual para Trabalho com Inflamáveis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225860" y="1536174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Dentre as atribuições exigidas pela NR-6, cabe ao empregador as seguintes obrigações: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adquirir o EPI adequado ao risco de cada atividade;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exigir seu uso;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fornecer ao trabalhador somente o equipamento aprovado pelo órgão nacional competente em matéria de segurança e saúde no trabalho;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orientar e treinar o trabalhador sobre o uso adequado, guarda e conservação;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substituir imediatamente o EPI quando danificado ou extraviado;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responsabilizar-se pela higienização e manutenção periódica;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comunicar o MTE qualquer irregularidade observada.</a:t>
            </a:r>
          </a:p>
        </p:txBody>
      </p:sp>
    </p:spTree>
    <p:extLst>
      <p:ext uri="{BB962C8B-B14F-4D97-AF65-F5344CB8AC3E}">
        <p14:creationId xmlns:p14="http://schemas.microsoft.com/office/powerpoint/2010/main" val="40174166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Controle Coletivo e Individual para Trabalho com Inflamáveis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225860" y="1536174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Equipamentos de Proteção Individual:</a:t>
            </a:r>
          </a:p>
          <a:p>
            <a:endParaRPr lang="pt-BR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O empregado também terá que observar as seguintes obrigações: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Utilizar o EPI apenas para a finalidade a que se destina;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Responsabilizar-se pela guarda e conservação;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Comunicar ao empregador qualquer alteração que o tome impróprio ao uso,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>
                <a:solidFill>
                  <a:schemeClr val="bg1"/>
                </a:solidFill>
              </a:rPr>
              <a:t>E cumprir as determinações do empregador sob o uso pessoal.</a:t>
            </a:r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1721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001000" cy="4041926"/>
          </a:xfrm>
        </p:spPr>
        <p:txBody>
          <a:bodyPr/>
          <a:lstStyle/>
          <a:p>
            <a:r>
              <a:rPr lang="pt-BR" sz="3200" b="1">
                <a:solidFill>
                  <a:schemeClr val="bg1"/>
                </a:solidFill>
              </a:rPr>
              <a:t>    </a:t>
            </a:r>
            <a:r>
              <a:rPr lang="pt-BR" sz="32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 de Ignição e seu Controle</a:t>
            </a:r>
            <a:r>
              <a:rPr lang="pt-BR" sz="3200" b="1">
                <a:solidFill>
                  <a:schemeClr val="bg1"/>
                </a:solidFill>
              </a:rPr>
              <a:t> </a:t>
            </a:r>
            <a:br>
              <a:rPr lang="pt-BR" sz="3200" b="1">
                <a:solidFill>
                  <a:schemeClr val="bg1"/>
                </a:solidFill>
              </a:rPr>
            </a:br>
            <a:br>
              <a:rPr lang="pt-BR" sz="3200">
                <a:solidFill>
                  <a:schemeClr val="bg1"/>
                </a:solidFill>
              </a:rPr>
            </a:br>
            <a:br>
              <a:rPr lang="pt-BR" sz="3200">
                <a:solidFill>
                  <a:schemeClr val="bg1"/>
                </a:solidFill>
              </a:rPr>
            </a:b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Equipamentos inadequados as instalações    (que não são intrínsecos e aprova de explosão);</a:t>
            </a:r>
            <a:b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Mal dimensionamento das instalações;</a:t>
            </a:r>
            <a:b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Sobrecarga do sistema gerando curto-circuito, outras avarias com liberação de fagulhas;</a:t>
            </a:r>
          </a:p>
        </p:txBody>
      </p:sp>
    </p:spTree>
    <p:extLst>
      <p:ext uri="{BB962C8B-B14F-4D97-AF65-F5344CB8AC3E}">
        <p14:creationId xmlns:p14="http://schemas.microsoft.com/office/powerpoint/2010/main" val="3828020321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504" y="423320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 de Ignição e seu Controle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220626" y="1556792"/>
            <a:ext cx="4202124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Fontes de Ignição: 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Uma mistura dentro dos limites de inflamabilidade necessita apenas de um elemento para que se produza um incêndio ou explosão. A Fonte de Ignição (</a:t>
            </a:r>
            <a:r>
              <a:rPr lang="pt-BR" sz="20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faiscas</a:t>
            </a:r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centelhas, chamas abertas, pontos quentes, eletricidade estática, etc.). Na presença de produtos inflamáveis, é de fundamental importância o controle das Fontes de Ignição.</a:t>
            </a: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5A7BE4-CFA4-4114-9DD3-910C39395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080" y="2276872"/>
            <a:ext cx="4334400" cy="270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318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504" y="423320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 de Ignição e seu Controle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114080" y="1844824"/>
            <a:ext cx="41197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risco mais significativo diz respeito à possibilidade de vazamento na presença de fontes de ignição. 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fontes de ignição podem ser as mais variadas possíveis e podem gerar temperaturas suficientes para iniciar o processo de combustão da maioria das </a:t>
            </a: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substâncias inflamáveis conhecidas.</a:t>
            </a:r>
          </a:p>
          <a:p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Eletricidade estática como exemplo de cargas acumuladas nos materiais. </a:t>
            </a: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5A7BE4-CFA4-4114-9DD3-910C39395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080" y="2306706"/>
            <a:ext cx="433440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343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504" y="423320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 de Ignição e seu Controle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219616" y="1844824"/>
            <a:ext cx="4119772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Faíscas: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impacto de uma ferramenta contra uma superfície sólida pode gerar uma alta temperatura.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Normalmente chama da faísca gera uma temperatura estimada em torno de 700 C, suficiente para ignir os gases e vapores de nossa planta.</a:t>
            </a: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5A7BE4-CFA4-4114-9DD3-910C39395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060848"/>
            <a:ext cx="433440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08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8535" y="1226921"/>
            <a:ext cx="7505065" cy="519629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Ignição</a:t>
            </a:r>
            <a:endParaRPr lang="pt-BR" sz="2000" spc="-5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6350">
              <a:lnSpc>
                <a:spcPct val="100000"/>
              </a:lnSpc>
              <a:spcBef>
                <a:spcPts val="600"/>
              </a:spcBef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ignição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agente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responsável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pela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inflamabilidade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substância combustível provocando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queima.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ignição mais comuns,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acordo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norma EN 1127-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1:2007,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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Reações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químicas;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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Chamas;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Superfícies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quentes;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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Faíscas geradas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mecanicamente;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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Instalações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elétricas;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"/>
              <a:tabLst>
                <a:tab pos="367665" algn="l"/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Eletricidade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estática;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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Correntes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elétricas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fuga;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"/>
              <a:tabLst>
                <a:tab pos="367665" algn="l"/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Raios.</a:t>
            </a:r>
          </a:p>
        </p:txBody>
      </p:sp>
      <p:sp>
        <p:nvSpPr>
          <p:cNvPr id="7" name="object 15">
            <a:extLst>
              <a:ext uri="{FF2B5EF4-FFF2-40B4-BE49-F238E27FC236}">
                <a16:creationId xmlns:a16="http://schemas.microsoft.com/office/drawing/2014/main" id="{A1B28156-BEC5-4A9D-9D2C-72766714EF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1136" y="466294"/>
            <a:ext cx="8229600" cy="521552"/>
          </a:xfrm>
          <a:prstGeom prst="rect">
            <a:avLst/>
          </a:prstGeom>
        </p:spPr>
        <p:txBody>
          <a:bodyPr vert="horz" wrap="square" lIns="0" tIns="59308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5">
                <a:solidFill>
                  <a:schemeClr val="bg1"/>
                </a:solidFill>
              </a:rPr>
              <a:t>                         Conceitos	</a:t>
            </a:r>
            <a:endParaRPr sz="3000" spc="-5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504" y="423320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 de Ignição e seu Controle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237600" y="1916832"/>
            <a:ext cx="411977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Chama direta: 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a fonte mais fácil de ser identificada. 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Algumas chamas de combustíveis, por exemplo, podem atingir temperaturas variando de 1800 C (hidrogênio ou GLP com oxigênio) a 3100 C (acetileno/oxigênio)</a:t>
            </a: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5A7BE4-CFA4-4114-9DD3-910C39395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080" y="2060848"/>
            <a:ext cx="433440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067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1520" y="1268760"/>
            <a:ext cx="8229600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r>
              <a:rPr lang="pt-BR"/>
              <a:t>	</a:t>
            </a: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lang="pt-BR" sz="2000" spc="-10">
              <a:solidFill>
                <a:schemeClr val="bg1"/>
              </a:solidFill>
              <a:latin typeface="Calibri"/>
              <a:cs typeface="Calibri"/>
            </a:endParaRPr>
          </a:p>
          <a:p>
            <a:pPr marL="469265" marR="5080" indent="-457200" algn="just">
              <a:lnSpc>
                <a:spcPct val="100000"/>
              </a:lnSpc>
              <a:tabLst>
                <a:tab pos="469265" algn="l"/>
              </a:tabLst>
            </a:pP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E4695AED-B195-4D24-A0AA-921C5B9C6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504" y="423320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pt-BR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 de Ignição e seu Controle</a:t>
            </a:r>
            <a:endParaRPr sz="3000" u="none" spc="-1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046EB13-C628-407D-BCFC-E3F8C2506FB3}"/>
              </a:ext>
            </a:extLst>
          </p:cNvPr>
          <p:cNvSpPr/>
          <p:nvPr/>
        </p:nvSpPr>
        <p:spPr>
          <a:xfrm>
            <a:off x="242669" y="1406314"/>
            <a:ext cx="4119772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presença de produtos inflamáveis é de fundamental importância o controle das referidas Fontes de Ignição.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Ventilação adequada;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Isolando adequadamente processos ou operações auxiliares consideradas perigosas (ambientes confinados, externos ou compartimentados);</a:t>
            </a:r>
          </a:p>
          <a:p>
            <a:pPr algn="just"/>
            <a:endParaRPr lang="pt-BR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Aterramentos adequados das instalações, máquinas e equipamentos.</a:t>
            </a: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5A7BE4-CFA4-4114-9DD3-910C39395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080" y="2204864"/>
            <a:ext cx="433440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384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40377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Segurança de processo</a:t>
            </a:r>
            <a:endParaRPr spc="-10">
              <a:solidFill>
                <a:schemeClr val="bg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3568" y="4234333"/>
            <a:ext cx="7404734" cy="1860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2000">
                <a:solidFill>
                  <a:schemeClr val="bg1"/>
                </a:solidFill>
              </a:rPr>
              <a:t>Trata-se de um aspecto da gestão de segurança relacionado a riscos graves para a segurança, danos ambientais e prejuízos financeiros. Empresas do setor de Óleo &amp; Gás estão entre as principais usuárias dos métodos de GSP, sobretudo onde os processos envolvem riscos significativos ou existem grandes estoques de materiais tóxicos ou inflamáveis. 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8357AD2-3C66-4E56-AEC4-D42A7E087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4" y="1336752"/>
            <a:ext cx="7392432" cy="2410161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FB2BD83C-FAF6-44B1-9D2F-91964998EC45}"/>
              </a:ext>
            </a:extLst>
          </p:cNvPr>
          <p:cNvSpPr txBox="1"/>
          <p:nvPr/>
        </p:nvSpPr>
        <p:spPr>
          <a:xfrm>
            <a:off x="3089790" y="3746913"/>
            <a:ext cx="3138393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2000">
                <a:solidFill>
                  <a:schemeClr val="bg1"/>
                </a:solidFill>
                <a:latin typeface="+mj-lt"/>
                <a:cs typeface="Calibri"/>
              </a:rPr>
              <a:t>Segurança de Processo</a:t>
            </a:r>
            <a:endParaRPr sz="2000">
              <a:solidFill>
                <a:schemeClr val="bg1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53102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40377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Segurança de processo</a:t>
            </a:r>
            <a:endParaRPr spc="-1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8357AD2-3C66-4E56-AEC4-D42A7E087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013166"/>
            <a:ext cx="2376264" cy="1113616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FB2BD83C-FAF6-44B1-9D2F-91964998EC45}"/>
              </a:ext>
            </a:extLst>
          </p:cNvPr>
          <p:cNvSpPr txBox="1"/>
          <p:nvPr/>
        </p:nvSpPr>
        <p:spPr>
          <a:xfrm>
            <a:off x="1871665" y="1304281"/>
            <a:ext cx="7272808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2000">
                <a:solidFill>
                  <a:schemeClr val="bg1"/>
                </a:solidFill>
                <a:latin typeface="+mj-lt"/>
                <a:cs typeface="Calibri"/>
              </a:rPr>
              <a:t>Segurança de Processo x Segurança pessoal</a:t>
            </a:r>
            <a:endParaRPr sz="2000">
              <a:solidFill>
                <a:schemeClr val="bg1"/>
              </a:solidFill>
              <a:latin typeface="+mj-lt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6133822-C433-4530-845D-FAD4306EA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014938"/>
            <a:ext cx="1600463" cy="1113616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C5B1E303-DBC1-4034-B7F5-C5A07C8BA246}"/>
              </a:ext>
            </a:extLst>
          </p:cNvPr>
          <p:cNvSpPr txBox="1"/>
          <p:nvPr/>
        </p:nvSpPr>
        <p:spPr>
          <a:xfrm>
            <a:off x="680398" y="3190246"/>
            <a:ext cx="7272808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2000">
                <a:solidFill>
                  <a:schemeClr val="bg1"/>
                </a:solidFill>
                <a:latin typeface="+mj-lt"/>
                <a:cs typeface="Calibri"/>
              </a:rPr>
              <a:t>Segurança de Processo</a:t>
            </a:r>
            <a:endParaRPr sz="200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707C2F11-5453-42B0-BE0B-95500126796F}"/>
              </a:ext>
            </a:extLst>
          </p:cNvPr>
          <p:cNvSpPr txBox="1"/>
          <p:nvPr/>
        </p:nvSpPr>
        <p:spPr>
          <a:xfrm>
            <a:off x="4391719" y="3190246"/>
            <a:ext cx="7272808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2000">
                <a:solidFill>
                  <a:schemeClr val="bg1"/>
                </a:solidFill>
                <a:latin typeface="+mj-lt"/>
                <a:cs typeface="Calibri"/>
              </a:rPr>
              <a:t>                    Segurança pessoal</a:t>
            </a:r>
            <a:endParaRPr sz="200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2CE1D62-6A37-4036-9DC2-FC0B216DB20E}"/>
              </a:ext>
            </a:extLst>
          </p:cNvPr>
          <p:cNvSpPr/>
          <p:nvPr/>
        </p:nvSpPr>
        <p:spPr>
          <a:xfrm>
            <a:off x="4571999" y="3645024"/>
            <a:ext cx="4391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500">
                <a:solidFill>
                  <a:schemeClr val="bg1"/>
                </a:solidFill>
              </a:rPr>
              <a:t>Quedas, cortes, queimaduras, escorregões SEGURANÇA PESSOAL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2016E94-FDCC-4055-A16B-DDA1F9CAFA30}"/>
              </a:ext>
            </a:extLst>
          </p:cNvPr>
          <p:cNvSpPr/>
          <p:nvPr/>
        </p:nvSpPr>
        <p:spPr>
          <a:xfrm>
            <a:off x="-108520" y="3623904"/>
            <a:ext cx="47880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500">
                <a:solidFill>
                  <a:schemeClr val="bg1"/>
                </a:solidFill>
              </a:rPr>
              <a:t>Vazamento de materiais, incêndios e explosões SEGURANÇA DE PROCESSO</a:t>
            </a:r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DC0EEB6F-7AF3-47DD-B67C-F2E88F80D65B}"/>
              </a:ext>
            </a:extLst>
          </p:cNvPr>
          <p:cNvSpPr/>
          <p:nvPr/>
        </p:nvSpPr>
        <p:spPr>
          <a:xfrm>
            <a:off x="1953017" y="3500012"/>
            <a:ext cx="252028" cy="20554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657E7AE7-7201-4568-A4E0-2DF3F0780885}"/>
              </a:ext>
            </a:extLst>
          </p:cNvPr>
          <p:cNvSpPr/>
          <p:nvPr/>
        </p:nvSpPr>
        <p:spPr>
          <a:xfrm>
            <a:off x="6758385" y="3524521"/>
            <a:ext cx="252028" cy="20554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D30C892-D36B-4F66-869A-644CC8C6F47F}"/>
              </a:ext>
            </a:extLst>
          </p:cNvPr>
          <p:cNvSpPr/>
          <p:nvPr/>
        </p:nvSpPr>
        <p:spPr>
          <a:xfrm>
            <a:off x="80572" y="4332558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500">
                <a:solidFill>
                  <a:schemeClr val="bg1"/>
                </a:solidFill>
              </a:rPr>
              <a:t>Efeitos podem ser catastróficos, desdobramentos em mortes, à propriedade e ao meio-ambiente </a:t>
            </a:r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26D33753-60C1-40B5-8464-84C4BD7D6AC5}"/>
              </a:ext>
            </a:extLst>
          </p:cNvPr>
          <p:cNvSpPr/>
          <p:nvPr/>
        </p:nvSpPr>
        <p:spPr>
          <a:xfrm>
            <a:off x="1979712" y="4163018"/>
            <a:ext cx="252028" cy="20554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986AED6-1C0D-4648-9235-9F1A70FCD72D}"/>
              </a:ext>
            </a:extLst>
          </p:cNvPr>
          <p:cNvSpPr/>
          <p:nvPr/>
        </p:nvSpPr>
        <p:spPr>
          <a:xfrm>
            <a:off x="80572" y="5186703"/>
            <a:ext cx="7731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>
                <a:solidFill>
                  <a:schemeClr val="bg1"/>
                </a:solidFill>
              </a:rPr>
              <a:t>FOCO: projeto e engenharia das instalações, análise de perigo e riscos, análise de investigação de acidentes e incidentes, gestão da mudança, gestão de alarmes, procedimentos de partida/parada/operação e treinamento.</a:t>
            </a: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EABCC108-E11A-4D1F-A0B1-0275A2403DF0}"/>
              </a:ext>
            </a:extLst>
          </p:cNvPr>
          <p:cNvSpPr/>
          <p:nvPr/>
        </p:nvSpPr>
        <p:spPr>
          <a:xfrm>
            <a:off x="1979712" y="4958155"/>
            <a:ext cx="252028" cy="20554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25947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40377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Segurança de processo</a:t>
            </a:r>
            <a:endParaRPr spc="-10">
              <a:solidFill>
                <a:schemeClr val="bg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3528" y="1556792"/>
            <a:ext cx="3312368" cy="33425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 b="1">
                <a:solidFill>
                  <a:schemeClr val="bg1"/>
                </a:solidFill>
              </a:rPr>
              <a:t>Segurança de Processo: </a:t>
            </a:r>
          </a:p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Advém do processo produtivo</a:t>
            </a:r>
          </a:p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Vazamento de substâncias tóxicas</a:t>
            </a:r>
          </a:p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Incêndios e explosões</a:t>
            </a:r>
          </a:p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Potencial de causar desastres ambientais</a:t>
            </a:r>
          </a:p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355600" indent="-342900" algn="just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  <a:latin typeface="Calibri"/>
                <a:cs typeface="Calibri"/>
              </a:rPr>
              <a:t>Etc...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75FD952-3069-47D0-8A73-F1969EEAA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767" y="2204864"/>
            <a:ext cx="2664296" cy="179756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6A260E3-10BF-4010-9799-AB7AEB1B2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024" y="2204864"/>
            <a:ext cx="2664296" cy="181051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EA452B4-2886-418C-953A-635FBEDC5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4932820"/>
            <a:ext cx="5976664" cy="18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211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40377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Segurança de processo</a:t>
            </a:r>
            <a:endParaRPr lang="pt-BR" spc="-10">
              <a:solidFill>
                <a:schemeClr val="bg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3528" y="1556792"/>
            <a:ext cx="7920880" cy="181395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• CENÁRIOS DE PROCESSO PODEM EM UM ÚNICO EVENTO AFETAR:</a:t>
            </a: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 </a:t>
            </a: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– PERPETUIDADE DO NEGÓCIO (IMAGEM ETC... ) </a:t>
            </a: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– SAÚDE FINANCEIRA </a:t>
            </a: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– MUITAS VIDAS HUMANAS </a:t>
            </a: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– GRANDES IMPACTOS AMBIENTAIS E OU MATERIAIS </a:t>
            </a: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– PERDAS DE MERCADO PARA CLIENTES E FORNECEDORES – ETC...</a:t>
            </a:r>
            <a:endParaRPr lang="pt-BR" sz="160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ADFF9C1-F893-4D76-92C2-5BCADCD85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487251"/>
            <a:ext cx="6335009" cy="311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593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40377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Segurança de processo</a:t>
            </a:r>
            <a:endParaRPr lang="pt-BR" spc="-10">
              <a:solidFill>
                <a:schemeClr val="bg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3528" y="1556792"/>
            <a:ext cx="7920880" cy="15292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VOCÊ SABIA? </a:t>
            </a: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298450" indent="-285750" algn="just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§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O bom desempenho em segurança pessoal não assegura um bom desempenho em segurança de processo. </a:t>
            </a:r>
          </a:p>
          <a:p>
            <a:pPr marL="298450" indent="-285750" algn="just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§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Bom desempenho em segurança de processo requer compreensão dos perigos e riscos associados a nossa atividade.</a:t>
            </a:r>
            <a:endParaRPr lang="pt-BR" sz="16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C3B10FC5-9673-431B-A53F-FDB9721C97A5}"/>
              </a:ext>
            </a:extLst>
          </p:cNvPr>
          <p:cNvSpPr txBox="1"/>
          <p:nvPr/>
        </p:nvSpPr>
        <p:spPr>
          <a:xfrm>
            <a:off x="323528" y="3418009"/>
            <a:ext cx="7920880" cy="25397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O QUE VOCÊ PODE FAZER? </a:t>
            </a: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298450" indent="-285750" algn="just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§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Compreender os perigos e riscos específicos dos materiais da nossa unidade de processo e a nossa responsabilidade no manuseio com segurança desses materiais; </a:t>
            </a:r>
          </a:p>
          <a:p>
            <a:pPr marL="298450" indent="-285750" algn="just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§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Compreender os perigos e riscos de todas as etapas do processo; </a:t>
            </a:r>
          </a:p>
          <a:p>
            <a:pPr marL="298450" indent="-285750" algn="just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§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Compreender o nosso papel nas atividades de segurança de processo, incluindo a análise de perigos e riscos, a gestão da mudança, o relato, a análise e investigação de incidentes e acidentes, a manutenção e testes; </a:t>
            </a:r>
          </a:p>
          <a:p>
            <a:pPr marL="298450" indent="-285750" algn="just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§"/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Seguir todos os procedimentos e práticas de segurança.</a:t>
            </a:r>
            <a:endParaRPr lang="pt-BR" sz="16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96956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40377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Segurança de processo</a:t>
            </a:r>
            <a:endParaRPr lang="pt-BR" spc="-10">
              <a:solidFill>
                <a:schemeClr val="bg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3528" y="1556792"/>
            <a:ext cx="7920880" cy="15164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Gerenciamento de Riscos</a:t>
            </a: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>
                <a:solidFill>
                  <a:schemeClr val="bg1"/>
                </a:solidFill>
              </a:rPr>
              <a:t>Engloba todas as atividades envolvidas na identificação e avaliação dos riscos em plantas industriais, ao longo do seu ciclo de vida, de forma a garantir que os riscos aos empregados, público externo, meio ambiente e instalações estejam consistentemente controlados dentro dos limites de tolerância da organização.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0C661FE-0F52-4252-BADC-520FBE415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3366143"/>
            <a:ext cx="1971950" cy="1765314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2CCA0AAA-23C3-4923-A4BB-9C6AB9CADC05}"/>
              </a:ext>
            </a:extLst>
          </p:cNvPr>
          <p:cNvSpPr/>
          <p:nvPr/>
        </p:nvSpPr>
        <p:spPr>
          <a:xfrm>
            <a:off x="323528" y="3682146"/>
            <a:ext cx="2530624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</a:rPr>
              <a:t>O que pode dar errado?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248438D-AEC9-4390-94C8-B42314FDD867}"/>
              </a:ext>
            </a:extLst>
          </p:cNvPr>
          <p:cNvSpPr/>
          <p:nvPr/>
        </p:nvSpPr>
        <p:spPr>
          <a:xfrm>
            <a:off x="5739770" y="3682146"/>
            <a:ext cx="2530624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</a:rPr>
              <a:t>Com que frequência?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30F44BB-7D7D-4B8B-B3E0-04BB11701DD2}"/>
              </a:ext>
            </a:extLst>
          </p:cNvPr>
          <p:cNvSpPr/>
          <p:nvPr/>
        </p:nvSpPr>
        <p:spPr>
          <a:xfrm>
            <a:off x="2854152" y="5373216"/>
            <a:ext cx="2655601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</a:rPr>
              <a:t>Quais as consequências?</a:t>
            </a:r>
          </a:p>
        </p:txBody>
      </p:sp>
      <p:cxnSp>
        <p:nvCxnSpPr>
          <p:cNvPr id="12" name="Conector: Curvo 11">
            <a:extLst>
              <a:ext uri="{FF2B5EF4-FFF2-40B4-BE49-F238E27FC236}">
                <a16:creationId xmlns:a16="http://schemas.microsoft.com/office/drawing/2014/main" id="{4BADA9F4-35FF-42B2-8BF4-C137A46B3C94}"/>
              </a:ext>
            </a:extLst>
          </p:cNvPr>
          <p:cNvCxnSpPr/>
          <p:nvPr/>
        </p:nvCxnSpPr>
        <p:spPr>
          <a:xfrm rot="10800000" flipV="1">
            <a:off x="2699792" y="3682146"/>
            <a:ext cx="504056" cy="250910"/>
          </a:xfrm>
          <a:prstGeom prst="curvedConnector3">
            <a:avLst/>
          </a:prstGeom>
          <a:ln w="127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: Curvo 12">
            <a:extLst>
              <a:ext uri="{FF2B5EF4-FFF2-40B4-BE49-F238E27FC236}">
                <a16:creationId xmlns:a16="http://schemas.microsoft.com/office/drawing/2014/main" id="{9369A431-1A69-4378-9022-A5E7B6BE9A03}"/>
              </a:ext>
            </a:extLst>
          </p:cNvPr>
          <p:cNvCxnSpPr>
            <a:cxnSpLocks/>
          </p:cNvCxnSpPr>
          <p:nvPr/>
        </p:nvCxnSpPr>
        <p:spPr>
          <a:xfrm rot="10800000">
            <a:off x="5183718" y="3807601"/>
            <a:ext cx="612421" cy="254164"/>
          </a:xfrm>
          <a:prstGeom prst="curvedConnector3">
            <a:avLst/>
          </a:prstGeom>
          <a:ln w="127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52AEA96C-99A2-4CAF-AD84-AC7964FCE15D}"/>
              </a:ext>
            </a:extLst>
          </p:cNvPr>
          <p:cNvCxnSpPr>
            <a:cxnSpLocks/>
          </p:cNvCxnSpPr>
          <p:nvPr/>
        </p:nvCxnSpPr>
        <p:spPr>
          <a:xfrm>
            <a:off x="4191088" y="5131457"/>
            <a:ext cx="0" cy="16975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8535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40377"/>
            <a:ext cx="82296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Segurança de processo</a:t>
            </a:r>
            <a:endParaRPr lang="pt-BR" spc="-10">
              <a:solidFill>
                <a:schemeClr val="bg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3528" y="1556792"/>
            <a:ext cx="7920880" cy="23320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lang="pt-BR" sz="1600"/>
              <a:t>Elementos de um Sistema de Gestão de Riscos</a:t>
            </a: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endParaRPr lang="pt-BR" sz="160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371262F-3913-4074-A491-BEA079BF4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045275"/>
            <a:ext cx="475252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687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4339" y="2170252"/>
            <a:ext cx="7404734" cy="2183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228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4.1	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proteção geral contra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fogo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divide-se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duas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partes: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69875" indent="-257175">
              <a:lnSpc>
                <a:spcPct val="100000"/>
              </a:lnSpc>
              <a:buAutoNum type="alphaLcParenR"/>
              <a:tabLst>
                <a:tab pos="27051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Prevenção;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80670" indent="-267970">
              <a:lnSpc>
                <a:spcPct val="100000"/>
              </a:lnSpc>
              <a:buAutoNum type="alphaLcParenR"/>
              <a:tabLst>
                <a:tab pos="28130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Combate Eficaz.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1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prevenção</a:t>
            </a:r>
            <a:r>
              <a:rPr sz="2000" spc="1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ainda</a:t>
            </a:r>
            <a:r>
              <a:rPr sz="2000" spc="1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</a:t>
            </a:r>
            <a:r>
              <a:rPr sz="2000" spc="1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1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melhor</a:t>
            </a:r>
            <a:r>
              <a:rPr sz="2000" spc="1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solução</a:t>
            </a:r>
            <a:r>
              <a:rPr sz="2000" spc="1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</a:t>
            </a:r>
            <a:r>
              <a:rPr sz="2000" spc="1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evitar</a:t>
            </a:r>
            <a:r>
              <a:rPr sz="2000" spc="1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maiores</a:t>
            </a:r>
            <a:r>
              <a:rPr sz="2000" spc="1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prejuízos</a:t>
            </a:r>
            <a:r>
              <a:rPr sz="2000" spc="1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</a:p>
          <a:p>
            <a:pPr marL="12700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desastres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explosões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2365629"/>
            <a:ext cx="7361555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presença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gases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tóxicos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e/ou inflamáveis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ambientes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não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ventilados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cuja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concentração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oxigênio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inferior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19,5 %,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necessário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utilização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equipamento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segurança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respiração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autônoma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monitoramento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deste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percentual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até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normalizado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21% 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presença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oxigênio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ambiente.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525904"/>
            <a:ext cx="7475220" cy="1183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conhecimento das noções básicas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prevenção,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desde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que</a:t>
            </a:r>
            <a:r>
              <a:rPr sz="19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10" err="1">
                <a:solidFill>
                  <a:schemeClr val="bg1"/>
                </a:solidFill>
                <a:latin typeface="Calibri"/>
                <a:cs typeface="Calibri"/>
              </a:rPr>
              <a:t>praticadas</a:t>
            </a:r>
            <a:r>
              <a:rPr lang="pt-BR" sz="19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todos,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é o melhor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caminho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evitar</a:t>
            </a:r>
            <a:r>
              <a:rPr sz="19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acidentes.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exemplos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de medidas de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prevenção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podemos</a:t>
            </a:r>
            <a:r>
              <a:rPr sz="1900" spc="1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citar: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 algn="just">
              <a:lnSpc>
                <a:spcPct val="100000"/>
              </a:lnSpc>
              <a:buClr>
                <a:srgbClr val="000080"/>
              </a:buClr>
              <a:buFont typeface="Wingdings"/>
              <a:buChar char=""/>
              <a:tabLst>
                <a:tab pos="367665" algn="l"/>
                <a:tab pos="368300" algn="l"/>
                <a:tab pos="1524635" algn="l"/>
                <a:tab pos="2058035" algn="l"/>
                <a:tab pos="3729990" algn="l"/>
                <a:tab pos="4171950" algn="l"/>
                <a:tab pos="5360670" algn="l"/>
                <a:tab pos="5676265" algn="l"/>
                <a:tab pos="6092190" algn="l"/>
                <a:tab pos="7113905" algn="l"/>
              </a:tabLst>
            </a:pP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Ob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cer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aos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1900" spc="-4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ocedimen</a:t>
            </a:r>
            <a:r>
              <a:rPr sz="1900" spc="-2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egu</a:t>
            </a:r>
            <a:r>
              <a:rPr sz="1900" spc="-5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ança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2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anu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is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dos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4339" y="2684525"/>
            <a:ext cx="5716270" cy="1762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7665">
              <a:lnSpc>
                <a:spcPct val="100000"/>
              </a:lnSpc>
              <a:spcBef>
                <a:spcPts val="95"/>
              </a:spcBef>
            </a:pP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equipamentos;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Clr>
                <a:srgbClr val="000080"/>
              </a:buClr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Observar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avisos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/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sinalizações nos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locais de</a:t>
            </a:r>
            <a:r>
              <a:rPr sz="1900" spc="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perigo;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Clr>
                <a:srgbClr val="000080"/>
              </a:buClr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Proibir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uso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cigarros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similares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local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900" spc="1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trabalho;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Clr>
                <a:srgbClr val="000080"/>
              </a:buClr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deixar estopas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sujas de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óleo</a:t>
            </a:r>
            <a:r>
              <a:rPr sz="19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espalhadas;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Clr>
                <a:srgbClr val="000080"/>
              </a:buClr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Usar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somente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extensões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elétricas em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boas</a:t>
            </a:r>
            <a:r>
              <a:rPr sz="19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condições;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buClr>
                <a:srgbClr val="000080"/>
              </a:buClr>
              <a:buFont typeface="Wingdings"/>
              <a:buChar char=""/>
              <a:tabLst>
                <a:tab pos="367665" algn="l"/>
                <a:tab pos="368300" algn="l"/>
                <a:tab pos="1620520" algn="l"/>
                <a:tab pos="2025650" algn="l"/>
                <a:tab pos="2976880" algn="l"/>
                <a:tab pos="4266565" algn="l"/>
                <a:tab pos="4763770" algn="l"/>
              </a:tabLst>
            </a:pP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Armazenar	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os	líquidos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inflamáveis	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em	tanques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57898" y="4132579"/>
            <a:ext cx="1751964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59765" algn="l"/>
              </a:tabLst>
            </a:pP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e/ou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recipientes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9736" y="4422140"/>
            <a:ext cx="336677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adequados,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conforme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NBR</a:t>
            </a:r>
            <a:r>
              <a:rPr sz="19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17505;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4339" y="4711700"/>
            <a:ext cx="173990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7665" indent="-354965">
              <a:lnSpc>
                <a:spcPct val="100000"/>
              </a:lnSpc>
              <a:spcBef>
                <a:spcPts val="95"/>
              </a:spcBef>
              <a:buClr>
                <a:srgbClr val="000080"/>
              </a:buClr>
              <a:buFont typeface="Wingdings"/>
              <a:buChar char=""/>
              <a:tabLst>
                <a:tab pos="367665" algn="l"/>
                <a:tab pos="368300" algn="l"/>
                <a:tab pos="1606550" algn="l"/>
              </a:tabLst>
            </a:pP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rm</a:t>
            </a:r>
            <a:r>
              <a:rPr sz="1900" spc="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900" spc="-60">
                <a:solidFill>
                  <a:schemeClr val="bg1"/>
                </a:solidFill>
                <a:latin typeface="Calibri"/>
                <a:cs typeface="Calibri"/>
              </a:rPr>
              <a:t>z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en</a:t>
            </a:r>
            <a:r>
              <a:rPr sz="1900" spc="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19832" y="4711700"/>
            <a:ext cx="559181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02360" algn="l"/>
                <a:tab pos="1492250" algn="l"/>
                <a:tab pos="2801620" algn="l"/>
                <a:tab pos="3722370" algn="l"/>
                <a:tab pos="4548505" algn="l"/>
                <a:tab pos="5031740" algn="l"/>
              </a:tabLst>
            </a:pP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ar</a:t>
            </a:r>
            <a:r>
              <a:rPr sz="1900" spc="-3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ar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ecip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en</a:t>
            </a:r>
            <a:r>
              <a:rPr sz="19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es,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5">
                <a:solidFill>
                  <a:schemeClr val="bg1"/>
                </a:solidFill>
                <a:latin typeface="Calibri"/>
                <a:cs typeface="Calibri"/>
              </a:rPr>
              <a:t>q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uand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35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1900" spc="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zios,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em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oc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ais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4339" y="5000955"/>
            <a:ext cx="7473950" cy="1183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7665">
              <a:lnSpc>
                <a:spcPct val="100000"/>
              </a:lnSpc>
              <a:spcBef>
                <a:spcPts val="95"/>
              </a:spcBef>
            </a:pP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adequados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evitar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derramamento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sobras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em locais</a:t>
            </a:r>
            <a:r>
              <a:rPr sz="1900" spc="9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impróprios;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indent="-354965">
              <a:lnSpc>
                <a:spcPct val="100000"/>
              </a:lnSpc>
              <a:spcBef>
                <a:spcPts val="5"/>
              </a:spcBef>
              <a:buClr>
                <a:srgbClr val="000080"/>
              </a:buClr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Manter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ordem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limpeza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local 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900" spc="1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trabalho;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 marR="5080" indent="-354965">
              <a:lnSpc>
                <a:spcPct val="100000"/>
              </a:lnSpc>
              <a:buClr>
                <a:srgbClr val="000080"/>
              </a:buClr>
              <a:buFont typeface="Wingdings"/>
              <a:buChar char=""/>
              <a:tabLst>
                <a:tab pos="367665" algn="l"/>
                <a:tab pos="368300" algn="l"/>
                <a:tab pos="1257935" algn="l"/>
                <a:tab pos="1640205" algn="l"/>
                <a:tab pos="2550160" algn="l"/>
                <a:tab pos="2830830" algn="l"/>
                <a:tab pos="3594100" algn="l"/>
                <a:tab pos="5196205" algn="l"/>
                <a:tab pos="6842759" algn="l"/>
                <a:tab pos="7214234" algn="l"/>
              </a:tabLst>
            </a:pP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Ma</a:t>
            </a:r>
            <a:r>
              <a:rPr sz="1900" spc="-1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1900" spc="-3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er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aces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so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aídas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900" spc="-25">
                <a:solidFill>
                  <a:schemeClr val="bg1"/>
                </a:solidFill>
                <a:latin typeface="Calibri"/>
                <a:cs typeface="Calibri"/>
              </a:rPr>
              <a:t>b</a:t>
            </a:r>
            <a:r>
              <a:rPr sz="1900" spc="-3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truí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,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princi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palm</a:t>
            </a:r>
            <a:r>
              <a:rPr sz="1900" spc="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900" spc="-2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1900" spc="-3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5">
                <a:solidFill>
                  <a:schemeClr val="bg1"/>
                </a:solidFill>
                <a:latin typeface="Calibri"/>
                <a:cs typeface="Calibri"/>
              </a:rPr>
              <a:t>as</a:t>
            </a:r>
            <a:r>
              <a:rPr sz="1900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1900" spc="-10">
                <a:solidFill>
                  <a:schemeClr val="bg1"/>
                </a:solidFill>
                <a:latin typeface="Calibri"/>
                <a:cs typeface="Calibri"/>
              </a:rPr>
              <a:t>de  emergência.</a:t>
            </a:r>
            <a:endParaRPr sz="19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54FA16DD-28D3-494F-919D-D8214700A3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51520" y="1705034"/>
            <a:ext cx="8057836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44195" marR="5080" indent="-532130" algn="just">
              <a:lnSpc>
                <a:spcPct val="100000"/>
              </a:lnSpc>
              <a:spcBef>
                <a:spcPts val="105"/>
              </a:spcBef>
            </a:pP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        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Quando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apesar 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prevenção, ocorrer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princípio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incêndio,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importante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ele seja combatido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forma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eficiente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segura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sejam minimizadas suas</a:t>
            </a:r>
            <a:r>
              <a:rPr sz="2000" spc="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consequências.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67881" y="3567506"/>
            <a:ext cx="164147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38150" algn="l"/>
                <a:tab pos="15062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	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omb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at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6576" y="2958211"/>
            <a:ext cx="562419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esse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combate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seja eficaz,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deve-se: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  <a:tab pos="1120140" algn="l"/>
                <a:tab pos="1832610" algn="l"/>
                <a:tab pos="2123440" algn="l"/>
                <a:tab pos="2862580" algn="l"/>
                <a:tab pos="3728085" algn="l"/>
                <a:tab pos="4126229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Sabe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e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uti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z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ar	os	equip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nt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67665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incêndio;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06576" y="4482465"/>
            <a:ext cx="7404734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marR="5080" indent="-3549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Saber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avaliar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quadro: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Incêndio 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Princípio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Incêndio,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caso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incêndio acionar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imediatamente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Corpo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Bombeiros;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Avaliar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melhor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atitude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ser</a:t>
            </a:r>
            <a:r>
              <a:rPr sz="2000" spc="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tomada.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5BBA6B66-9B22-4D44-A876-D564EBE5C4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2183130"/>
            <a:ext cx="7474584" cy="24987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3784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TEORIA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FOGO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QUÍMICA DO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FOGO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Lavoisier,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cientista francês,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afirmou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demonstrou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fogo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resultado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reação química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entre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o</a:t>
            </a:r>
            <a:r>
              <a:rPr sz="2000" spc="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oxigênio.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901065">
              <a:lnSpc>
                <a:spcPct val="100000"/>
              </a:lnSpc>
              <a:spcBef>
                <a:spcPts val="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essa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QUÍMICA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lang="pt-BR" sz="2000" spc="-5" err="1">
                <a:solidFill>
                  <a:schemeClr val="bg1"/>
                </a:solidFill>
                <a:latin typeface="Calibri"/>
                <a:cs typeface="Calibri"/>
              </a:rPr>
              <a:t>ar-se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nome de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COMBUSTÃO.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E064FBF-EFAE-42DD-986D-5327385C61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50442" y="1776425"/>
            <a:ext cx="3474085" cy="39897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FOGO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50000"/>
              </a:lnSpc>
              <a:spcBef>
                <a:spcPts val="13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resultado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uma reação  química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denominada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combustão,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onde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ocorre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decomposição de  uma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substância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sólida,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líquida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 gasosa, em presença 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  comburente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(oxigênio),</a:t>
            </a:r>
            <a:r>
              <a:rPr sz="2000" spc="-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liberando  energia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luz e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calor.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24144" y="1850135"/>
            <a:ext cx="2592324" cy="3959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589D277-B92F-485D-8009-5250D78EA3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78509" y="2153157"/>
            <a:ext cx="7206615" cy="241412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reação química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COMBUSTÃO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representada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TRIANGULO.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lado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triangulo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representa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elemento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indispensável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haja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combustão: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 algn="just">
              <a:lnSpc>
                <a:spcPct val="100000"/>
              </a:lnSpc>
              <a:buFont typeface="Wingdings"/>
              <a:buChar char=""/>
              <a:tabLst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COMBUSTÍVEL;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 algn="just">
              <a:lnSpc>
                <a:spcPct val="100000"/>
              </a:lnSpc>
              <a:buFont typeface="Wingdings"/>
              <a:buChar char=""/>
              <a:tabLst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1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COMBURENTE;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78509" y="4811648"/>
            <a:ext cx="13665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indent="-3549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CALOR;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90744" y="3790188"/>
            <a:ext cx="1917700" cy="1286510"/>
          </a:xfrm>
          <a:custGeom>
            <a:avLst/>
            <a:gdLst/>
            <a:ahLst/>
            <a:cxnLst/>
            <a:rect l="l" t="t" r="r" b="b"/>
            <a:pathLst>
              <a:path w="1917700" h="1286510">
                <a:moveTo>
                  <a:pt x="0" y="1286256"/>
                </a:moveTo>
                <a:lnTo>
                  <a:pt x="965961" y="0"/>
                </a:lnTo>
                <a:lnTo>
                  <a:pt x="1917191" y="1286256"/>
                </a:lnTo>
                <a:lnTo>
                  <a:pt x="0" y="1286256"/>
                </a:lnTo>
                <a:close/>
              </a:path>
            </a:pathLst>
          </a:custGeom>
          <a:ln w="640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90744" y="4576571"/>
            <a:ext cx="1917191" cy="499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90744" y="4576571"/>
            <a:ext cx="1917700" cy="500380"/>
          </a:xfrm>
          <a:custGeom>
            <a:avLst/>
            <a:gdLst/>
            <a:ahLst/>
            <a:cxnLst/>
            <a:rect l="l" t="t" r="r" b="b"/>
            <a:pathLst>
              <a:path w="1917700" h="500379">
                <a:moveTo>
                  <a:pt x="0" y="499871"/>
                </a:moveTo>
                <a:lnTo>
                  <a:pt x="965961" y="0"/>
                </a:lnTo>
                <a:lnTo>
                  <a:pt x="1917191" y="499871"/>
                </a:lnTo>
                <a:lnTo>
                  <a:pt x="0" y="499871"/>
                </a:lnTo>
                <a:close/>
              </a:path>
            </a:pathLst>
          </a:custGeom>
          <a:ln w="640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55435" y="3790188"/>
            <a:ext cx="1905" cy="786130"/>
          </a:xfrm>
          <a:custGeom>
            <a:avLst/>
            <a:gdLst/>
            <a:ahLst/>
            <a:cxnLst/>
            <a:rect l="l" t="t" r="r" b="b"/>
            <a:pathLst>
              <a:path w="1904" h="786129">
                <a:moveTo>
                  <a:pt x="0" y="0"/>
                </a:moveTo>
                <a:lnTo>
                  <a:pt x="1524" y="785876"/>
                </a:lnTo>
              </a:path>
            </a:pathLst>
          </a:custGeom>
          <a:ln w="640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77128" y="3933444"/>
            <a:ext cx="451103" cy="952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74107" y="3874770"/>
            <a:ext cx="758570" cy="9664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24167" y="3904741"/>
            <a:ext cx="701548" cy="9740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580379" y="4797678"/>
            <a:ext cx="1127760" cy="5969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200" b="1" spc="-10">
                <a:solidFill>
                  <a:srgbClr val="FFFFFF"/>
                </a:solidFill>
                <a:latin typeface="Calibri"/>
                <a:cs typeface="Calibri"/>
              </a:rPr>
              <a:t>reação </a:t>
            </a:r>
            <a:r>
              <a:rPr sz="1200" b="1" spc="-5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200" b="1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>
                <a:solidFill>
                  <a:srgbClr val="FFFFFF"/>
                </a:solidFill>
                <a:latin typeface="Calibri"/>
                <a:cs typeface="Calibri"/>
              </a:rPr>
              <a:t>cadeia</a:t>
            </a:r>
            <a:endParaRPr sz="1200">
              <a:latin typeface="Calibri"/>
              <a:cs typeface="Calibri"/>
            </a:endParaRPr>
          </a:p>
          <a:p>
            <a:pPr marL="416559">
              <a:lnSpc>
                <a:spcPct val="100000"/>
              </a:lnSpc>
              <a:spcBef>
                <a:spcPts val="540"/>
              </a:spcBef>
            </a:pPr>
            <a:r>
              <a:rPr sz="1800" b="1" spc="-5">
                <a:solidFill>
                  <a:srgbClr val="FF0000"/>
                </a:solidFill>
                <a:latin typeface="Calibri"/>
                <a:cs typeface="Calibri"/>
              </a:rPr>
              <a:t>calor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F2D05483-F979-40D3-9B16-DAB26D38E0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439671"/>
            <a:ext cx="7550150" cy="4596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24150">
              <a:lnSpc>
                <a:spcPct val="100000"/>
              </a:lnSpc>
              <a:spcBef>
                <a:spcPts val="100"/>
              </a:spcBef>
            </a:pPr>
            <a:r>
              <a:rPr sz="3600" spc="-5">
                <a:solidFill>
                  <a:schemeClr val="bg1"/>
                </a:solidFill>
                <a:latin typeface="Calibri"/>
                <a:cs typeface="Calibri"/>
              </a:rPr>
              <a:t>LEMBRE-SE</a:t>
            </a:r>
            <a:endParaRPr sz="36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8890" algn="just">
              <a:lnSpc>
                <a:spcPct val="100000"/>
              </a:lnSpc>
              <a:spcBef>
                <a:spcPts val="2500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TRIANGULO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apenas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figura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usada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 didática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facilitar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compreensão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fenômeno.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importante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esquecer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fogo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resultado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 </a:t>
            </a:r>
            <a:r>
              <a:rPr sz="2000" i="1" spc="-20">
                <a:solidFill>
                  <a:schemeClr val="bg1"/>
                </a:solidFill>
                <a:latin typeface="Calibri"/>
                <a:cs typeface="Calibri"/>
              </a:rPr>
              <a:t>REACÃO </a:t>
            </a:r>
            <a:r>
              <a:rPr sz="2000" i="1" spc="-5">
                <a:solidFill>
                  <a:schemeClr val="bg1"/>
                </a:solidFill>
                <a:latin typeface="Calibri"/>
                <a:cs typeface="Calibri"/>
              </a:rPr>
              <a:t>QUÍMICA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entre combustível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oxigênio,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participação do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 (FONTES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IGNIÇÃO).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IGNIÇÃO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nós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já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vimos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Módulo I, 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grandes  causadoras dos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sinistros.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possamos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prevenir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ocorrências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Incêndios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e/ou  explosão,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devemos sempre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evitar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as mesmas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entrem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contato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 inflamáveis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2C61B830-DE47-4926-9D54-70E76AE035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1461262"/>
            <a:ext cx="7405370" cy="4399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Calor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responsável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pela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vapores inflamáveis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nos corpos  combustíveis.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temperatura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vai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provocar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vapores  inflamáveis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varia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</a:t>
            </a:r>
            <a:r>
              <a:rPr sz="20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outro.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qual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adquire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CALOR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(FONTES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IGNIÇÃO):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74320" indent="-261620" algn="just">
              <a:lnSpc>
                <a:spcPct val="100000"/>
              </a:lnSpc>
              <a:spcBef>
                <a:spcPts val="830"/>
              </a:spcBef>
              <a:buChar char="•"/>
              <a:tabLst>
                <a:tab pos="274955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Atrito;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74320" indent="-261620" algn="just">
              <a:lnSpc>
                <a:spcPct val="100000"/>
              </a:lnSpc>
              <a:spcBef>
                <a:spcPts val="1200"/>
              </a:spcBef>
              <a:buChar char="•"/>
              <a:tabLst>
                <a:tab pos="274955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Reação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química;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74320" indent="-261620" algn="just">
              <a:lnSpc>
                <a:spcPct val="100000"/>
              </a:lnSpc>
              <a:spcBef>
                <a:spcPts val="1200"/>
              </a:spcBef>
              <a:buChar char="•"/>
              <a:tabLst>
                <a:tab pos="27495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Energia elétrica ou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estática;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274320" indent="-261620" algn="just">
              <a:lnSpc>
                <a:spcPct val="100000"/>
              </a:lnSpc>
              <a:spcBef>
                <a:spcPts val="1200"/>
              </a:spcBef>
              <a:buChar char="•"/>
              <a:tabLst>
                <a:tab pos="27495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Raios;</a:t>
            </a:r>
          </a:p>
          <a:p>
            <a:pPr marL="274320" indent="-261620" algn="just">
              <a:lnSpc>
                <a:spcPct val="100000"/>
              </a:lnSpc>
              <a:spcBef>
                <a:spcPts val="1205"/>
              </a:spcBef>
              <a:buChar char="•"/>
              <a:tabLst>
                <a:tab pos="27495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Radioatividade.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1CCF649A-05CF-4BE0-80A6-ABBB80289B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78509" y="2149601"/>
            <a:ext cx="7332345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componente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serve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início ao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fogo.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Ele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mantém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incentiva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propagação.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geral,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precisam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transformados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gases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queimar,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quantidade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 necessário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vaporizá-los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varia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corpo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corpo.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5096D93-D8D5-4894-8D08-378277A8F3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1900555"/>
            <a:ext cx="7404734" cy="31066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Assim, 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gasolina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vaporiza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temperatura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bem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baixa,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enquanto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madeira,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carvão, etc..., exigem muito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mais 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calor,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assim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sucessivamente.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Variando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calor,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podemos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vaporizar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quase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todos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</a:t>
            </a:r>
            <a:r>
              <a:rPr sz="20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combustíveis.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Por outro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lado,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temperatura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vaporização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suficiente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queimá-lo, pois,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isto,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precisamos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após 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vaporização,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submetê-los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FONTE 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IGNIÇÃO, até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atinja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seu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Fulgor,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varia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acordo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tipo do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799E8AF6-BF0F-402C-B4A3-EAF88A1CDF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94255" y="1311057"/>
            <a:ext cx="1687042" cy="2057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33654" y="1805656"/>
            <a:ext cx="1030382" cy="1245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28892" y="1800893"/>
            <a:ext cx="121570" cy="106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38215" y="1813179"/>
            <a:ext cx="1026160" cy="1238250"/>
          </a:xfrm>
          <a:custGeom>
            <a:avLst/>
            <a:gdLst/>
            <a:ahLst/>
            <a:cxnLst/>
            <a:rect l="l" t="t" r="r" b="b"/>
            <a:pathLst>
              <a:path w="1026159" h="1238250">
                <a:moveTo>
                  <a:pt x="102870" y="0"/>
                </a:moveTo>
                <a:lnTo>
                  <a:pt x="1021207" y="1148207"/>
                </a:lnTo>
                <a:lnTo>
                  <a:pt x="1025822" y="1162266"/>
                </a:lnTo>
                <a:lnTo>
                  <a:pt x="1021842" y="1179909"/>
                </a:lnTo>
                <a:lnTo>
                  <a:pt x="991996" y="1217041"/>
                </a:lnTo>
                <a:lnTo>
                  <a:pt x="949118" y="1238059"/>
                </a:lnTo>
                <a:lnTo>
                  <a:pt x="931042" y="1238079"/>
                </a:lnTo>
                <a:lnTo>
                  <a:pt x="918337" y="1230503"/>
                </a:lnTo>
                <a:lnTo>
                  <a:pt x="0" y="82296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04041" y="1731066"/>
            <a:ext cx="1333735" cy="17440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85287" y="3909059"/>
            <a:ext cx="3201513" cy="13898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6141" y="1323175"/>
            <a:ext cx="5344160" cy="32515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5.6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MÉTODOS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TRANSMISSÃO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1600" spc="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15">
                <a:solidFill>
                  <a:schemeClr val="bg1"/>
                </a:solidFill>
                <a:latin typeface="Calibri"/>
                <a:cs typeface="Calibri"/>
              </a:rPr>
              <a:t>CALOR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25"/>
              </a:spcBef>
            </a:pPr>
            <a:endParaRPr sz="16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5.6.1</a:t>
            </a:r>
            <a:r>
              <a:rPr sz="16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IRRADIAÇÃO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25"/>
              </a:spcBef>
            </a:pPr>
            <a:endParaRPr sz="16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</a:pP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É a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transmissão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de calor por meio de ondas. </a:t>
            </a:r>
            <a:r>
              <a:rPr sz="1600" spc="-45">
                <a:solidFill>
                  <a:schemeClr val="bg1"/>
                </a:solidFill>
                <a:latin typeface="Calibri"/>
                <a:cs typeface="Calibri"/>
              </a:rPr>
              <a:t>Todo </a:t>
            </a:r>
            <a:r>
              <a:rPr sz="1600">
                <a:solidFill>
                  <a:schemeClr val="bg1"/>
                </a:solidFill>
                <a:latin typeface="Calibri"/>
                <a:cs typeface="Calibri"/>
              </a:rPr>
              <a:t>corpo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quente  emite radiações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1600" spc="-15">
                <a:solidFill>
                  <a:schemeClr val="bg1"/>
                </a:solidFill>
                <a:latin typeface="Calibri"/>
                <a:cs typeface="Calibri"/>
              </a:rPr>
              <a:t>vão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atingir os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corpos</a:t>
            </a:r>
            <a:r>
              <a:rPr sz="1600" spc="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frios.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25"/>
              </a:spcBef>
            </a:pPr>
            <a:endParaRPr sz="16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O calor do sol é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transmitido por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esse</a:t>
            </a:r>
            <a:r>
              <a:rPr sz="1600" spc="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processo.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20"/>
              </a:spcBef>
            </a:pPr>
            <a:endParaRPr sz="16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São radiações </a:t>
            </a:r>
            <a:r>
              <a:rPr sz="16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calor as que as pessoas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sentem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quando </a:t>
            </a:r>
            <a:r>
              <a:rPr sz="1600" spc="5">
                <a:solidFill>
                  <a:schemeClr val="bg1"/>
                </a:solidFill>
                <a:latin typeface="Calibri"/>
                <a:cs typeface="Calibri"/>
              </a:rPr>
              <a:t>se 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aproximam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de um </a:t>
            </a:r>
            <a:r>
              <a:rPr sz="1600" spc="-15">
                <a:solidFill>
                  <a:schemeClr val="bg1"/>
                </a:solidFill>
                <a:latin typeface="Calibri"/>
                <a:cs typeface="Calibri"/>
              </a:rPr>
              <a:t>forno</a:t>
            </a:r>
            <a:r>
              <a:rPr sz="1600" spc="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quente.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20"/>
              </a:spcBef>
            </a:pPr>
            <a:endParaRPr sz="16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Ondas caloríficas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que se </a:t>
            </a:r>
            <a:r>
              <a:rPr sz="1600" spc="-10">
                <a:solidFill>
                  <a:schemeClr val="bg1"/>
                </a:solidFill>
                <a:latin typeface="Calibri"/>
                <a:cs typeface="Calibri"/>
              </a:rPr>
              <a:t>transmitem </a:t>
            </a:r>
            <a:r>
              <a:rPr sz="1600" spc="-20">
                <a:solidFill>
                  <a:schemeClr val="bg1"/>
                </a:solidFill>
                <a:latin typeface="Calibri"/>
                <a:cs typeface="Calibri"/>
              </a:rPr>
              <a:t>através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16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spc="-5">
                <a:solidFill>
                  <a:schemeClr val="bg1"/>
                </a:solidFill>
                <a:latin typeface="Calibri"/>
                <a:cs typeface="Calibri"/>
              </a:rPr>
              <a:t>espaço.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346E80CF-03A8-46A5-A9BD-884340B783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1878330"/>
            <a:ext cx="7432040" cy="34297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44195" algn="l"/>
              </a:tabLst>
            </a:pPr>
            <a:r>
              <a:rPr sz="2000">
                <a:solidFill>
                  <a:srgbClr val="0000CC"/>
                </a:solidFill>
                <a:latin typeface="Calibri"/>
                <a:cs typeface="Calibri"/>
              </a:rPr>
              <a:t>a)	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PERIGOS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perigos fundamentais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representam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 inflamáveis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  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seguintes: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Queimam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muita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facilidade;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marR="5080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  <a:tab pos="1565275" algn="l"/>
                <a:tab pos="2863850" algn="l"/>
                <a:tab pos="4069715" algn="l"/>
                <a:tab pos="4556125" algn="l"/>
                <a:tab pos="5292090" algn="l"/>
                <a:tab pos="5891530" algn="l"/>
                <a:tab pos="71577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od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z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	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tmo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xp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	l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ais	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fici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ê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ia	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ventilação;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indent="-354965">
              <a:lnSpc>
                <a:spcPct val="100000"/>
              </a:lnSpc>
              <a:buFont typeface="Wingdings"/>
              <a:buChar char=""/>
              <a:tabLst>
                <a:tab pos="367665" algn="l"/>
                <a:tab pos="3683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líquido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espalha com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rapidez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ocupando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desníveis.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D517E60C-CF27-494D-BBF9-B0DC18587A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52120" y="1706570"/>
            <a:ext cx="2485680" cy="14385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0422" y="2471649"/>
            <a:ext cx="113821" cy="1223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40422" y="2975863"/>
            <a:ext cx="157637" cy="7208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06019" y="2941278"/>
            <a:ext cx="216535" cy="721360"/>
          </a:xfrm>
          <a:custGeom>
            <a:avLst/>
            <a:gdLst/>
            <a:ahLst/>
            <a:cxnLst/>
            <a:rect l="l" t="t" r="r" b="b"/>
            <a:pathLst>
              <a:path w="216535" h="721360">
                <a:moveTo>
                  <a:pt x="216408" y="720852"/>
                </a:moveTo>
                <a:lnTo>
                  <a:pt x="162306" y="0"/>
                </a:lnTo>
                <a:lnTo>
                  <a:pt x="54101" y="0"/>
                </a:lnTo>
                <a:lnTo>
                  <a:pt x="0" y="720852"/>
                </a:lnTo>
                <a:lnTo>
                  <a:pt x="216408" y="72085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25312" y="3681880"/>
            <a:ext cx="377951" cy="606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34707" y="3675379"/>
            <a:ext cx="378460" cy="73660"/>
          </a:xfrm>
          <a:custGeom>
            <a:avLst/>
            <a:gdLst/>
            <a:ahLst/>
            <a:cxnLst/>
            <a:rect l="l" t="t" r="r" b="b"/>
            <a:pathLst>
              <a:path w="378460" h="73660">
                <a:moveTo>
                  <a:pt x="0" y="12192"/>
                </a:moveTo>
                <a:lnTo>
                  <a:pt x="0" y="5461"/>
                </a:lnTo>
                <a:lnTo>
                  <a:pt x="5461" y="0"/>
                </a:lnTo>
                <a:lnTo>
                  <a:pt x="12191" y="0"/>
                </a:lnTo>
                <a:lnTo>
                  <a:pt x="365760" y="0"/>
                </a:lnTo>
                <a:lnTo>
                  <a:pt x="372490" y="0"/>
                </a:lnTo>
                <a:lnTo>
                  <a:pt x="377951" y="5461"/>
                </a:lnTo>
                <a:lnTo>
                  <a:pt x="377951" y="12192"/>
                </a:lnTo>
                <a:lnTo>
                  <a:pt x="377951" y="60960"/>
                </a:lnTo>
                <a:lnTo>
                  <a:pt x="377951" y="67691"/>
                </a:lnTo>
                <a:lnTo>
                  <a:pt x="372490" y="73151"/>
                </a:lnTo>
                <a:lnTo>
                  <a:pt x="365760" y="73151"/>
                </a:lnTo>
                <a:lnTo>
                  <a:pt x="12191" y="73151"/>
                </a:lnTo>
                <a:lnTo>
                  <a:pt x="5461" y="73151"/>
                </a:lnTo>
                <a:lnTo>
                  <a:pt x="0" y="67691"/>
                </a:lnTo>
                <a:lnTo>
                  <a:pt x="0" y="60960"/>
                </a:lnTo>
                <a:lnTo>
                  <a:pt x="0" y="1219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0353" y="1731644"/>
            <a:ext cx="4965743" cy="40376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926465" algn="l"/>
              </a:tabLst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Condução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propagação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feita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molécula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molécula 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corpo,</a:t>
            </a:r>
            <a:r>
              <a:rPr sz="2000" spc="2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movimento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vibratório.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taxa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condução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vai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depender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basicamente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condutividade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térmica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material, bem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superfície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espessura.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importante destacar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necessidade 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existência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meio</a:t>
            </a:r>
            <a:r>
              <a:rPr sz="2000" spc="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físico.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DC3D4026-9A21-48D4-98BC-EA1CD363CD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86127" y="4786884"/>
            <a:ext cx="428244" cy="428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99488" y="4786884"/>
            <a:ext cx="429768" cy="428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14372" y="4786884"/>
            <a:ext cx="428244" cy="428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0" y="4928615"/>
            <a:ext cx="3000755" cy="114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442844" y="1206018"/>
            <a:ext cx="5910325" cy="22961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715">
              <a:lnSpc>
                <a:spcPct val="100000"/>
              </a:lnSpc>
              <a:spcBef>
                <a:spcPts val="105"/>
              </a:spcBef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Convecção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575310" indent="927735" algn="just">
              <a:lnSpc>
                <a:spcPct val="100000"/>
              </a:lnSpc>
              <a:spcBef>
                <a:spcPts val="1680"/>
              </a:spcBef>
            </a:pP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      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 característica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fluídos.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indent="562610" algn="just">
              <a:lnSpc>
                <a:spcPct val="100000"/>
              </a:lnSpc>
              <a:spcBef>
                <a:spcPts val="1680"/>
              </a:spcBef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Pelo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aquecimento,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moléculas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expandem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elevam,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criando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correntes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ascendentes</a:t>
            </a:r>
            <a:r>
              <a:rPr sz="2000" spc="5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essas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moléculas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corrente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descendente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às 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moléculas</a:t>
            </a:r>
            <a:r>
              <a:rPr sz="2000" spc="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mais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fr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err="1">
                <a:solidFill>
                  <a:schemeClr val="bg1"/>
                </a:solidFill>
                <a:latin typeface="Calibri"/>
                <a:cs typeface="Calibri"/>
              </a:rPr>
              <a:t>as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8" name="object 8"/>
          <p:cNvSpPr/>
          <p:nvPr/>
        </p:nvSpPr>
        <p:spPr>
          <a:xfrm>
            <a:off x="5072634" y="3716273"/>
            <a:ext cx="1858010" cy="464820"/>
          </a:xfrm>
          <a:custGeom>
            <a:avLst/>
            <a:gdLst/>
            <a:ahLst/>
            <a:cxnLst/>
            <a:rect l="l" t="t" r="r" b="b"/>
            <a:pathLst>
              <a:path w="1858009" h="464820">
                <a:moveTo>
                  <a:pt x="1857756" y="232156"/>
                </a:moveTo>
                <a:lnTo>
                  <a:pt x="1833220" y="285411"/>
                </a:lnTo>
                <a:lnTo>
                  <a:pt x="1791324" y="318575"/>
                </a:lnTo>
                <a:lnTo>
                  <a:pt x="1730925" y="349386"/>
                </a:lnTo>
                <a:lnTo>
                  <a:pt x="1694303" y="363780"/>
                </a:lnTo>
                <a:lnTo>
                  <a:pt x="1653675" y="377430"/>
                </a:lnTo>
                <a:lnTo>
                  <a:pt x="1609248" y="390285"/>
                </a:lnTo>
                <a:lnTo>
                  <a:pt x="1561228" y="402293"/>
                </a:lnTo>
                <a:lnTo>
                  <a:pt x="1509821" y="413403"/>
                </a:lnTo>
                <a:lnTo>
                  <a:pt x="1455236" y="423563"/>
                </a:lnTo>
                <a:lnTo>
                  <a:pt x="1397677" y="432721"/>
                </a:lnTo>
                <a:lnTo>
                  <a:pt x="1337352" y="440826"/>
                </a:lnTo>
                <a:lnTo>
                  <a:pt x="1274467" y="447826"/>
                </a:lnTo>
                <a:lnTo>
                  <a:pt x="1209229" y="453669"/>
                </a:lnTo>
                <a:lnTo>
                  <a:pt x="1141844" y="458303"/>
                </a:lnTo>
                <a:lnTo>
                  <a:pt x="1072520" y="461677"/>
                </a:lnTo>
                <a:lnTo>
                  <a:pt x="1001462" y="463740"/>
                </a:lnTo>
                <a:lnTo>
                  <a:pt x="928877" y="464438"/>
                </a:lnTo>
                <a:lnTo>
                  <a:pt x="856293" y="463740"/>
                </a:lnTo>
                <a:lnTo>
                  <a:pt x="785235" y="461677"/>
                </a:lnTo>
                <a:lnTo>
                  <a:pt x="715911" y="458303"/>
                </a:lnTo>
                <a:lnTo>
                  <a:pt x="648526" y="453669"/>
                </a:lnTo>
                <a:lnTo>
                  <a:pt x="583288" y="447826"/>
                </a:lnTo>
                <a:lnTo>
                  <a:pt x="520403" y="440826"/>
                </a:lnTo>
                <a:lnTo>
                  <a:pt x="460078" y="432721"/>
                </a:lnTo>
                <a:lnTo>
                  <a:pt x="402519" y="423563"/>
                </a:lnTo>
                <a:lnTo>
                  <a:pt x="347934" y="413403"/>
                </a:lnTo>
                <a:lnTo>
                  <a:pt x="296527" y="402293"/>
                </a:lnTo>
                <a:lnTo>
                  <a:pt x="248507" y="390285"/>
                </a:lnTo>
                <a:lnTo>
                  <a:pt x="204080" y="377430"/>
                </a:lnTo>
                <a:lnTo>
                  <a:pt x="163452" y="363780"/>
                </a:lnTo>
                <a:lnTo>
                  <a:pt x="126830" y="349386"/>
                </a:lnTo>
                <a:lnTo>
                  <a:pt x="66431" y="318575"/>
                </a:lnTo>
                <a:lnTo>
                  <a:pt x="24535" y="285411"/>
                </a:lnTo>
                <a:lnTo>
                  <a:pt x="2794" y="250306"/>
                </a:lnTo>
                <a:lnTo>
                  <a:pt x="0" y="232156"/>
                </a:lnTo>
                <a:lnTo>
                  <a:pt x="2794" y="214022"/>
                </a:lnTo>
                <a:lnTo>
                  <a:pt x="24535" y="178947"/>
                </a:lnTo>
                <a:lnTo>
                  <a:pt x="66431" y="145807"/>
                </a:lnTo>
                <a:lnTo>
                  <a:pt x="126830" y="115014"/>
                </a:lnTo>
                <a:lnTo>
                  <a:pt x="163452" y="100628"/>
                </a:lnTo>
                <a:lnTo>
                  <a:pt x="204080" y="86985"/>
                </a:lnTo>
                <a:lnTo>
                  <a:pt x="248507" y="74135"/>
                </a:lnTo>
                <a:lnTo>
                  <a:pt x="296527" y="62131"/>
                </a:lnTo>
                <a:lnTo>
                  <a:pt x="347934" y="51025"/>
                </a:lnTo>
                <a:lnTo>
                  <a:pt x="402519" y="40868"/>
                </a:lnTo>
                <a:lnTo>
                  <a:pt x="460078" y="31712"/>
                </a:lnTo>
                <a:lnTo>
                  <a:pt x="520403" y="23609"/>
                </a:lnTo>
                <a:lnTo>
                  <a:pt x="583288" y="16611"/>
                </a:lnTo>
                <a:lnTo>
                  <a:pt x="648526" y="10769"/>
                </a:lnTo>
                <a:lnTo>
                  <a:pt x="715911" y="6135"/>
                </a:lnTo>
                <a:lnTo>
                  <a:pt x="785235" y="2761"/>
                </a:lnTo>
                <a:lnTo>
                  <a:pt x="856293" y="698"/>
                </a:lnTo>
                <a:lnTo>
                  <a:pt x="928877" y="0"/>
                </a:lnTo>
                <a:lnTo>
                  <a:pt x="1001462" y="698"/>
                </a:lnTo>
                <a:lnTo>
                  <a:pt x="1072520" y="2761"/>
                </a:lnTo>
                <a:lnTo>
                  <a:pt x="1141844" y="6135"/>
                </a:lnTo>
                <a:lnTo>
                  <a:pt x="1209229" y="10769"/>
                </a:lnTo>
                <a:lnTo>
                  <a:pt x="1274467" y="16611"/>
                </a:lnTo>
                <a:lnTo>
                  <a:pt x="1337352" y="23609"/>
                </a:lnTo>
                <a:lnTo>
                  <a:pt x="1397677" y="31712"/>
                </a:lnTo>
                <a:lnTo>
                  <a:pt x="1455236" y="40868"/>
                </a:lnTo>
                <a:lnTo>
                  <a:pt x="1509821" y="51025"/>
                </a:lnTo>
                <a:lnTo>
                  <a:pt x="1561228" y="62131"/>
                </a:lnTo>
                <a:lnTo>
                  <a:pt x="1609248" y="74135"/>
                </a:lnTo>
                <a:lnTo>
                  <a:pt x="1653675" y="86985"/>
                </a:lnTo>
                <a:lnTo>
                  <a:pt x="1694303" y="100628"/>
                </a:lnTo>
                <a:lnTo>
                  <a:pt x="1730925" y="115014"/>
                </a:lnTo>
                <a:lnTo>
                  <a:pt x="1791324" y="145807"/>
                </a:lnTo>
                <a:lnTo>
                  <a:pt x="1833220" y="178947"/>
                </a:lnTo>
                <a:lnTo>
                  <a:pt x="1854961" y="214022"/>
                </a:lnTo>
                <a:lnTo>
                  <a:pt x="1857756" y="232156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72634" y="3948429"/>
            <a:ext cx="1858010" cy="1625600"/>
          </a:xfrm>
          <a:custGeom>
            <a:avLst/>
            <a:gdLst/>
            <a:ahLst/>
            <a:cxnLst/>
            <a:rect l="l" t="t" r="r" b="b"/>
            <a:pathLst>
              <a:path w="1858009" h="1625600">
                <a:moveTo>
                  <a:pt x="1857756" y="0"/>
                </a:moveTo>
                <a:lnTo>
                  <a:pt x="1857756" y="1393317"/>
                </a:lnTo>
                <a:lnTo>
                  <a:pt x="1854961" y="1411467"/>
                </a:lnTo>
                <a:lnTo>
                  <a:pt x="1833220" y="1446572"/>
                </a:lnTo>
                <a:lnTo>
                  <a:pt x="1791324" y="1479736"/>
                </a:lnTo>
                <a:lnTo>
                  <a:pt x="1730925" y="1510547"/>
                </a:lnTo>
                <a:lnTo>
                  <a:pt x="1694303" y="1524941"/>
                </a:lnTo>
                <a:lnTo>
                  <a:pt x="1653675" y="1538591"/>
                </a:lnTo>
                <a:lnTo>
                  <a:pt x="1609248" y="1551446"/>
                </a:lnTo>
                <a:lnTo>
                  <a:pt x="1561228" y="1563454"/>
                </a:lnTo>
                <a:lnTo>
                  <a:pt x="1509821" y="1574564"/>
                </a:lnTo>
                <a:lnTo>
                  <a:pt x="1455236" y="1584724"/>
                </a:lnTo>
                <a:lnTo>
                  <a:pt x="1397677" y="1593882"/>
                </a:lnTo>
                <a:lnTo>
                  <a:pt x="1337352" y="1601987"/>
                </a:lnTo>
                <a:lnTo>
                  <a:pt x="1274467" y="1608987"/>
                </a:lnTo>
                <a:lnTo>
                  <a:pt x="1209229" y="1614830"/>
                </a:lnTo>
                <a:lnTo>
                  <a:pt x="1141844" y="1619464"/>
                </a:lnTo>
                <a:lnTo>
                  <a:pt x="1072520" y="1622838"/>
                </a:lnTo>
                <a:lnTo>
                  <a:pt x="1001462" y="1624901"/>
                </a:lnTo>
                <a:lnTo>
                  <a:pt x="928877" y="1625600"/>
                </a:lnTo>
                <a:lnTo>
                  <a:pt x="856293" y="1624901"/>
                </a:lnTo>
                <a:lnTo>
                  <a:pt x="785235" y="1622838"/>
                </a:lnTo>
                <a:lnTo>
                  <a:pt x="715911" y="1619464"/>
                </a:lnTo>
                <a:lnTo>
                  <a:pt x="648526" y="1614830"/>
                </a:lnTo>
                <a:lnTo>
                  <a:pt x="583288" y="1608987"/>
                </a:lnTo>
                <a:lnTo>
                  <a:pt x="520403" y="1601987"/>
                </a:lnTo>
                <a:lnTo>
                  <a:pt x="460078" y="1593882"/>
                </a:lnTo>
                <a:lnTo>
                  <a:pt x="402519" y="1584724"/>
                </a:lnTo>
                <a:lnTo>
                  <a:pt x="347934" y="1574564"/>
                </a:lnTo>
                <a:lnTo>
                  <a:pt x="296527" y="1563454"/>
                </a:lnTo>
                <a:lnTo>
                  <a:pt x="248507" y="1551446"/>
                </a:lnTo>
                <a:lnTo>
                  <a:pt x="204080" y="1538591"/>
                </a:lnTo>
                <a:lnTo>
                  <a:pt x="163452" y="1524941"/>
                </a:lnTo>
                <a:lnTo>
                  <a:pt x="126830" y="1510547"/>
                </a:lnTo>
                <a:lnTo>
                  <a:pt x="66431" y="1479736"/>
                </a:lnTo>
                <a:lnTo>
                  <a:pt x="24535" y="1446572"/>
                </a:lnTo>
                <a:lnTo>
                  <a:pt x="2794" y="1411467"/>
                </a:lnTo>
                <a:lnTo>
                  <a:pt x="0" y="1393317"/>
                </a:lnTo>
                <a:lnTo>
                  <a:pt x="0" y="0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72634" y="4531614"/>
            <a:ext cx="1858010" cy="1042669"/>
          </a:xfrm>
          <a:custGeom>
            <a:avLst/>
            <a:gdLst/>
            <a:ahLst/>
            <a:cxnLst/>
            <a:rect l="l" t="t" r="r" b="b"/>
            <a:pathLst>
              <a:path w="1858009" h="1042670">
                <a:moveTo>
                  <a:pt x="0" y="0"/>
                </a:moveTo>
                <a:lnTo>
                  <a:pt x="0" y="798576"/>
                </a:lnTo>
                <a:lnTo>
                  <a:pt x="2794" y="817625"/>
                </a:lnTo>
                <a:lnTo>
                  <a:pt x="24535" y="854470"/>
                </a:lnTo>
                <a:lnTo>
                  <a:pt x="66431" y="889282"/>
                </a:lnTo>
                <a:lnTo>
                  <a:pt x="126830" y="921624"/>
                </a:lnTo>
                <a:lnTo>
                  <a:pt x="163452" y="936734"/>
                </a:lnTo>
                <a:lnTo>
                  <a:pt x="204080" y="951064"/>
                </a:lnTo>
                <a:lnTo>
                  <a:pt x="248507" y="964560"/>
                </a:lnTo>
                <a:lnTo>
                  <a:pt x="296527" y="977167"/>
                </a:lnTo>
                <a:lnTo>
                  <a:pt x="347934" y="988831"/>
                </a:lnTo>
                <a:lnTo>
                  <a:pt x="402519" y="999498"/>
                </a:lnTo>
                <a:lnTo>
                  <a:pt x="460078" y="1009113"/>
                </a:lnTo>
                <a:lnTo>
                  <a:pt x="520403" y="1017623"/>
                </a:lnTo>
                <a:lnTo>
                  <a:pt x="583288" y="1024972"/>
                </a:lnTo>
                <a:lnTo>
                  <a:pt x="648526" y="1031107"/>
                </a:lnTo>
                <a:lnTo>
                  <a:pt x="715911" y="1035973"/>
                </a:lnTo>
                <a:lnTo>
                  <a:pt x="785235" y="1039516"/>
                </a:lnTo>
                <a:lnTo>
                  <a:pt x="856293" y="1041682"/>
                </a:lnTo>
                <a:lnTo>
                  <a:pt x="928877" y="1042416"/>
                </a:lnTo>
                <a:lnTo>
                  <a:pt x="1001462" y="1041682"/>
                </a:lnTo>
                <a:lnTo>
                  <a:pt x="1072520" y="1039516"/>
                </a:lnTo>
                <a:lnTo>
                  <a:pt x="1141844" y="1035973"/>
                </a:lnTo>
                <a:lnTo>
                  <a:pt x="1209229" y="1031107"/>
                </a:lnTo>
                <a:lnTo>
                  <a:pt x="1274467" y="1024972"/>
                </a:lnTo>
                <a:lnTo>
                  <a:pt x="1337352" y="1017623"/>
                </a:lnTo>
                <a:lnTo>
                  <a:pt x="1397677" y="1009113"/>
                </a:lnTo>
                <a:lnTo>
                  <a:pt x="1455236" y="999498"/>
                </a:lnTo>
                <a:lnTo>
                  <a:pt x="1509821" y="988831"/>
                </a:lnTo>
                <a:lnTo>
                  <a:pt x="1561228" y="977167"/>
                </a:lnTo>
                <a:lnTo>
                  <a:pt x="1609248" y="964560"/>
                </a:lnTo>
                <a:lnTo>
                  <a:pt x="1653675" y="951064"/>
                </a:lnTo>
                <a:lnTo>
                  <a:pt x="1694303" y="936734"/>
                </a:lnTo>
                <a:lnTo>
                  <a:pt x="1730925" y="921624"/>
                </a:lnTo>
                <a:lnTo>
                  <a:pt x="1791324" y="889282"/>
                </a:lnTo>
                <a:lnTo>
                  <a:pt x="1833220" y="854470"/>
                </a:lnTo>
                <a:lnTo>
                  <a:pt x="1854961" y="817625"/>
                </a:lnTo>
                <a:lnTo>
                  <a:pt x="1857756" y="798576"/>
                </a:lnTo>
                <a:lnTo>
                  <a:pt x="1857756" y="243840"/>
                </a:lnTo>
                <a:lnTo>
                  <a:pt x="928877" y="243840"/>
                </a:lnTo>
                <a:lnTo>
                  <a:pt x="856293" y="243106"/>
                </a:lnTo>
                <a:lnTo>
                  <a:pt x="785235" y="240940"/>
                </a:lnTo>
                <a:lnTo>
                  <a:pt x="715911" y="237397"/>
                </a:lnTo>
                <a:lnTo>
                  <a:pt x="648526" y="232531"/>
                </a:lnTo>
                <a:lnTo>
                  <a:pt x="583288" y="226396"/>
                </a:lnTo>
                <a:lnTo>
                  <a:pt x="520403" y="219047"/>
                </a:lnTo>
                <a:lnTo>
                  <a:pt x="460078" y="210537"/>
                </a:lnTo>
                <a:lnTo>
                  <a:pt x="402519" y="200922"/>
                </a:lnTo>
                <a:lnTo>
                  <a:pt x="347934" y="190255"/>
                </a:lnTo>
                <a:lnTo>
                  <a:pt x="296527" y="178591"/>
                </a:lnTo>
                <a:lnTo>
                  <a:pt x="248507" y="165984"/>
                </a:lnTo>
                <a:lnTo>
                  <a:pt x="204080" y="152488"/>
                </a:lnTo>
                <a:lnTo>
                  <a:pt x="163452" y="138158"/>
                </a:lnTo>
                <a:lnTo>
                  <a:pt x="126830" y="123048"/>
                </a:lnTo>
                <a:lnTo>
                  <a:pt x="66431" y="90706"/>
                </a:lnTo>
                <a:lnTo>
                  <a:pt x="24535" y="55894"/>
                </a:lnTo>
                <a:lnTo>
                  <a:pt x="2794" y="19049"/>
                </a:lnTo>
                <a:lnTo>
                  <a:pt x="0" y="0"/>
                </a:lnTo>
                <a:close/>
              </a:path>
              <a:path w="1858009" h="1042670">
                <a:moveTo>
                  <a:pt x="1857756" y="0"/>
                </a:moveTo>
                <a:lnTo>
                  <a:pt x="1846713" y="37699"/>
                </a:lnTo>
                <a:lnTo>
                  <a:pt x="1814689" y="73581"/>
                </a:lnTo>
                <a:lnTo>
                  <a:pt x="1763334" y="107213"/>
                </a:lnTo>
                <a:lnTo>
                  <a:pt x="1694303" y="138158"/>
                </a:lnTo>
                <a:lnTo>
                  <a:pt x="1653675" y="152488"/>
                </a:lnTo>
                <a:lnTo>
                  <a:pt x="1609248" y="165984"/>
                </a:lnTo>
                <a:lnTo>
                  <a:pt x="1561228" y="178591"/>
                </a:lnTo>
                <a:lnTo>
                  <a:pt x="1509821" y="190255"/>
                </a:lnTo>
                <a:lnTo>
                  <a:pt x="1455236" y="200922"/>
                </a:lnTo>
                <a:lnTo>
                  <a:pt x="1397677" y="210537"/>
                </a:lnTo>
                <a:lnTo>
                  <a:pt x="1337352" y="219047"/>
                </a:lnTo>
                <a:lnTo>
                  <a:pt x="1274467" y="226396"/>
                </a:lnTo>
                <a:lnTo>
                  <a:pt x="1209229" y="232531"/>
                </a:lnTo>
                <a:lnTo>
                  <a:pt x="1141844" y="237397"/>
                </a:lnTo>
                <a:lnTo>
                  <a:pt x="1072520" y="240940"/>
                </a:lnTo>
                <a:lnTo>
                  <a:pt x="1001462" y="243106"/>
                </a:lnTo>
                <a:lnTo>
                  <a:pt x="928877" y="243840"/>
                </a:lnTo>
                <a:lnTo>
                  <a:pt x="1857756" y="243840"/>
                </a:lnTo>
                <a:lnTo>
                  <a:pt x="1857756" y="0"/>
                </a:lnTo>
                <a:close/>
              </a:path>
            </a:pathLst>
          </a:custGeom>
          <a:solidFill>
            <a:srgbClr val="8EB4E2">
              <a:alpha val="4196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72634" y="4287773"/>
            <a:ext cx="1858010" cy="487680"/>
          </a:xfrm>
          <a:custGeom>
            <a:avLst/>
            <a:gdLst/>
            <a:ahLst/>
            <a:cxnLst/>
            <a:rect l="l" t="t" r="r" b="b"/>
            <a:pathLst>
              <a:path w="1858009" h="487679">
                <a:moveTo>
                  <a:pt x="928877" y="0"/>
                </a:moveTo>
                <a:lnTo>
                  <a:pt x="856293" y="733"/>
                </a:lnTo>
                <a:lnTo>
                  <a:pt x="785235" y="2899"/>
                </a:lnTo>
                <a:lnTo>
                  <a:pt x="715911" y="6442"/>
                </a:lnTo>
                <a:lnTo>
                  <a:pt x="648526" y="11308"/>
                </a:lnTo>
                <a:lnTo>
                  <a:pt x="583288" y="17443"/>
                </a:lnTo>
                <a:lnTo>
                  <a:pt x="520403" y="24792"/>
                </a:lnTo>
                <a:lnTo>
                  <a:pt x="460078" y="33302"/>
                </a:lnTo>
                <a:lnTo>
                  <a:pt x="402519" y="42917"/>
                </a:lnTo>
                <a:lnTo>
                  <a:pt x="347934" y="53584"/>
                </a:lnTo>
                <a:lnTo>
                  <a:pt x="296527" y="65248"/>
                </a:lnTo>
                <a:lnTo>
                  <a:pt x="248507" y="77855"/>
                </a:lnTo>
                <a:lnTo>
                  <a:pt x="204080" y="91351"/>
                </a:lnTo>
                <a:lnTo>
                  <a:pt x="163452" y="105681"/>
                </a:lnTo>
                <a:lnTo>
                  <a:pt x="126830" y="120791"/>
                </a:lnTo>
                <a:lnTo>
                  <a:pt x="66431" y="153133"/>
                </a:lnTo>
                <a:lnTo>
                  <a:pt x="24535" y="187945"/>
                </a:lnTo>
                <a:lnTo>
                  <a:pt x="2794" y="224790"/>
                </a:lnTo>
                <a:lnTo>
                  <a:pt x="0" y="243839"/>
                </a:lnTo>
                <a:lnTo>
                  <a:pt x="2794" y="262889"/>
                </a:lnTo>
                <a:lnTo>
                  <a:pt x="24535" y="299734"/>
                </a:lnTo>
                <a:lnTo>
                  <a:pt x="66431" y="334546"/>
                </a:lnTo>
                <a:lnTo>
                  <a:pt x="126830" y="366888"/>
                </a:lnTo>
                <a:lnTo>
                  <a:pt x="163452" y="381998"/>
                </a:lnTo>
                <a:lnTo>
                  <a:pt x="204080" y="396328"/>
                </a:lnTo>
                <a:lnTo>
                  <a:pt x="248507" y="409824"/>
                </a:lnTo>
                <a:lnTo>
                  <a:pt x="296527" y="422431"/>
                </a:lnTo>
                <a:lnTo>
                  <a:pt x="347934" y="434095"/>
                </a:lnTo>
                <a:lnTo>
                  <a:pt x="402519" y="444762"/>
                </a:lnTo>
                <a:lnTo>
                  <a:pt x="460078" y="454377"/>
                </a:lnTo>
                <a:lnTo>
                  <a:pt x="520403" y="462887"/>
                </a:lnTo>
                <a:lnTo>
                  <a:pt x="583288" y="470236"/>
                </a:lnTo>
                <a:lnTo>
                  <a:pt x="648526" y="476371"/>
                </a:lnTo>
                <a:lnTo>
                  <a:pt x="715911" y="481237"/>
                </a:lnTo>
                <a:lnTo>
                  <a:pt x="785235" y="484780"/>
                </a:lnTo>
                <a:lnTo>
                  <a:pt x="856293" y="486946"/>
                </a:lnTo>
                <a:lnTo>
                  <a:pt x="928877" y="487680"/>
                </a:lnTo>
                <a:lnTo>
                  <a:pt x="1001462" y="486946"/>
                </a:lnTo>
                <a:lnTo>
                  <a:pt x="1072520" y="484780"/>
                </a:lnTo>
                <a:lnTo>
                  <a:pt x="1141844" y="481237"/>
                </a:lnTo>
                <a:lnTo>
                  <a:pt x="1209229" y="476371"/>
                </a:lnTo>
                <a:lnTo>
                  <a:pt x="1274467" y="470236"/>
                </a:lnTo>
                <a:lnTo>
                  <a:pt x="1337352" y="462887"/>
                </a:lnTo>
                <a:lnTo>
                  <a:pt x="1397677" y="454377"/>
                </a:lnTo>
                <a:lnTo>
                  <a:pt x="1455236" y="444762"/>
                </a:lnTo>
                <a:lnTo>
                  <a:pt x="1509821" y="434095"/>
                </a:lnTo>
                <a:lnTo>
                  <a:pt x="1561228" y="422431"/>
                </a:lnTo>
                <a:lnTo>
                  <a:pt x="1609248" y="409824"/>
                </a:lnTo>
                <a:lnTo>
                  <a:pt x="1653675" y="396328"/>
                </a:lnTo>
                <a:lnTo>
                  <a:pt x="1694303" y="381998"/>
                </a:lnTo>
                <a:lnTo>
                  <a:pt x="1730925" y="366888"/>
                </a:lnTo>
                <a:lnTo>
                  <a:pt x="1791324" y="334546"/>
                </a:lnTo>
                <a:lnTo>
                  <a:pt x="1833220" y="299734"/>
                </a:lnTo>
                <a:lnTo>
                  <a:pt x="1854961" y="262889"/>
                </a:lnTo>
                <a:lnTo>
                  <a:pt x="1857756" y="243839"/>
                </a:lnTo>
                <a:lnTo>
                  <a:pt x="1854961" y="224790"/>
                </a:lnTo>
                <a:lnTo>
                  <a:pt x="1833220" y="187945"/>
                </a:lnTo>
                <a:lnTo>
                  <a:pt x="1791324" y="153133"/>
                </a:lnTo>
                <a:lnTo>
                  <a:pt x="1730925" y="120791"/>
                </a:lnTo>
                <a:lnTo>
                  <a:pt x="1694303" y="105681"/>
                </a:lnTo>
                <a:lnTo>
                  <a:pt x="1653675" y="91351"/>
                </a:lnTo>
                <a:lnTo>
                  <a:pt x="1609248" y="77855"/>
                </a:lnTo>
                <a:lnTo>
                  <a:pt x="1561228" y="65248"/>
                </a:lnTo>
                <a:lnTo>
                  <a:pt x="1509821" y="53584"/>
                </a:lnTo>
                <a:lnTo>
                  <a:pt x="1455236" y="42917"/>
                </a:lnTo>
                <a:lnTo>
                  <a:pt x="1397677" y="33302"/>
                </a:lnTo>
                <a:lnTo>
                  <a:pt x="1337352" y="24792"/>
                </a:lnTo>
                <a:lnTo>
                  <a:pt x="1274467" y="17443"/>
                </a:lnTo>
                <a:lnTo>
                  <a:pt x="1209229" y="11308"/>
                </a:lnTo>
                <a:lnTo>
                  <a:pt x="1141844" y="6442"/>
                </a:lnTo>
                <a:lnTo>
                  <a:pt x="1072520" y="2899"/>
                </a:lnTo>
                <a:lnTo>
                  <a:pt x="1001462" y="733"/>
                </a:lnTo>
                <a:lnTo>
                  <a:pt x="928877" y="0"/>
                </a:lnTo>
                <a:close/>
              </a:path>
            </a:pathLst>
          </a:custGeom>
          <a:solidFill>
            <a:srgbClr val="BAD2ED">
              <a:alpha val="4196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72634" y="4287773"/>
            <a:ext cx="1858010" cy="487680"/>
          </a:xfrm>
          <a:custGeom>
            <a:avLst/>
            <a:gdLst/>
            <a:ahLst/>
            <a:cxnLst/>
            <a:rect l="l" t="t" r="r" b="b"/>
            <a:pathLst>
              <a:path w="1858009" h="487679">
                <a:moveTo>
                  <a:pt x="1857756" y="243839"/>
                </a:moveTo>
                <a:lnTo>
                  <a:pt x="1846713" y="281539"/>
                </a:lnTo>
                <a:lnTo>
                  <a:pt x="1814689" y="317421"/>
                </a:lnTo>
                <a:lnTo>
                  <a:pt x="1763334" y="351053"/>
                </a:lnTo>
                <a:lnTo>
                  <a:pt x="1694303" y="381998"/>
                </a:lnTo>
                <a:lnTo>
                  <a:pt x="1653675" y="396328"/>
                </a:lnTo>
                <a:lnTo>
                  <a:pt x="1609248" y="409824"/>
                </a:lnTo>
                <a:lnTo>
                  <a:pt x="1561228" y="422431"/>
                </a:lnTo>
                <a:lnTo>
                  <a:pt x="1509821" y="434095"/>
                </a:lnTo>
                <a:lnTo>
                  <a:pt x="1455236" y="444762"/>
                </a:lnTo>
                <a:lnTo>
                  <a:pt x="1397677" y="454377"/>
                </a:lnTo>
                <a:lnTo>
                  <a:pt x="1337352" y="462887"/>
                </a:lnTo>
                <a:lnTo>
                  <a:pt x="1274467" y="470236"/>
                </a:lnTo>
                <a:lnTo>
                  <a:pt x="1209229" y="476371"/>
                </a:lnTo>
                <a:lnTo>
                  <a:pt x="1141844" y="481237"/>
                </a:lnTo>
                <a:lnTo>
                  <a:pt x="1072520" y="484780"/>
                </a:lnTo>
                <a:lnTo>
                  <a:pt x="1001462" y="486946"/>
                </a:lnTo>
                <a:lnTo>
                  <a:pt x="928877" y="487680"/>
                </a:lnTo>
                <a:lnTo>
                  <a:pt x="856293" y="486946"/>
                </a:lnTo>
                <a:lnTo>
                  <a:pt x="785235" y="484780"/>
                </a:lnTo>
                <a:lnTo>
                  <a:pt x="715911" y="481237"/>
                </a:lnTo>
                <a:lnTo>
                  <a:pt x="648526" y="476371"/>
                </a:lnTo>
                <a:lnTo>
                  <a:pt x="583288" y="470236"/>
                </a:lnTo>
                <a:lnTo>
                  <a:pt x="520403" y="462887"/>
                </a:lnTo>
                <a:lnTo>
                  <a:pt x="460078" y="454377"/>
                </a:lnTo>
                <a:lnTo>
                  <a:pt x="402519" y="444762"/>
                </a:lnTo>
                <a:lnTo>
                  <a:pt x="347934" y="434095"/>
                </a:lnTo>
                <a:lnTo>
                  <a:pt x="296527" y="422431"/>
                </a:lnTo>
                <a:lnTo>
                  <a:pt x="248507" y="409824"/>
                </a:lnTo>
                <a:lnTo>
                  <a:pt x="204080" y="396328"/>
                </a:lnTo>
                <a:lnTo>
                  <a:pt x="163452" y="381998"/>
                </a:lnTo>
                <a:lnTo>
                  <a:pt x="126830" y="366888"/>
                </a:lnTo>
                <a:lnTo>
                  <a:pt x="66431" y="334546"/>
                </a:lnTo>
                <a:lnTo>
                  <a:pt x="24535" y="299734"/>
                </a:lnTo>
                <a:lnTo>
                  <a:pt x="2794" y="262889"/>
                </a:lnTo>
                <a:lnTo>
                  <a:pt x="0" y="243839"/>
                </a:lnTo>
                <a:lnTo>
                  <a:pt x="2794" y="224790"/>
                </a:lnTo>
                <a:lnTo>
                  <a:pt x="24535" y="187945"/>
                </a:lnTo>
                <a:lnTo>
                  <a:pt x="66431" y="153133"/>
                </a:lnTo>
                <a:lnTo>
                  <a:pt x="126830" y="120791"/>
                </a:lnTo>
                <a:lnTo>
                  <a:pt x="163452" y="105681"/>
                </a:lnTo>
                <a:lnTo>
                  <a:pt x="204080" y="91351"/>
                </a:lnTo>
                <a:lnTo>
                  <a:pt x="248507" y="77855"/>
                </a:lnTo>
                <a:lnTo>
                  <a:pt x="296527" y="65248"/>
                </a:lnTo>
                <a:lnTo>
                  <a:pt x="347934" y="53584"/>
                </a:lnTo>
                <a:lnTo>
                  <a:pt x="402519" y="42917"/>
                </a:lnTo>
                <a:lnTo>
                  <a:pt x="460078" y="33302"/>
                </a:lnTo>
                <a:lnTo>
                  <a:pt x="520403" y="24792"/>
                </a:lnTo>
                <a:lnTo>
                  <a:pt x="583288" y="17443"/>
                </a:lnTo>
                <a:lnTo>
                  <a:pt x="648526" y="11308"/>
                </a:lnTo>
                <a:lnTo>
                  <a:pt x="715911" y="6442"/>
                </a:lnTo>
                <a:lnTo>
                  <a:pt x="785235" y="2899"/>
                </a:lnTo>
                <a:lnTo>
                  <a:pt x="856293" y="733"/>
                </a:lnTo>
                <a:lnTo>
                  <a:pt x="928877" y="0"/>
                </a:lnTo>
                <a:lnTo>
                  <a:pt x="1001462" y="733"/>
                </a:lnTo>
                <a:lnTo>
                  <a:pt x="1072520" y="2899"/>
                </a:lnTo>
                <a:lnTo>
                  <a:pt x="1141844" y="6442"/>
                </a:lnTo>
                <a:lnTo>
                  <a:pt x="1209229" y="11308"/>
                </a:lnTo>
                <a:lnTo>
                  <a:pt x="1274467" y="17443"/>
                </a:lnTo>
                <a:lnTo>
                  <a:pt x="1337352" y="24792"/>
                </a:lnTo>
                <a:lnTo>
                  <a:pt x="1397677" y="33302"/>
                </a:lnTo>
                <a:lnTo>
                  <a:pt x="1455236" y="42917"/>
                </a:lnTo>
                <a:lnTo>
                  <a:pt x="1509821" y="53584"/>
                </a:lnTo>
                <a:lnTo>
                  <a:pt x="1561228" y="65248"/>
                </a:lnTo>
                <a:lnTo>
                  <a:pt x="1609248" y="77855"/>
                </a:lnTo>
                <a:lnTo>
                  <a:pt x="1653675" y="91351"/>
                </a:lnTo>
                <a:lnTo>
                  <a:pt x="1694303" y="105681"/>
                </a:lnTo>
                <a:lnTo>
                  <a:pt x="1730925" y="120791"/>
                </a:lnTo>
                <a:lnTo>
                  <a:pt x="1791324" y="153133"/>
                </a:lnTo>
                <a:lnTo>
                  <a:pt x="1833220" y="187945"/>
                </a:lnTo>
                <a:lnTo>
                  <a:pt x="1854961" y="224790"/>
                </a:lnTo>
                <a:lnTo>
                  <a:pt x="1857756" y="243839"/>
                </a:lnTo>
                <a:close/>
              </a:path>
            </a:pathLst>
          </a:custGeom>
          <a:ln w="259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72634" y="4531614"/>
            <a:ext cx="1858010" cy="1042669"/>
          </a:xfrm>
          <a:custGeom>
            <a:avLst/>
            <a:gdLst/>
            <a:ahLst/>
            <a:cxnLst/>
            <a:rect l="l" t="t" r="r" b="b"/>
            <a:pathLst>
              <a:path w="1858009" h="1042670">
                <a:moveTo>
                  <a:pt x="1857756" y="0"/>
                </a:moveTo>
                <a:lnTo>
                  <a:pt x="1857756" y="798576"/>
                </a:lnTo>
                <a:lnTo>
                  <a:pt x="1854961" y="817625"/>
                </a:lnTo>
                <a:lnTo>
                  <a:pt x="1833220" y="854470"/>
                </a:lnTo>
                <a:lnTo>
                  <a:pt x="1791324" y="889282"/>
                </a:lnTo>
                <a:lnTo>
                  <a:pt x="1730925" y="921624"/>
                </a:lnTo>
                <a:lnTo>
                  <a:pt x="1694303" y="936734"/>
                </a:lnTo>
                <a:lnTo>
                  <a:pt x="1653675" y="951064"/>
                </a:lnTo>
                <a:lnTo>
                  <a:pt x="1609248" y="964560"/>
                </a:lnTo>
                <a:lnTo>
                  <a:pt x="1561228" y="977167"/>
                </a:lnTo>
                <a:lnTo>
                  <a:pt x="1509821" y="988831"/>
                </a:lnTo>
                <a:lnTo>
                  <a:pt x="1455236" y="999498"/>
                </a:lnTo>
                <a:lnTo>
                  <a:pt x="1397677" y="1009113"/>
                </a:lnTo>
                <a:lnTo>
                  <a:pt x="1337352" y="1017623"/>
                </a:lnTo>
                <a:lnTo>
                  <a:pt x="1274467" y="1024972"/>
                </a:lnTo>
                <a:lnTo>
                  <a:pt x="1209229" y="1031107"/>
                </a:lnTo>
                <a:lnTo>
                  <a:pt x="1141844" y="1035973"/>
                </a:lnTo>
                <a:lnTo>
                  <a:pt x="1072520" y="1039516"/>
                </a:lnTo>
                <a:lnTo>
                  <a:pt x="1001462" y="1041682"/>
                </a:lnTo>
                <a:lnTo>
                  <a:pt x="928877" y="1042416"/>
                </a:lnTo>
                <a:lnTo>
                  <a:pt x="856293" y="1041682"/>
                </a:lnTo>
                <a:lnTo>
                  <a:pt x="785235" y="1039516"/>
                </a:lnTo>
                <a:lnTo>
                  <a:pt x="715911" y="1035973"/>
                </a:lnTo>
                <a:lnTo>
                  <a:pt x="648526" y="1031107"/>
                </a:lnTo>
                <a:lnTo>
                  <a:pt x="583288" y="1024972"/>
                </a:lnTo>
                <a:lnTo>
                  <a:pt x="520403" y="1017623"/>
                </a:lnTo>
                <a:lnTo>
                  <a:pt x="460078" y="1009113"/>
                </a:lnTo>
                <a:lnTo>
                  <a:pt x="402519" y="999498"/>
                </a:lnTo>
                <a:lnTo>
                  <a:pt x="347934" y="988831"/>
                </a:lnTo>
                <a:lnTo>
                  <a:pt x="296527" y="977167"/>
                </a:lnTo>
                <a:lnTo>
                  <a:pt x="248507" y="964560"/>
                </a:lnTo>
                <a:lnTo>
                  <a:pt x="204080" y="951064"/>
                </a:lnTo>
                <a:lnTo>
                  <a:pt x="163452" y="936734"/>
                </a:lnTo>
                <a:lnTo>
                  <a:pt x="126830" y="921624"/>
                </a:lnTo>
                <a:lnTo>
                  <a:pt x="66431" y="889282"/>
                </a:lnTo>
                <a:lnTo>
                  <a:pt x="24535" y="854470"/>
                </a:lnTo>
                <a:lnTo>
                  <a:pt x="2794" y="817625"/>
                </a:lnTo>
                <a:lnTo>
                  <a:pt x="0" y="798576"/>
                </a:lnTo>
                <a:lnTo>
                  <a:pt x="0" y="0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72634" y="5072634"/>
            <a:ext cx="1858010" cy="500380"/>
          </a:xfrm>
          <a:custGeom>
            <a:avLst/>
            <a:gdLst/>
            <a:ahLst/>
            <a:cxnLst/>
            <a:rect l="l" t="t" r="r" b="b"/>
            <a:pathLst>
              <a:path w="1858009" h="500379">
                <a:moveTo>
                  <a:pt x="0" y="249936"/>
                </a:moveTo>
                <a:lnTo>
                  <a:pt x="11042" y="211279"/>
                </a:lnTo>
                <a:lnTo>
                  <a:pt x="43066" y="174490"/>
                </a:lnTo>
                <a:lnTo>
                  <a:pt x="94421" y="140014"/>
                </a:lnTo>
                <a:lnTo>
                  <a:pt x="163452" y="108295"/>
                </a:lnTo>
                <a:lnTo>
                  <a:pt x="204080" y="93608"/>
                </a:lnTo>
                <a:lnTo>
                  <a:pt x="248507" y="79776"/>
                </a:lnTo>
                <a:lnTo>
                  <a:pt x="296527" y="66857"/>
                </a:lnTo>
                <a:lnTo>
                  <a:pt x="347934" y="54903"/>
                </a:lnTo>
                <a:lnTo>
                  <a:pt x="402519" y="43973"/>
                </a:lnTo>
                <a:lnTo>
                  <a:pt x="460078" y="34120"/>
                </a:lnTo>
                <a:lnTo>
                  <a:pt x="520403" y="25401"/>
                </a:lnTo>
                <a:lnTo>
                  <a:pt x="583288" y="17871"/>
                </a:lnTo>
                <a:lnTo>
                  <a:pt x="648526" y="11585"/>
                </a:lnTo>
                <a:lnTo>
                  <a:pt x="715911" y="6600"/>
                </a:lnTo>
                <a:lnTo>
                  <a:pt x="785235" y="2970"/>
                </a:lnTo>
                <a:lnTo>
                  <a:pt x="856293" y="751"/>
                </a:lnTo>
                <a:lnTo>
                  <a:pt x="928877" y="0"/>
                </a:lnTo>
                <a:lnTo>
                  <a:pt x="1001462" y="751"/>
                </a:lnTo>
                <a:lnTo>
                  <a:pt x="1072520" y="2970"/>
                </a:lnTo>
                <a:lnTo>
                  <a:pt x="1141844" y="6600"/>
                </a:lnTo>
                <a:lnTo>
                  <a:pt x="1209229" y="11585"/>
                </a:lnTo>
                <a:lnTo>
                  <a:pt x="1274467" y="17871"/>
                </a:lnTo>
                <a:lnTo>
                  <a:pt x="1337352" y="25401"/>
                </a:lnTo>
                <a:lnTo>
                  <a:pt x="1397677" y="34120"/>
                </a:lnTo>
                <a:lnTo>
                  <a:pt x="1455236" y="43973"/>
                </a:lnTo>
                <a:lnTo>
                  <a:pt x="1509821" y="54903"/>
                </a:lnTo>
                <a:lnTo>
                  <a:pt x="1561228" y="66857"/>
                </a:lnTo>
                <a:lnTo>
                  <a:pt x="1609248" y="79776"/>
                </a:lnTo>
                <a:lnTo>
                  <a:pt x="1653675" y="93608"/>
                </a:lnTo>
                <a:lnTo>
                  <a:pt x="1694303" y="108295"/>
                </a:lnTo>
                <a:lnTo>
                  <a:pt x="1730925" y="123782"/>
                </a:lnTo>
                <a:lnTo>
                  <a:pt x="1791324" y="156935"/>
                </a:lnTo>
                <a:lnTo>
                  <a:pt x="1833220" y="192623"/>
                </a:lnTo>
                <a:lnTo>
                  <a:pt x="1854961" y="230401"/>
                </a:lnTo>
                <a:lnTo>
                  <a:pt x="1857756" y="249936"/>
                </a:lnTo>
                <a:lnTo>
                  <a:pt x="1854961" y="269470"/>
                </a:lnTo>
                <a:lnTo>
                  <a:pt x="1833220" y="307248"/>
                </a:lnTo>
                <a:lnTo>
                  <a:pt x="1791324" y="342936"/>
                </a:lnTo>
                <a:lnTo>
                  <a:pt x="1730925" y="376089"/>
                </a:lnTo>
                <a:lnTo>
                  <a:pt x="1694303" y="391576"/>
                </a:lnTo>
                <a:lnTo>
                  <a:pt x="1653675" y="406263"/>
                </a:lnTo>
                <a:lnTo>
                  <a:pt x="1609248" y="420095"/>
                </a:lnTo>
                <a:lnTo>
                  <a:pt x="1561228" y="433014"/>
                </a:lnTo>
                <a:lnTo>
                  <a:pt x="1509821" y="444968"/>
                </a:lnTo>
                <a:lnTo>
                  <a:pt x="1455236" y="455898"/>
                </a:lnTo>
                <a:lnTo>
                  <a:pt x="1397677" y="465751"/>
                </a:lnTo>
                <a:lnTo>
                  <a:pt x="1337352" y="474470"/>
                </a:lnTo>
                <a:lnTo>
                  <a:pt x="1274467" y="482000"/>
                </a:lnTo>
                <a:lnTo>
                  <a:pt x="1209229" y="488286"/>
                </a:lnTo>
                <a:lnTo>
                  <a:pt x="1141844" y="493271"/>
                </a:lnTo>
                <a:lnTo>
                  <a:pt x="1072520" y="496901"/>
                </a:lnTo>
                <a:lnTo>
                  <a:pt x="1001462" y="499120"/>
                </a:lnTo>
                <a:lnTo>
                  <a:pt x="928877" y="499872"/>
                </a:lnTo>
                <a:lnTo>
                  <a:pt x="856293" y="499120"/>
                </a:lnTo>
                <a:lnTo>
                  <a:pt x="785235" y="496901"/>
                </a:lnTo>
                <a:lnTo>
                  <a:pt x="715911" y="493271"/>
                </a:lnTo>
                <a:lnTo>
                  <a:pt x="648526" y="488286"/>
                </a:lnTo>
                <a:lnTo>
                  <a:pt x="583288" y="482000"/>
                </a:lnTo>
                <a:lnTo>
                  <a:pt x="520403" y="474470"/>
                </a:lnTo>
                <a:lnTo>
                  <a:pt x="460078" y="465751"/>
                </a:lnTo>
                <a:lnTo>
                  <a:pt x="402519" y="455898"/>
                </a:lnTo>
                <a:lnTo>
                  <a:pt x="347934" y="444968"/>
                </a:lnTo>
                <a:lnTo>
                  <a:pt x="296527" y="433014"/>
                </a:lnTo>
                <a:lnTo>
                  <a:pt x="248507" y="420095"/>
                </a:lnTo>
                <a:lnTo>
                  <a:pt x="204080" y="406263"/>
                </a:lnTo>
                <a:lnTo>
                  <a:pt x="163452" y="391576"/>
                </a:lnTo>
                <a:lnTo>
                  <a:pt x="126830" y="376089"/>
                </a:lnTo>
                <a:lnTo>
                  <a:pt x="66431" y="342936"/>
                </a:lnTo>
                <a:lnTo>
                  <a:pt x="24535" y="307248"/>
                </a:lnTo>
                <a:lnTo>
                  <a:pt x="2794" y="269470"/>
                </a:lnTo>
                <a:lnTo>
                  <a:pt x="0" y="249936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94376" y="5073396"/>
            <a:ext cx="137160" cy="1417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62955" y="5091684"/>
            <a:ext cx="50292" cy="548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98820" y="5073396"/>
            <a:ext cx="138683" cy="1432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67400" y="5091684"/>
            <a:ext cx="51815" cy="548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40196" y="5076444"/>
            <a:ext cx="137159" cy="1417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08776" y="5093208"/>
            <a:ext cx="50291" cy="563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44640" y="5076444"/>
            <a:ext cx="138683" cy="1417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13219" y="5094732"/>
            <a:ext cx="51815" cy="548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86044" y="4576571"/>
            <a:ext cx="137159" cy="1417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754623" y="4594859"/>
            <a:ext cx="51815" cy="548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90488" y="4576571"/>
            <a:ext cx="138684" cy="1432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60591" y="4594859"/>
            <a:ext cx="50292" cy="563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85544" y="5006340"/>
            <a:ext cx="1263395" cy="8580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85544" y="5006340"/>
            <a:ext cx="1263650" cy="858519"/>
          </a:xfrm>
          <a:custGeom>
            <a:avLst/>
            <a:gdLst/>
            <a:ahLst/>
            <a:cxnLst/>
            <a:rect l="l" t="t" r="r" b="b"/>
            <a:pathLst>
              <a:path w="1263650" h="858520">
                <a:moveTo>
                  <a:pt x="0" y="858012"/>
                </a:moveTo>
                <a:lnTo>
                  <a:pt x="1263395" y="858012"/>
                </a:lnTo>
                <a:lnTo>
                  <a:pt x="1263395" y="0"/>
                </a:lnTo>
                <a:lnTo>
                  <a:pt x="0" y="0"/>
                </a:lnTo>
                <a:lnTo>
                  <a:pt x="0" y="85801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127504" y="3610355"/>
            <a:ext cx="1516380" cy="53644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8116" y="3610355"/>
            <a:ext cx="2715768" cy="23622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127504" y="3610355"/>
            <a:ext cx="1516380" cy="108585"/>
          </a:xfrm>
          <a:custGeom>
            <a:avLst/>
            <a:gdLst/>
            <a:ahLst/>
            <a:cxnLst/>
            <a:rect l="l" t="t" r="r" b="b"/>
            <a:pathLst>
              <a:path w="1516379" h="108585">
                <a:moveTo>
                  <a:pt x="0" y="108204"/>
                </a:moveTo>
                <a:lnTo>
                  <a:pt x="1516380" y="108204"/>
                </a:lnTo>
                <a:lnTo>
                  <a:pt x="1516380" y="0"/>
                </a:lnTo>
                <a:lnTo>
                  <a:pt x="0" y="0"/>
                </a:lnTo>
                <a:lnTo>
                  <a:pt x="0" y="10820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8116" y="5864352"/>
            <a:ext cx="2715895" cy="108585"/>
          </a:xfrm>
          <a:custGeom>
            <a:avLst/>
            <a:gdLst/>
            <a:ahLst/>
            <a:cxnLst/>
            <a:rect l="l" t="t" r="r" b="b"/>
            <a:pathLst>
              <a:path w="2715895" h="108585">
                <a:moveTo>
                  <a:pt x="0" y="108204"/>
                </a:moveTo>
                <a:lnTo>
                  <a:pt x="2715768" y="108204"/>
                </a:lnTo>
                <a:lnTo>
                  <a:pt x="2715768" y="0"/>
                </a:lnTo>
                <a:lnTo>
                  <a:pt x="0" y="0"/>
                </a:lnTo>
                <a:lnTo>
                  <a:pt x="0" y="10820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96567" y="3610355"/>
            <a:ext cx="189230" cy="2254250"/>
          </a:xfrm>
          <a:custGeom>
            <a:avLst/>
            <a:gdLst/>
            <a:ahLst/>
            <a:cxnLst/>
            <a:rect l="l" t="t" r="r" b="b"/>
            <a:pathLst>
              <a:path w="189230" h="2254250">
                <a:moveTo>
                  <a:pt x="0" y="2253995"/>
                </a:moveTo>
                <a:lnTo>
                  <a:pt x="188975" y="2253995"/>
                </a:lnTo>
                <a:lnTo>
                  <a:pt x="188975" y="0"/>
                </a:lnTo>
                <a:lnTo>
                  <a:pt x="0" y="0"/>
                </a:lnTo>
                <a:lnTo>
                  <a:pt x="0" y="2253995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127504" y="1571244"/>
            <a:ext cx="0" cy="2039620"/>
          </a:xfrm>
          <a:custGeom>
            <a:avLst/>
            <a:gdLst/>
            <a:ahLst/>
            <a:cxnLst/>
            <a:rect l="l" t="t" r="r" b="b"/>
            <a:pathLst>
              <a:path h="2039620">
                <a:moveTo>
                  <a:pt x="0" y="2039111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85544" y="1571244"/>
            <a:ext cx="441959" cy="0"/>
          </a:xfrm>
          <a:custGeom>
            <a:avLst/>
            <a:gdLst/>
            <a:ahLst/>
            <a:cxnLst/>
            <a:rect l="l" t="t" r="r" b="b"/>
            <a:pathLst>
              <a:path w="441960">
                <a:moveTo>
                  <a:pt x="44196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948939" y="3718559"/>
            <a:ext cx="0" cy="428625"/>
          </a:xfrm>
          <a:custGeom>
            <a:avLst/>
            <a:gdLst/>
            <a:ahLst/>
            <a:cxnLst/>
            <a:rect l="l" t="t" r="r" b="b"/>
            <a:pathLst>
              <a:path h="428625">
                <a:moveTo>
                  <a:pt x="0" y="0"/>
                </a:moveTo>
                <a:lnTo>
                  <a:pt x="0" y="42824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812035" y="4146803"/>
            <a:ext cx="1137285" cy="0"/>
          </a:xfrm>
          <a:custGeom>
            <a:avLst/>
            <a:gdLst/>
            <a:ahLst/>
            <a:cxnLst/>
            <a:rect l="l" t="t" r="r" b="b"/>
            <a:pathLst>
              <a:path w="1137285">
                <a:moveTo>
                  <a:pt x="1136903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812035" y="4146803"/>
            <a:ext cx="0" cy="859790"/>
          </a:xfrm>
          <a:custGeom>
            <a:avLst/>
            <a:gdLst/>
            <a:ahLst/>
            <a:cxnLst/>
            <a:rect l="l" t="t" r="r" b="b"/>
            <a:pathLst>
              <a:path h="859789">
                <a:moveTo>
                  <a:pt x="0" y="0"/>
                </a:moveTo>
                <a:lnTo>
                  <a:pt x="0" y="85953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33698" y="3503676"/>
            <a:ext cx="210185" cy="103505"/>
          </a:xfrm>
          <a:custGeom>
            <a:avLst/>
            <a:gdLst/>
            <a:ahLst/>
            <a:cxnLst/>
            <a:rect l="l" t="t" r="r" b="b"/>
            <a:pathLst>
              <a:path w="210185" h="103504">
                <a:moveTo>
                  <a:pt x="105028" y="0"/>
                </a:moveTo>
                <a:lnTo>
                  <a:pt x="65329" y="7919"/>
                </a:lnTo>
                <a:lnTo>
                  <a:pt x="32512" y="29638"/>
                </a:lnTo>
                <a:lnTo>
                  <a:pt x="9695" y="62097"/>
                </a:lnTo>
                <a:lnTo>
                  <a:pt x="0" y="102235"/>
                </a:lnTo>
                <a:lnTo>
                  <a:pt x="15239" y="102997"/>
                </a:lnTo>
                <a:lnTo>
                  <a:pt x="23483" y="68663"/>
                </a:lnTo>
                <a:lnTo>
                  <a:pt x="42989" y="40925"/>
                </a:lnTo>
                <a:lnTo>
                  <a:pt x="71068" y="22379"/>
                </a:lnTo>
                <a:lnTo>
                  <a:pt x="105028" y="15621"/>
                </a:lnTo>
                <a:lnTo>
                  <a:pt x="156393" y="15621"/>
                </a:lnTo>
                <a:lnTo>
                  <a:pt x="144746" y="7919"/>
                </a:lnTo>
                <a:lnTo>
                  <a:pt x="105028" y="0"/>
                </a:lnTo>
                <a:close/>
              </a:path>
              <a:path w="210185" h="103504">
                <a:moveTo>
                  <a:pt x="156393" y="15621"/>
                </a:moveTo>
                <a:lnTo>
                  <a:pt x="105028" y="15621"/>
                </a:lnTo>
                <a:lnTo>
                  <a:pt x="138989" y="22379"/>
                </a:lnTo>
                <a:lnTo>
                  <a:pt x="167068" y="40925"/>
                </a:lnTo>
                <a:lnTo>
                  <a:pt x="186574" y="68663"/>
                </a:lnTo>
                <a:lnTo>
                  <a:pt x="194817" y="102997"/>
                </a:lnTo>
                <a:lnTo>
                  <a:pt x="210058" y="102235"/>
                </a:lnTo>
                <a:lnTo>
                  <a:pt x="200415" y="62097"/>
                </a:lnTo>
                <a:lnTo>
                  <a:pt x="177593" y="29638"/>
                </a:lnTo>
                <a:lnTo>
                  <a:pt x="156393" y="15621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221863" y="3503676"/>
            <a:ext cx="212090" cy="103505"/>
          </a:xfrm>
          <a:custGeom>
            <a:avLst/>
            <a:gdLst/>
            <a:ahLst/>
            <a:cxnLst/>
            <a:rect l="l" t="t" r="r" b="b"/>
            <a:pathLst>
              <a:path w="212089" h="103504">
                <a:moveTo>
                  <a:pt x="105790" y="0"/>
                </a:moveTo>
                <a:lnTo>
                  <a:pt x="65811" y="7919"/>
                </a:lnTo>
                <a:lnTo>
                  <a:pt x="32750" y="29638"/>
                </a:lnTo>
                <a:lnTo>
                  <a:pt x="9761" y="62097"/>
                </a:lnTo>
                <a:lnTo>
                  <a:pt x="0" y="102235"/>
                </a:lnTo>
                <a:lnTo>
                  <a:pt x="15367" y="102997"/>
                </a:lnTo>
                <a:lnTo>
                  <a:pt x="23673" y="68663"/>
                </a:lnTo>
                <a:lnTo>
                  <a:pt x="43338" y="40925"/>
                </a:lnTo>
                <a:lnTo>
                  <a:pt x="71624" y="22379"/>
                </a:lnTo>
                <a:lnTo>
                  <a:pt x="105790" y="15621"/>
                </a:lnTo>
                <a:lnTo>
                  <a:pt x="157493" y="15621"/>
                </a:lnTo>
                <a:lnTo>
                  <a:pt x="145770" y="7919"/>
                </a:lnTo>
                <a:lnTo>
                  <a:pt x="105790" y="0"/>
                </a:lnTo>
                <a:close/>
              </a:path>
              <a:path w="212089" h="103504">
                <a:moveTo>
                  <a:pt x="157493" y="15621"/>
                </a:moveTo>
                <a:lnTo>
                  <a:pt x="105790" y="15621"/>
                </a:lnTo>
                <a:lnTo>
                  <a:pt x="139957" y="22379"/>
                </a:lnTo>
                <a:lnTo>
                  <a:pt x="168243" y="40925"/>
                </a:lnTo>
                <a:lnTo>
                  <a:pt x="187908" y="68663"/>
                </a:lnTo>
                <a:lnTo>
                  <a:pt x="196214" y="102997"/>
                </a:lnTo>
                <a:lnTo>
                  <a:pt x="211582" y="102235"/>
                </a:lnTo>
                <a:lnTo>
                  <a:pt x="201820" y="62097"/>
                </a:lnTo>
                <a:lnTo>
                  <a:pt x="178831" y="29638"/>
                </a:lnTo>
                <a:lnTo>
                  <a:pt x="157493" y="15621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011551" y="3503676"/>
            <a:ext cx="210185" cy="103505"/>
          </a:xfrm>
          <a:custGeom>
            <a:avLst/>
            <a:gdLst/>
            <a:ahLst/>
            <a:cxnLst/>
            <a:rect l="l" t="t" r="r" b="b"/>
            <a:pathLst>
              <a:path w="210185" h="103504">
                <a:moveTo>
                  <a:pt x="105029" y="0"/>
                </a:moveTo>
                <a:lnTo>
                  <a:pt x="65329" y="7919"/>
                </a:lnTo>
                <a:lnTo>
                  <a:pt x="32512" y="29638"/>
                </a:lnTo>
                <a:lnTo>
                  <a:pt x="9695" y="62097"/>
                </a:lnTo>
                <a:lnTo>
                  <a:pt x="0" y="102235"/>
                </a:lnTo>
                <a:lnTo>
                  <a:pt x="15240" y="102997"/>
                </a:lnTo>
                <a:lnTo>
                  <a:pt x="23483" y="68663"/>
                </a:lnTo>
                <a:lnTo>
                  <a:pt x="42989" y="40925"/>
                </a:lnTo>
                <a:lnTo>
                  <a:pt x="71068" y="22379"/>
                </a:lnTo>
                <a:lnTo>
                  <a:pt x="105029" y="15621"/>
                </a:lnTo>
                <a:lnTo>
                  <a:pt x="156393" y="15621"/>
                </a:lnTo>
                <a:lnTo>
                  <a:pt x="144746" y="7919"/>
                </a:lnTo>
                <a:lnTo>
                  <a:pt x="105029" y="0"/>
                </a:lnTo>
                <a:close/>
              </a:path>
              <a:path w="210185" h="103504">
                <a:moveTo>
                  <a:pt x="156393" y="15621"/>
                </a:moveTo>
                <a:lnTo>
                  <a:pt x="105029" y="15621"/>
                </a:lnTo>
                <a:lnTo>
                  <a:pt x="138989" y="22379"/>
                </a:lnTo>
                <a:lnTo>
                  <a:pt x="167068" y="40925"/>
                </a:lnTo>
                <a:lnTo>
                  <a:pt x="186574" y="68663"/>
                </a:lnTo>
                <a:lnTo>
                  <a:pt x="194818" y="102997"/>
                </a:lnTo>
                <a:lnTo>
                  <a:pt x="210057" y="102235"/>
                </a:lnTo>
                <a:lnTo>
                  <a:pt x="200415" y="62097"/>
                </a:lnTo>
                <a:lnTo>
                  <a:pt x="177593" y="29638"/>
                </a:lnTo>
                <a:lnTo>
                  <a:pt x="156393" y="15621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801239" y="3503676"/>
            <a:ext cx="210185" cy="103505"/>
          </a:xfrm>
          <a:custGeom>
            <a:avLst/>
            <a:gdLst/>
            <a:ahLst/>
            <a:cxnLst/>
            <a:rect l="l" t="t" r="r" b="b"/>
            <a:pathLst>
              <a:path w="210185" h="103504">
                <a:moveTo>
                  <a:pt x="105029" y="0"/>
                </a:moveTo>
                <a:lnTo>
                  <a:pt x="65329" y="7919"/>
                </a:lnTo>
                <a:lnTo>
                  <a:pt x="32512" y="29638"/>
                </a:lnTo>
                <a:lnTo>
                  <a:pt x="9695" y="62097"/>
                </a:lnTo>
                <a:lnTo>
                  <a:pt x="0" y="102235"/>
                </a:lnTo>
                <a:lnTo>
                  <a:pt x="15240" y="102997"/>
                </a:lnTo>
                <a:lnTo>
                  <a:pt x="23483" y="68663"/>
                </a:lnTo>
                <a:lnTo>
                  <a:pt x="42989" y="40925"/>
                </a:lnTo>
                <a:lnTo>
                  <a:pt x="71068" y="22379"/>
                </a:lnTo>
                <a:lnTo>
                  <a:pt x="105029" y="15621"/>
                </a:lnTo>
                <a:lnTo>
                  <a:pt x="156393" y="15621"/>
                </a:lnTo>
                <a:lnTo>
                  <a:pt x="144746" y="7919"/>
                </a:lnTo>
                <a:lnTo>
                  <a:pt x="105029" y="0"/>
                </a:lnTo>
                <a:close/>
              </a:path>
              <a:path w="210185" h="103504">
                <a:moveTo>
                  <a:pt x="156393" y="15621"/>
                </a:moveTo>
                <a:lnTo>
                  <a:pt x="105029" y="15621"/>
                </a:lnTo>
                <a:lnTo>
                  <a:pt x="138989" y="22379"/>
                </a:lnTo>
                <a:lnTo>
                  <a:pt x="167068" y="40925"/>
                </a:lnTo>
                <a:lnTo>
                  <a:pt x="186574" y="68663"/>
                </a:lnTo>
                <a:lnTo>
                  <a:pt x="194818" y="102997"/>
                </a:lnTo>
                <a:lnTo>
                  <a:pt x="210058" y="102235"/>
                </a:lnTo>
                <a:lnTo>
                  <a:pt x="200415" y="62097"/>
                </a:lnTo>
                <a:lnTo>
                  <a:pt x="177593" y="29638"/>
                </a:lnTo>
                <a:lnTo>
                  <a:pt x="156393" y="15621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590926" y="3503676"/>
            <a:ext cx="210185" cy="103505"/>
          </a:xfrm>
          <a:custGeom>
            <a:avLst/>
            <a:gdLst/>
            <a:ahLst/>
            <a:cxnLst/>
            <a:rect l="l" t="t" r="r" b="b"/>
            <a:pathLst>
              <a:path w="210185" h="103504">
                <a:moveTo>
                  <a:pt x="105029" y="0"/>
                </a:moveTo>
                <a:lnTo>
                  <a:pt x="65329" y="7919"/>
                </a:lnTo>
                <a:lnTo>
                  <a:pt x="32512" y="29638"/>
                </a:lnTo>
                <a:lnTo>
                  <a:pt x="9695" y="62097"/>
                </a:lnTo>
                <a:lnTo>
                  <a:pt x="0" y="102235"/>
                </a:lnTo>
                <a:lnTo>
                  <a:pt x="15240" y="102997"/>
                </a:lnTo>
                <a:lnTo>
                  <a:pt x="23483" y="68663"/>
                </a:lnTo>
                <a:lnTo>
                  <a:pt x="42989" y="40925"/>
                </a:lnTo>
                <a:lnTo>
                  <a:pt x="71068" y="22379"/>
                </a:lnTo>
                <a:lnTo>
                  <a:pt x="105029" y="15621"/>
                </a:lnTo>
                <a:lnTo>
                  <a:pt x="156393" y="15621"/>
                </a:lnTo>
                <a:lnTo>
                  <a:pt x="144746" y="7919"/>
                </a:lnTo>
                <a:lnTo>
                  <a:pt x="105029" y="0"/>
                </a:lnTo>
                <a:close/>
              </a:path>
              <a:path w="210185" h="103504">
                <a:moveTo>
                  <a:pt x="156393" y="15621"/>
                </a:moveTo>
                <a:lnTo>
                  <a:pt x="105029" y="15621"/>
                </a:lnTo>
                <a:lnTo>
                  <a:pt x="138989" y="22379"/>
                </a:lnTo>
                <a:lnTo>
                  <a:pt x="167068" y="40925"/>
                </a:lnTo>
                <a:lnTo>
                  <a:pt x="186574" y="68663"/>
                </a:lnTo>
                <a:lnTo>
                  <a:pt x="194818" y="102997"/>
                </a:lnTo>
                <a:lnTo>
                  <a:pt x="210058" y="102235"/>
                </a:lnTo>
                <a:lnTo>
                  <a:pt x="200415" y="62097"/>
                </a:lnTo>
                <a:lnTo>
                  <a:pt x="177593" y="29638"/>
                </a:lnTo>
                <a:lnTo>
                  <a:pt x="156393" y="15621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380614" y="3503676"/>
            <a:ext cx="210185" cy="103505"/>
          </a:xfrm>
          <a:custGeom>
            <a:avLst/>
            <a:gdLst/>
            <a:ahLst/>
            <a:cxnLst/>
            <a:rect l="l" t="t" r="r" b="b"/>
            <a:pathLst>
              <a:path w="210185" h="103504">
                <a:moveTo>
                  <a:pt x="105029" y="0"/>
                </a:moveTo>
                <a:lnTo>
                  <a:pt x="65329" y="7919"/>
                </a:lnTo>
                <a:lnTo>
                  <a:pt x="32512" y="29638"/>
                </a:lnTo>
                <a:lnTo>
                  <a:pt x="9695" y="62097"/>
                </a:lnTo>
                <a:lnTo>
                  <a:pt x="0" y="102235"/>
                </a:lnTo>
                <a:lnTo>
                  <a:pt x="15240" y="102997"/>
                </a:lnTo>
                <a:lnTo>
                  <a:pt x="23483" y="68663"/>
                </a:lnTo>
                <a:lnTo>
                  <a:pt x="42989" y="40925"/>
                </a:lnTo>
                <a:lnTo>
                  <a:pt x="71068" y="22379"/>
                </a:lnTo>
                <a:lnTo>
                  <a:pt x="105029" y="15621"/>
                </a:lnTo>
                <a:lnTo>
                  <a:pt x="156393" y="15621"/>
                </a:lnTo>
                <a:lnTo>
                  <a:pt x="144746" y="7919"/>
                </a:lnTo>
                <a:lnTo>
                  <a:pt x="105029" y="0"/>
                </a:lnTo>
                <a:close/>
              </a:path>
              <a:path w="210185" h="103504">
                <a:moveTo>
                  <a:pt x="156393" y="15621"/>
                </a:moveTo>
                <a:lnTo>
                  <a:pt x="105029" y="15621"/>
                </a:lnTo>
                <a:lnTo>
                  <a:pt x="138989" y="22379"/>
                </a:lnTo>
                <a:lnTo>
                  <a:pt x="167068" y="40925"/>
                </a:lnTo>
                <a:lnTo>
                  <a:pt x="186574" y="68663"/>
                </a:lnTo>
                <a:lnTo>
                  <a:pt x="194818" y="102997"/>
                </a:lnTo>
                <a:lnTo>
                  <a:pt x="210058" y="102235"/>
                </a:lnTo>
                <a:lnTo>
                  <a:pt x="200415" y="62097"/>
                </a:lnTo>
                <a:lnTo>
                  <a:pt x="177593" y="29638"/>
                </a:lnTo>
                <a:lnTo>
                  <a:pt x="156393" y="15621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170302" y="3503676"/>
            <a:ext cx="210185" cy="103505"/>
          </a:xfrm>
          <a:custGeom>
            <a:avLst/>
            <a:gdLst/>
            <a:ahLst/>
            <a:cxnLst/>
            <a:rect l="l" t="t" r="r" b="b"/>
            <a:pathLst>
              <a:path w="210185" h="103504">
                <a:moveTo>
                  <a:pt x="105029" y="0"/>
                </a:moveTo>
                <a:lnTo>
                  <a:pt x="65329" y="7919"/>
                </a:lnTo>
                <a:lnTo>
                  <a:pt x="32512" y="29638"/>
                </a:lnTo>
                <a:lnTo>
                  <a:pt x="9695" y="62097"/>
                </a:lnTo>
                <a:lnTo>
                  <a:pt x="0" y="102235"/>
                </a:lnTo>
                <a:lnTo>
                  <a:pt x="15240" y="102997"/>
                </a:lnTo>
                <a:lnTo>
                  <a:pt x="23483" y="68663"/>
                </a:lnTo>
                <a:lnTo>
                  <a:pt x="42989" y="40925"/>
                </a:lnTo>
                <a:lnTo>
                  <a:pt x="71068" y="22379"/>
                </a:lnTo>
                <a:lnTo>
                  <a:pt x="105029" y="15621"/>
                </a:lnTo>
                <a:lnTo>
                  <a:pt x="156393" y="15621"/>
                </a:lnTo>
                <a:lnTo>
                  <a:pt x="144746" y="7919"/>
                </a:lnTo>
                <a:lnTo>
                  <a:pt x="105029" y="0"/>
                </a:lnTo>
                <a:close/>
              </a:path>
              <a:path w="210185" h="103504">
                <a:moveTo>
                  <a:pt x="156393" y="15621"/>
                </a:moveTo>
                <a:lnTo>
                  <a:pt x="105029" y="15621"/>
                </a:lnTo>
                <a:lnTo>
                  <a:pt x="138989" y="22379"/>
                </a:lnTo>
                <a:lnTo>
                  <a:pt x="167068" y="40925"/>
                </a:lnTo>
                <a:lnTo>
                  <a:pt x="186574" y="68663"/>
                </a:lnTo>
                <a:lnTo>
                  <a:pt x="194818" y="102997"/>
                </a:lnTo>
                <a:lnTo>
                  <a:pt x="210058" y="102235"/>
                </a:lnTo>
                <a:lnTo>
                  <a:pt x="200415" y="62097"/>
                </a:lnTo>
                <a:lnTo>
                  <a:pt x="177593" y="29638"/>
                </a:lnTo>
                <a:lnTo>
                  <a:pt x="156393" y="15621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75358" y="3503676"/>
            <a:ext cx="210058" cy="10299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909572" y="4062984"/>
            <a:ext cx="71627" cy="716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52600" y="3966971"/>
            <a:ext cx="71627" cy="7162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991867" y="3674364"/>
            <a:ext cx="71627" cy="716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761744" y="3590544"/>
            <a:ext cx="71628" cy="7162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91283" y="3814571"/>
            <a:ext cx="71628" cy="731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685544" y="1571244"/>
            <a:ext cx="441959" cy="257556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685544" y="1571244"/>
            <a:ext cx="0" cy="2039620"/>
          </a:xfrm>
          <a:custGeom>
            <a:avLst/>
            <a:gdLst/>
            <a:ahLst/>
            <a:cxnLst/>
            <a:rect l="l" t="t" r="r" b="b"/>
            <a:pathLst>
              <a:path h="2039620">
                <a:moveTo>
                  <a:pt x="0" y="0"/>
                </a:moveTo>
                <a:lnTo>
                  <a:pt x="0" y="203911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2">
            <a:extLst>
              <a:ext uri="{FF2B5EF4-FFF2-40B4-BE49-F238E27FC236}">
                <a16:creationId xmlns:a16="http://schemas.microsoft.com/office/drawing/2014/main" id="{CEC77898-B526-4DB6-8400-220F11BB82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1594865"/>
            <a:ext cx="7406005" cy="40376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um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fenômeno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bastante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comum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edifícios,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pois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através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aberturas, como janelas, poços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elevadores, vãos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escadas, podem  ser atingidos andares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superiores.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Este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fenômeno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ocorrer tanto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plano vertical como no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plano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horizontal.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processo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transmissão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calor,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se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faz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através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da circulação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meio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transmissor,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líquido.</a:t>
            </a: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transmissão do 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calor,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através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massa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ar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gases  quentes,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deslocam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fogo,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podendo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provocar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incêndios 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locais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distantes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mesmo.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7489D173-DDA1-41EB-B9BE-6E86710AD2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0532" y="1466088"/>
            <a:ext cx="5108448" cy="4914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23388" y="4343400"/>
            <a:ext cx="809243" cy="1905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26891" y="4751832"/>
            <a:ext cx="643127" cy="1513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04132" y="3204972"/>
            <a:ext cx="643127" cy="3014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21123" y="2578607"/>
            <a:ext cx="641603" cy="3654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84647" y="2823972"/>
            <a:ext cx="643127" cy="1583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56147" y="2823972"/>
            <a:ext cx="643127" cy="1583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71159" y="2823972"/>
            <a:ext cx="641603" cy="1583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41391" y="2823972"/>
            <a:ext cx="643127" cy="1583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27903" y="2823972"/>
            <a:ext cx="643127" cy="1583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12891" y="2823972"/>
            <a:ext cx="643127" cy="1583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13532" y="4751832"/>
            <a:ext cx="643128" cy="1513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621528" y="1555750"/>
            <a:ext cx="1664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>
                <a:solidFill>
                  <a:schemeClr val="bg1"/>
                </a:solidFill>
                <a:latin typeface="Calibri"/>
                <a:cs typeface="Calibri"/>
              </a:rPr>
              <a:t>Poço </a:t>
            </a:r>
            <a:r>
              <a:rPr sz="1800" b="1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1800" b="1" spc="-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spc="-5">
                <a:solidFill>
                  <a:schemeClr val="bg1"/>
                </a:solidFill>
                <a:latin typeface="Calibri"/>
                <a:cs typeface="Calibri"/>
              </a:rPr>
              <a:t>elevador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93154" y="3627577"/>
            <a:ext cx="1936114" cy="586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6695">
              <a:lnSpc>
                <a:spcPct val="100000"/>
              </a:lnSpc>
              <a:spcBef>
                <a:spcPts val="100"/>
              </a:spcBef>
            </a:pPr>
            <a:r>
              <a:rPr sz="1800" b="1" spc="-5">
                <a:solidFill>
                  <a:schemeClr val="bg1"/>
                </a:solidFill>
                <a:latin typeface="Calibri"/>
                <a:cs typeface="Calibri"/>
              </a:rPr>
              <a:t>Janela</a:t>
            </a:r>
            <a:r>
              <a:rPr sz="1800" b="1" spc="-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spc="-5">
                <a:solidFill>
                  <a:schemeClr val="bg1"/>
                </a:solidFill>
                <a:latin typeface="Calibri"/>
                <a:cs typeface="Calibri"/>
              </a:rPr>
              <a:t>aberta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5">
                <a:solidFill>
                  <a:schemeClr val="bg1"/>
                </a:solidFill>
                <a:latin typeface="Calibri"/>
                <a:cs typeface="Calibri"/>
              </a:rPr>
              <a:t>Incêndio</a:t>
            </a:r>
            <a:r>
              <a:rPr sz="1800" b="1" spc="-5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spc="-5">
                <a:solidFill>
                  <a:schemeClr val="bg1"/>
                </a:solidFill>
                <a:latin typeface="Calibri"/>
                <a:cs typeface="Calibri"/>
              </a:rPr>
              <a:t>secundário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4339" y="5557215"/>
            <a:ext cx="17138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>
                <a:solidFill>
                  <a:schemeClr val="bg1"/>
                </a:solidFill>
                <a:latin typeface="Calibri"/>
                <a:cs typeface="Calibri"/>
              </a:rPr>
              <a:t>Incêndio</a:t>
            </a:r>
            <a:r>
              <a:rPr sz="1800" b="1" spc="-5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b="1" spc="-5">
                <a:solidFill>
                  <a:schemeClr val="bg1"/>
                </a:solidFill>
                <a:latin typeface="Calibri"/>
                <a:cs typeface="Calibri"/>
              </a:rPr>
              <a:t>primário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41520" y="1962023"/>
            <a:ext cx="1362710" cy="1718945"/>
          </a:xfrm>
          <a:custGeom>
            <a:avLst/>
            <a:gdLst/>
            <a:ahLst/>
            <a:cxnLst/>
            <a:rect l="l" t="t" r="r" b="b"/>
            <a:pathLst>
              <a:path w="1362710" h="1718945">
                <a:moveTo>
                  <a:pt x="17652" y="1614424"/>
                </a:moveTo>
                <a:lnTo>
                  <a:pt x="14477" y="1616837"/>
                </a:lnTo>
                <a:lnTo>
                  <a:pt x="0" y="1718437"/>
                </a:lnTo>
                <a:lnTo>
                  <a:pt x="14954" y="1712595"/>
                </a:lnTo>
                <a:lnTo>
                  <a:pt x="12826" y="1712595"/>
                </a:lnTo>
                <a:lnTo>
                  <a:pt x="2793" y="1704594"/>
                </a:lnTo>
                <a:lnTo>
                  <a:pt x="17437" y="1686097"/>
                </a:lnTo>
                <a:lnTo>
                  <a:pt x="26542" y="1622171"/>
                </a:lnTo>
                <a:lnTo>
                  <a:pt x="27050" y="1618741"/>
                </a:lnTo>
                <a:lnTo>
                  <a:pt x="24637" y="1615439"/>
                </a:lnTo>
                <a:lnTo>
                  <a:pt x="17652" y="1614424"/>
                </a:lnTo>
                <a:close/>
              </a:path>
              <a:path w="1362710" h="1718945">
                <a:moveTo>
                  <a:pt x="17437" y="1686097"/>
                </a:moveTo>
                <a:lnTo>
                  <a:pt x="2793" y="1704594"/>
                </a:lnTo>
                <a:lnTo>
                  <a:pt x="12826" y="1712595"/>
                </a:lnTo>
                <a:lnTo>
                  <a:pt x="15239" y="1709546"/>
                </a:lnTo>
                <a:lnTo>
                  <a:pt x="14096" y="1709546"/>
                </a:lnTo>
                <a:lnTo>
                  <a:pt x="5460" y="1702689"/>
                </a:lnTo>
                <a:lnTo>
                  <a:pt x="15640" y="1698708"/>
                </a:lnTo>
                <a:lnTo>
                  <a:pt x="17437" y="1686097"/>
                </a:lnTo>
                <a:close/>
              </a:path>
              <a:path w="1362710" h="1718945">
                <a:moveTo>
                  <a:pt x="90931" y="1669288"/>
                </a:moveTo>
                <a:lnTo>
                  <a:pt x="27487" y="1694076"/>
                </a:lnTo>
                <a:lnTo>
                  <a:pt x="12826" y="1712595"/>
                </a:lnTo>
                <a:lnTo>
                  <a:pt x="14954" y="1712595"/>
                </a:lnTo>
                <a:lnTo>
                  <a:pt x="95503" y="1681099"/>
                </a:lnTo>
                <a:lnTo>
                  <a:pt x="97154" y="1677415"/>
                </a:lnTo>
                <a:lnTo>
                  <a:pt x="94614" y="1670812"/>
                </a:lnTo>
                <a:lnTo>
                  <a:pt x="90931" y="1669288"/>
                </a:lnTo>
                <a:close/>
              </a:path>
              <a:path w="1362710" h="1718945">
                <a:moveTo>
                  <a:pt x="15640" y="1698708"/>
                </a:moveTo>
                <a:lnTo>
                  <a:pt x="5460" y="1702689"/>
                </a:lnTo>
                <a:lnTo>
                  <a:pt x="14096" y="1709546"/>
                </a:lnTo>
                <a:lnTo>
                  <a:pt x="15640" y="1698708"/>
                </a:lnTo>
                <a:close/>
              </a:path>
              <a:path w="1362710" h="1718945">
                <a:moveTo>
                  <a:pt x="27487" y="1694076"/>
                </a:moveTo>
                <a:lnTo>
                  <a:pt x="15640" y="1698708"/>
                </a:lnTo>
                <a:lnTo>
                  <a:pt x="14096" y="1709546"/>
                </a:lnTo>
                <a:lnTo>
                  <a:pt x="15239" y="1709546"/>
                </a:lnTo>
                <a:lnTo>
                  <a:pt x="27487" y="1694076"/>
                </a:lnTo>
                <a:close/>
              </a:path>
              <a:path w="1362710" h="1718945">
                <a:moveTo>
                  <a:pt x="1352295" y="0"/>
                </a:moveTo>
                <a:lnTo>
                  <a:pt x="17437" y="1686097"/>
                </a:lnTo>
                <a:lnTo>
                  <a:pt x="15640" y="1698708"/>
                </a:lnTo>
                <a:lnTo>
                  <a:pt x="27487" y="1694076"/>
                </a:lnTo>
                <a:lnTo>
                  <a:pt x="1362328" y="7874"/>
                </a:lnTo>
                <a:lnTo>
                  <a:pt x="135229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47388" y="2252472"/>
            <a:ext cx="643127" cy="3965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FE54FEFB-2FB6-4FE5-8842-FE093FCE77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2666492"/>
            <a:ext cx="7475855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proteção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incêndios,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decorrentes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 transmitido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por  convecção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feita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deixar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acumular 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gases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quentes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locais que possuam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combustíveis,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principalmente 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baixos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pontos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ignição.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B42198B-1194-42D7-93C0-50E381DE71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1355801"/>
            <a:ext cx="7334884" cy="2221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9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fenômeno</a:t>
            </a:r>
            <a:r>
              <a:rPr sz="20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químico</a:t>
            </a:r>
            <a:r>
              <a:rPr sz="2000" spc="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fogo</a:t>
            </a:r>
            <a:r>
              <a:rPr sz="2000" spc="10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</a:t>
            </a:r>
            <a:r>
              <a:rPr sz="200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uma</a:t>
            </a:r>
            <a:r>
              <a:rPr sz="2000" spc="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reação</a:t>
            </a:r>
            <a:r>
              <a:rPr sz="2000" spc="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</a:t>
            </a:r>
            <a:r>
              <a:rPr sz="2000" spc="8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</a:t>
            </a:r>
            <a:r>
              <a:rPr sz="2000" spc="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processa</a:t>
            </a:r>
            <a:r>
              <a:rPr sz="2000" spc="1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cadeia.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6985" algn="just">
              <a:lnSpc>
                <a:spcPct val="100000"/>
              </a:lnSpc>
              <a:spcBef>
                <a:spcPts val="1440"/>
              </a:spcBef>
              <a:tabLst>
                <a:tab pos="667385" algn="l"/>
                <a:tab pos="928369" algn="l"/>
                <a:tab pos="1812289" algn="l"/>
                <a:tab pos="2548890" algn="l"/>
                <a:tab pos="2815590" algn="l"/>
                <a:tab pos="3810635" algn="l"/>
                <a:tab pos="4401820" algn="l"/>
                <a:tab pos="5049520" algn="l"/>
                <a:tab pos="6232525" algn="l"/>
                <a:tab pos="718502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ó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a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partid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inic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al	é	ma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tida	pe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alor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uzi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u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o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processamento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reação.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440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Assim na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 Carbono (C)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Dióxido</a:t>
            </a:r>
            <a:r>
              <a:rPr sz="2000" spc="2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lang="pt-BR"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Carbono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(CO</a:t>
            </a:r>
            <a:r>
              <a:rPr sz="1950" baseline="-25641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),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temos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seguinte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reação: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64507" y="3785738"/>
            <a:ext cx="3244850" cy="999490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sz="2000" b="1" i="1">
                <a:solidFill>
                  <a:schemeClr val="bg1"/>
                </a:solidFill>
                <a:latin typeface="Calibri"/>
                <a:cs typeface="Calibri"/>
              </a:rPr>
              <a:t>(calor)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490855">
              <a:lnSpc>
                <a:spcPct val="100000"/>
              </a:lnSpc>
              <a:spcBef>
                <a:spcPts val="1110"/>
              </a:spcBef>
              <a:tabLst>
                <a:tab pos="1498600" algn="l"/>
                <a:tab pos="1918970" algn="l"/>
              </a:tabLst>
            </a:pPr>
            <a:r>
              <a:rPr sz="2800" b="1" spc="-3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800" b="1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b="1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sz="2000" b="1" spc="5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sz="2000" b="1" spc="-5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 b="1">
                <a:solidFill>
                  <a:schemeClr val="bg1"/>
                </a:solidFill>
                <a:latin typeface="Calibri"/>
                <a:cs typeface="Calibri"/>
              </a:rPr>
              <a:t>)	</a:t>
            </a:r>
            <a:r>
              <a:rPr sz="2800" b="1" spc="-5">
                <a:solidFill>
                  <a:schemeClr val="bg1"/>
                </a:solidFill>
                <a:latin typeface="Calibri"/>
                <a:cs typeface="Calibri"/>
              </a:rPr>
              <a:t>+</a:t>
            </a:r>
            <a:r>
              <a:rPr sz="2800" b="1">
                <a:solidFill>
                  <a:schemeClr val="bg1"/>
                </a:solidFill>
                <a:latin typeface="Calibri"/>
                <a:cs typeface="Calibri"/>
              </a:rPr>
              <a:t>	</a:t>
            </a:r>
            <a:r>
              <a:rPr sz="2800" b="1" spc="-5">
                <a:solidFill>
                  <a:schemeClr val="bg1"/>
                </a:solidFill>
                <a:latin typeface="Calibri"/>
                <a:cs typeface="Calibri"/>
              </a:rPr>
              <a:t>ENE</a:t>
            </a:r>
            <a:r>
              <a:rPr sz="2800" b="1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800" b="1" spc="-10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800" b="1" spc="-1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800" b="1" spc="-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endParaRPr sz="2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6576" y="4179075"/>
            <a:ext cx="1234440" cy="897255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1305"/>
              </a:spcBef>
              <a:tabLst>
                <a:tab pos="1043940" algn="l"/>
              </a:tabLst>
            </a:pPr>
            <a:r>
              <a:rPr sz="2800" b="1" spc="-1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 b="1" spc="5">
                <a:solidFill>
                  <a:schemeClr val="bg1"/>
                </a:solidFill>
                <a:latin typeface="Calibri"/>
                <a:cs typeface="Calibri"/>
              </a:rPr>
              <a:t>(</a:t>
            </a:r>
            <a:r>
              <a:rPr sz="2000" b="1" spc="-5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 b="1">
                <a:solidFill>
                  <a:schemeClr val="bg1"/>
                </a:solidFill>
                <a:latin typeface="Calibri"/>
                <a:cs typeface="Calibri"/>
              </a:rPr>
              <a:t>)	</a:t>
            </a:r>
            <a:r>
              <a:rPr sz="2800" b="1" spc="-5">
                <a:solidFill>
                  <a:schemeClr val="bg1"/>
                </a:solidFill>
                <a:latin typeface="Calibri"/>
                <a:cs typeface="Calibri"/>
              </a:rPr>
              <a:t>+</a:t>
            </a:r>
            <a:endParaRPr sz="28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400" b="1" spc="-5">
                <a:solidFill>
                  <a:schemeClr val="bg1"/>
                </a:solidFill>
                <a:latin typeface="Calibri"/>
                <a:cs typeface="Calibri"/>
              </a:rPr>
              <a:t>Combustível</a:t>
            </a:r>
            <a:endParaRPr sz="1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37205" y="4179075"/>
            <a:ext cx="948055" cy="897255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R="14604" algn="ctr">
              <a:lnSpc>
                <a:spcPct val="100000"/>
              </a:lnSpc>
              <a:spcBef>
                <a:spcPts val="1305"/>
              </a:spcBef>
            </a:pPr>
            <a:r>
              <a:rPr sz="2800" b="1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800" b="1" spc="-5">
                <a:solidFill>
                  <a:schemeClr val="bg1"/>
                </a:solidFill>
                <a:latin typeface="Calibri"/>
                <a:cs typeface="Calibri"/>
              </a:rPr>
              <a:t>2(g)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15"/>
              </a:spcBef>
            </a:pPr>
            <a:r>
              <a:rPr sz="1400" b="1" spc="-5">
                <a:solidFill>
                  <a:schemeClr val="bg1"/>
                </a:solidFill>
                <a:latin typeface="Calibri"/>
                <a:cs typeface="Calibri"/>
              </a:rPr>
              <a:t>Com</a:t>
            </a:r>
            <a:r>
              <a:rPr sz="1400" b="1">
                <a:solidFill>
                  <a:schemeClr val="bg1"/>
                </a:solidFill>
                <a:latin typeface="Calibri"/>
                <a:cs typeface="Calibri"/>
              </a:rPr>
              <a:t>bu</a:t>
            </a:r>
            <a:r>
              <a:rPr sz="1400" b="1" spc="-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400" b="1" spc="-1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400" b="1" spc="-25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1400" b="1" spc="-1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400" b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endParaRPr sz="1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6576" y="5076330"/>
            <a:ext cx="733425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cadeia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reação formada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durante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fogo,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propicia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intermediários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instáveis,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principalmente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radicais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livres,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prontos 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combinarem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 outros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elementos, dando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origem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novos radicais,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ou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finalmente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corpos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estáveis.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67911" y="4526279"/>
            <a:ext cx="978535" cy="195580"/>
          </a:xfrm>
          <a:custGeom>
            <a:avLst/>
            <a:gdLst/>
            <a:ahLst/>
            <a:cxnLst/>
            <a:rect l="l" t="t" r="r" b="b"/>
            <a:pathLst>
              <a:path w="978535" h="195579">
                <a:moveTo>
                  <a:pt x="880872" y="0"/>
                </a:moveTo>
                <a:lnTo>
                  <a:pt x="880872" y="48768"/>
                </a:lnTo>
                <a:lnTo>
                  <a:pt x="0" y="48768"/>
                </a:lnTo>
                <a:lnTo>
                  <a:pt x="0" y="146304"/>
                </a:lnTo>
                <a:lnTo>
                  <a:pt x="880872" y="146304"/>
                </a:lnTo>
                <a:lnTo>
                  <a:pt x="880872" y="195072"/>
                </a:lnTo>
                <a:lnTo>
                  <a:pt x="978408" y="97536"/>
                </a:lnTo>
                <a:lnTo>
                  <a:pt x="880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12335" y="4015740"/>
            <a:ext cx="360045" cy="402590"/>
          </a:xfrm>
          <a:custGeom>
            <a:avLst/>
            <a:gdLst/>
            <a:ahLst/>
            <a:cxnLst/>
            <a:rect l="l" t="t" r="r" b="b"/>
            <a:pathLst>
              <a:path w="360045" h="402589">
                <a:moveTo>
                  <a:pt x="179831" y="0"/>
                </a:moveTo>
                <a:lnTo>
                  <a:pt x="0" y="402336"/>
                </a:lnTo>
                <a:lnTo>
                  <a:pt x="359663" y="402336"/>
                </a:lnTo>
                <a:lnTo>
                  <a:pt x="1798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100454E8-5538-4C53-B643-9718DED1B0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71800" y="1352178"/>
            <a:ext cx="3067767" cy="23675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07904" y="1772816"/>
            <a:ext cx="993648" cy="835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4390" y="4294983"/>
            <a:ext cx="7475220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Consequentemente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nas áreas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fogo,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sempre temos radicais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livres,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 quem cabe 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responsabilidade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transferência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energia química em  energia calorífica, decompondo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moléculas ainda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intactas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desta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maneira,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provocando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propagação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fogo.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AA598C76-0764-4942-96AE-88ACC43C9F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534159"/>
            <a:ext cx="7477125" cy="43069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Concluímos que são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quatro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condições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 haja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fogo,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levando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consideração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“TETRAEDRO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FOGO”.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Portanto,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basta retirar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lados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tetraedro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fogo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ele</a:t>
            </a:r>
            <a:r>
              <a:rPr sz="2000" spc="4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extinguirá.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PORTANTO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SÃO 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QUATRO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MÉTODOS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EXTINÇÃO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INCÊNDIOS: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5"/>
              </a:spcBef>
            </a:pPr>
            <a:endParaRPr sz="28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 algn="just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75285" algn="l"/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RESFRIAMENTO;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 algn="just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75285" algn="l"/>
                <a:tab pos="375920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ABAFAMENTO;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 algn="just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75285" algn="l"/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RETIRADA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5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MATERIAL;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 algn="just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75285" algn="l"/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EXTINÇÃO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QUÍMICA.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D5FB4099-D029-43BE-9C24-3FE5A0ECAE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2120645"/>
            <a:ext cx="7475220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Combate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t-BR" sz="2000" spc="-1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Fogo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Compreende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emprego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técnica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tática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corretas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momento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surgir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incêndio.</a:t>
            </a:r>
          </a:p>
          <a:p>
            <a:pPr marL="12700" marR="2646680">
              <a:lnSpc>
                <a:spcPts val="4800"/>
              </a:lnSpc>
              <a:spcBef>
                <a:spcPts val="560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TÉCNICA: uso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equipamento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correto.  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TÁTICA: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obter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maior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proveito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equipamento.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FD5F261-8D19-44FD-A9A2-5043AADCF3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2077593"/>
            <a:ext cx="5901055" cy="3368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err="1">
                <a:solidFill>
                  <a:schemeClr val="bg1"/>
                </a:solidFill>
                <a:latin typeface="Calibri"/>
                <a:cs typeface="Calibri"/>
              </a:rPr>
              <a:t>Atendimento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Emergências com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Perigosos: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Avaliação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situação;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>
              <a:lnSpc>
                <a:spcPct val="100000"/>
              </a:lnSpc>
              <a:spcBef>
                <a:spcPts val="1205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Avaliação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direção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vento;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Identificação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distância;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Isolamento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da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área;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375285" indent="-362585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Solicitação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4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apoio;</a:t>
            </a:r>
          </a:p>
          <a:p>
            <a:pPr marL="375285" indent="-362585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Determinação das ações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iniciais de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emergência.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7614907B-4548-49C4-8AAD-5DB3C0440B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7925" y="1645412"/>
            <a:ext cx="736092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7665" marR="5080" indent="-354965" algn="just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6830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Incêndios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líquidos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apresentam características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complexas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materiais sólidos, por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serem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voláteis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fácil  expansão, sendo, porém,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extinção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resumida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superfície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contato.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7925" y="3169666"/>
            <a:ext cx="163131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7665" indent="-354965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67665" algn="l"/>
                <a:tab pos="368300" algn="l"/>
                <a:tab pos="78041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	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écni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49092" y="3169666"/>
            <a:ext cx="55892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41985" algn="l"/>
                <a:tab pos="1681480" algn="l"/>
                <a:tab pos="2108200" algn="l"/>
                <a:tab pos="3260090" algn="l"/>
                <a:tab pos="4126229" algn="l"/>
                <a:tab pos="4609465" algn="l"/>
              </a:tabLst>
            </a:pP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tin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ão	de	incên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ios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	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er	t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na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33017" y="3474465"/>
            <a:ext cx="700468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constantemente para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evite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respingos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transbordamentos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33017" y="3778961"/>
            <a:ext cx="23539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31165" algn="l"/>
                <a:tab pos="130048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líquido	inflamado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18940" y="3778961"/>
            <a:ext cx="452120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70585" algn="l"/>
                <a:tab pos="1151255" algn="l"/>
                <a:tab pos="1841500" algn="l"/>
                <a:tab pos="2260600" algn="l"/>
                <a:tab pos="3380740" algn="l"/>
                <a:tab pos="379984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ido	a	e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	de	apl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ão	de	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nt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7925" y="4084446"/>
            <a:ext cx="7362190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>
              <a:lnSpc>
                <a:spcPct val="100000"/>
              </a:lnSpc>
              <a:spcBef>
                <a:spcPts val="100"/>
              </a:spcBef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7665" marR="5080" indent="-354965" algn="just">
              <a:lnSpc>
                <a:spcPct val="100000"/>
              </a:lnSpc>
              <a:buFont typeface="Wingdings"/>
              <a:buChar char=""/>
              <a:tabLst>
                <a:tab pos="368300" algn="l"/>
              </a:tabLst>
            </a:pP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vazamento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gases,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quando a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fonte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geradora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passível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bloqueio,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tendência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formação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atmosfera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explosiva,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 sendo providenciada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ventilação,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será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inevitável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risco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explosão iminente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ocorrer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presença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fonte</a:t>
            </a:r>
            <a:r>
              <a:rPr sz="2000" spc="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ignição.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24FDFD63-9775-4CB0-AB05-877FD30E7C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6559" marR="5080" indent="-341630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0">
                <a:solidFill>
                  <a:schemeClr val="bg1"/>
                </a:solidFill>
              </a:rPr>
              <a:t>              </a:t>
            </a:r>
            <a:r>
              <a:rPr sz="3000" spc="-10" err="1">
                <a:solidFill>
                  <a:schemeClr val="bg1"/>
                </a:solidFill>
              </a:rPr>
              <a:t>Inflamáveis</a:t>
            </a:r>
            <a:r>
              <a:rPr sz="3000" spc="-10">
                <a:solidFill>
                  <a:schemeClr val="bg1"/>
                </a:solidFill>
              </a:rPr>
              <a:t>:</a:t>
            </a:r>
            <a:r>
              <a:rPr sz="3000" spc="-2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Características, </a:t>
            </a:r>
            <a:r>
              <a:rPr sz="3000">
                <a:solidFill>
                  <a:schemeClr val="bg1"/>
                </a:solidFill>
              </a:rPr>
              <a:t>	</a:t>
            </a:r>
            <a:r>
              <a:rPr sz="3000" u="none">
                <a:solidFill>
                  <a:schemeClr val="bg1"/>
                </a:solidFill>
              </a:rPr>
              <a:t> </a:t>
            </a:r>
            <a:r>
              <a:rPr sz="3000" u="none" spc="-10">
                <a:solidFill>
                  <a:schemeClr val="bg1"/>
                </a:solidFill>
              </a:rPr>
              <a:t>                       </a:t>
            </a:r>
            <a:r>
              <a:rPr sz="3000" u="none" spc="-10" err="1">
                <a:solidFill>
                  <a:schemeClr val="bg1"/>
                </a:solidFill>
              </a:rPr>
              <a:t>Propriedades</a:t>
            </a:r>
            <a:r>
              <a:rPr sz="3000" u="none" spc="-10">
                <a:solidFill>
                  <a:schemeClr val="bg1"/>
                </a:solidFill>
              </a:rPr>
              <a:t>, </a:t>
            </a:r>
            <a:r>
              <a:rPr sz="3000" u="none" spc="-15">
                <a:solidFill>
                  <a:schemeClr val="bg1"/>
                </a:solidFill>
              </a:rPr>
              <a:t>Perigos </a:t>
            </a:r>
            <a:r>
              <a:rPr sz="3000" u="none">
                <a:solidFill>
                  <a:schemeClr val="bg1"/>
                </a:solidFill>
              </a:rPr>
              <a:t>e</a:t>
            </a:r>
            <a:r>
              <a:rPr sz="3000" u="none" spc="-5">
                <a:solidFill>
                  <a:schemeClr val="bg1"/>
                </a:solidFill>
              </a:rPr>
              <a:t> </a:t>
            </a:r>
            <a:r>
              <a:rPr sz="3000" u="none" spc="-10" err="1">
                <a:solidFill>
                  <a:schemeClr val="bg1"/>
                </a:solidFill>
              </a:rPr>
              <a:t>Riscos</a:t>
            </a:r>
            <a:r>
              <a:rPr lang="pt-BR" sz="3000" u="none" spc="-10">
                <a:solidFill>
                  <a:schemeClr val="bg1"/>
                </a:solidFill>
              </a:rPr>
              <a:t>.</a:t>
            </a:r>
            <a:endParaRPr sz="3000" u="none" spc="-1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630805" y="1220344"/>
            <a:ext cx="398907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Controle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Áreas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–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Zonas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Trabalho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69263" y="1906523"/>
            <a:ext cx="7027163" cy="3883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82340" y="3703320"/>
            <a:ext cx="1905000" cy="498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81200" y="5417820"/>
            <a:ext cx="862584" cy="3566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24711" y="1261872"/>
            <a:ext cx="862584" cy="355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81327" y="1461516"/>
            <a:ext cx="1001268" cy="4434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38955" y="1632204"/>
            <a:ext cx="999744" cy="4434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10455" y="1703832"/>
            <a:ext cx="999744" cy="4434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8200" y="3418332"/>
            <a:ext cx="1001268" cy="4434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81700" y="1604772"/>
            <a:ext cx="714755" cy="3718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96339" y="2037588"/>
            <a:ext cx="713232" cy="3718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96328" y="5132832"/>
            <a:ext cx="714755" cy="3718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96339" y="5204459"/>
            <a:ext cx="713232" cy="3718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133591" y="2513838"/>
            <a:ext cx="5880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Zona</a:t>
            </a:r>
            <a:r>
              <a:rPr sz="1200" b="1" spc="-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fria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04461" y="2871342"/>
            <a:ext cx="1718310" cy="636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1069">
              <a:lnSpc>
                <a:spcPct val="100000"/>
              </a:lnSpc>
              <a:spcBef>
                <a:spcPts val="100"/>
              </a:spcBef>
            </a:pP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Zona</a:t>
            </a:r>
            <a:r>
              <a:rPr sz="1200" b="1" spc="-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morna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Zona</a:t>
            </a:r>
            <a:r>
              <a:rPr sz="1200" b="1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quente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87361" y="1931034"/>
            <a:ext cx="720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spc="-3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rí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1200" b="1" spc="-2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tros  de     </a:t>
            </a:r>
            <a:r>
              <a:rPr sz="1200" b="1" spc="-10">
                <a:solidFill>
                  <a:schemeClr val="bg1"/>
                </a:solidFill>
                <a:latin typeface="Calibri"/>
                <a:cs typeface="Calibri"/>
              </a:rPr>
              <a:t>segurança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62583" y="5800750"/>
            <a:ext cx="1737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 marR="5080" indent="-489584">
              <a:lnSpc>
                <a:spcPct val="100000"/>
              </a:lnSpc>
              <a:spcBef>
                <a:spcPts val="100"/>
              </a:spcBef>
            </a:pP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Área 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200" b="1" spc="-10">
                <a:solidFill>
                  <a:schemeClr val="bg1"/>
                </a:solidFill>
                <a:latin typeface="Calibri"/>
                <a:cs typeface="Calibri"/>
              </a:rPr>
              <a:t>atenção 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médica</a:t>
            </a:r>
            <a:r>
              <a:rPr sz="1200" b="1" spc="-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emergência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01039" y="3800094"/>
            <a:ext cx="615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">
              <a:lnSpc>
                <a:spcPct val="100000"/>
              </a:lnSpc>
              <a:spcBef>
                <a:spcPts val="100"/>
              </a:spcBef>
            </a:pPr>
            <a:r>
              <a:rPr sz="1200" b="1" spc="-10">
                <a:solidFill>
                  <a:schemeClr val="bg1"/>
                </a:solidFill>
                <a:latin typeface="Calibri"/>
                <a:cs typeface="Calibri"/>
              </a:rPr>
              <a:t>Posto 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ma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ndo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49448" y="4300220"/>
            <a:ext cx="1136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6530">
              <a:lnSpc>
                <a:spcPct val="100000"/>
              </a:lnSpc>
              <a:spcBef>
                <a:spcPts val="100"/>
              </a:spcBef>
            </a:pP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Corredor 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de  d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sco</a:t>
            </a:r>
            <a:r>
              <a:rPr sz="1200" b="1" spc="-10">
                <a:solidFill>
                  <a:schemeClr val="bg1"/>
                </a:solidFill>
                <a:latin typeface="Calibri"/>
                <a:cs typeface="Calibri"/>
              </a:rPr>
              <a:t>nt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am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200" b="1" spc="-15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ã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52242" y="2228215"/>
            <a:ext cx="771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9539">
              <a:lnSpc>
                <a:spcPct val="100000"/>
              </a:lnSpc>
              <a:spcBef>
                <a:spcPts val="100"/>
              </a:spcBef>
            </a:pP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Área 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1200" b="1" spc="-1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ea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bili</a:t>
            </a:r>
            <a:r>
              <a:rPr sz="1200" b="1" spc="-10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200" b="1" spc="-15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ã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76725" y="2085213"/>
            <a:ext cx="697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5080" indent="-3175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Op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200" b="1" spc="-2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aç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õ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s  d</a:t>
            </a:r>
            <a:r>
              <a:rPr sz="1200" b="1" spc="-20">
                <a:solidFill>
                  <a:schemeClr val="bg1"/>
                </a:solidFill>
                <a:latin typeface="Calibri"/>
                <a:cs typeface="Calibri"/>
              </a:rPr>
              <a:t>ef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nsi</a:t>
            </a:r>
            <a:r>
              <a:rPr sz="1200" b="1" spc="-2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173092" y="5228666"/>
            <a:ext cx="7600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Saída</a:t>
            </a:r>
            <a:r>
              <a:rPr sz="1200" b="1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eme</a:t>
            </a:r>
            <a:r>
              <a:rPr sz="1200" b="1" spc="-1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1200" b="1" spc="-20">
                <a:solidFill>
                  <a:schemeClr val="bg1"/>
                </a:solidFill>
                <a:latin typeface="Calibri"/>
                <a:cs typeface="Calibri"/>
              </a:rPr>
              <a:t>g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ê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sz="1200" b="1" spc="-5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1200" b="1" spc="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1200" b="1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endParaRPr sz="12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053078" y="4420361"/>
            <a:ext cx="1905" cy="1643380"/>
          </a:xfrm>
          <a:custGeom>
            <a:avLst/>
            <a:gdLst/>
            <a:ahLst/>
            <a:cxnLst/>
            <a:rect l="l" t="t" r="r" b="b"/>
            <a:pathLst>
              <a:path w="1904" h="1643379">
                <a:moveTo>
                  <a:pt x="1650" y="0"/>
                </a:moveTo>
                <a:lnTo>
                  <a:pt x="0" y="1643075"/>
                </a:lnTo>
              </a:path>
            </a:pathLst>
          </a:custGeom>
          <a:ln w="28956">
            <a:solidFill>
              <a:srgbClr val="00AF5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25973" y="4418838"/>
            <a:ext cx="1905" cy="1643380"/>
          </a:xfrm>
          <a:custGeom>
            <a:avLst/>
            <a:gdLst/>
            <a:ahLst/>
            <a:cxnLst/>
            <a:rect l="l" t="t" r="r" b="b"/>
            <a:pathLst>
              <a:path w="1904" h="1643379">
                <a:moveTo>
                  <a:pt x="1650" y="0"/>
                </a:moveTo>
                <a:lnTo>
                  <a:pt x="0" y="1643075"/>
                </a:lnTo>
              </a:path>
            </a:pathLst>
          </a:custGeom>
          <a:ln w="28956">
            <a:solidFill>
              <a:srgbClr val="00AF5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54095" y="1775460"/>
            <a:ext cx="211835" cy="3901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39084" y="1988820"/>
            <a:ext cx="211836" cy="3916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10839" y="5204459"/>
            <a:ext cx="284988" cy="3337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267200" y="4204715"/>
            <a:ext cx="428244" cy="4328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625084" y="3846576"/>
            <a:ext cx="428244" cy="4343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11340" y="3489959"/>
            <a:ext cx="1621790" cy="715010"/>
          </a:xfrm>
          <a:custGeom>
            <a:avLst/>
            <a:gdLst/>
            <a:ahLst/>
            <a:cxnLst/>
            <a:rect l="l" t="t" r="r" b="b"/>
            <a:pathLst>
              <a:path w="1621790" h="715010">
                <a:moveTo>
                  <a:pt x="1264157" y="0"/>
                </a:moveTo>
                <a:lnTo>
                  <a:pt x="1264157" y="178688"/>
                </a:lnTo>
                <a:lnTo>
                  <a:pt x="0" y="178688"/>
                </a:lnTo>
                <a:lnTo>
                  <a:pt x="0" y="536066"/>
                </a:lnTo>
                <a:lnTo>
                  <a:pt x="1264157" y="536066"/>
                </a:lnTo>
                <a:lnTo>
                  <a:pt x="1264157" y="714756"/>
                </a:lnTo>
                <a:lnTo>
                  <a:pt x="1621535" y="357377"/>
                </a:lnTo>
                <a:lnTo>
                  <a:pt x="1264157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7062343" y="3728720"/>
            <a:ext cx="11036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>
                <a:solidFill>
                  <a:srgbClr val="FFFFFF"/>
                </a:solidFill>
                <a:latin typeface="Calibri"/>
                <a:cs typeface="Calibri"/>
              </a:rPr>
              <a:t>Direção </a:t>
            </a:r>
            <a:r>
              <a:rPr sz="1200" b="1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200" b="1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>
                <a:solidFill>
                  <a:srgbClr val="FFFFFF"/>
                </a:solidFill>
                <a:latin typeface="Calibri"/>
                <a:cs typeface="Calibri"/>
              </a:rPr>
              <a:t>vento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2">
            <a:extLst>
              <a:ext uri="{FF2B5EF4-FFF2-40B4-BE49-F238E27FC236}">
                <a16:creationId xmlns:a16="http://schemas.microsoft.com/office/drawing/2014/main" id="{010AD1DB-115E-4ADF-92A4-3B6B0A729F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A2F8D-1880-4B95-9075-8D1A36B2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A34CCA-DF4E-4ECB-BE18-43DA877A8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04406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50493" y="2164537"/>
            <a:ext cx="7529195" cy="31066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5.11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RESFRIAMENTO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2452370">
              <a:lnSpc>
                <a:spcPct val="2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Corte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fornecimento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calor: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RESFRIAMENTO.  Exemplo: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sopro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sobre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vela.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Obs: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método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extinção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mais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empregado.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Consiste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roubar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calor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mais do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produzido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combustão, 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até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fique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abaixo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ponto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</a:t>
            </a:r>
            <a:r>
              <a:rPr sz="2000" spc="-35">
                <a:solidFill>
                  <a:schemeClr val="bg1"/>
                </a:solidFill>
                <a:latin typeface="Calibri"/>
                <a:cs typeface="Calibri"/>
              </a:rPr>
              <a:t> fulgor.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83808" y="2625851"/>
            <a:ext cx="2001012" cy="20010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D369AE35-F254-4521-AF7E-5EA0894CB7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78976" y="1642934"/>
            <a:ext cx="5773412" cy="3098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ABAFAMENTO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68580" marR="1736089" indent="-56515">
              <a:lnSpc>
                <a:spcPct val="200000"/>
              </a:lnSpc>
              <a:spcBef>
                <a:spcPts val="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Corte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fornecimento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950" spc="15" baseline="-25641">
                <a:solidFill>
                  <a:schemeClr val="bg1"/>
                </a:solidFill>
                <a:latin typeface="Calibri"/>
                <a:cs typeface="Calibri"/>
              </a:rPr>
              <a:t>2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(oxigênio):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ABAFAMENTO.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Exemplo: 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Tampar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uma</a:t>
            </a:r>
            <a:r>
              <a:rPr sz="2000" spc="3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vasilha.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Observação: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É 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métodos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mais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difíceis: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necessita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aparelhos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produtos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específicos.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27648" y="2008001"/>
            <a:ext cx="2081784" cy="20010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69023" y="2039111"/>
            <a:ext cx="992124" cy="836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53027" y="2875787"/>
            <a:ext cx="993648" cy="836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6F32FEB9-8F7F-4FD1-92DA-375AEB3A82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74788" y="2060848"/>
            <a:ext cx="6946900" cy="24987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RETIRADA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7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MATERIAL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Corte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fornecimento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combustível: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Exemplo: corte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fogão.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tabLst>
                <a:tab pos="1428115" algn="l"/>
                <a:tab pos="1687195" algn="l"/>
                <a:tab pos="1955800" algn="l"/>
                <a:tab pos="2902585" algn="l"/>
                <a:tab pos="3517900" algn="l"/>
                <a:tab pos="4498340" algn="l"/>
                <a:tab pos="5168900" algn="l"/>
                <a:tab pos="5822950" algn="l"/>
                <a:tab pos="6543675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Ob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v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ão:	É	o	m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é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od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	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ais	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pl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,	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ig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	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ç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fí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a,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 precisando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aparelhos especializados.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30260" y="2060848"/>
            <a:ext cx="2135124" cy="24429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0A56FA41-8290-4594-9194-A559222B05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3171825"/>
            <a:ext cx="6487160" cy="27988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Extinção</a:t>
            </a:r>
            <a:r>
              <a:rPr sz="2000" spc="-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Química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pós-químicos (espuma química) utilizados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extinção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incêndios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eram considerados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abafantes,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devido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ao CO</a:t>
            </a:r>
            <a:r>
              <a:rPr sz="1950" baseline="-25641">
                <a:solidFill>
                  <a:schemeClr val="bg1"/>
                </a:solidFill>
                <a:latin typeface="Calibri"/>
                <a:cs typeface="Calibri"/>
              </a:rPr>
              <a:t>2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gerado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quando 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sua modificação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presença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do</a:t>
            </a:r>
            <a:r>
              <a:rPr sz="2000" spc="-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calor.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era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satisfatoriamente explicada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esta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abafamento,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porque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experiências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indicam 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pós são  mais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eficientes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próprio</a:t>
            </a:r>
            <a:r>
              <a:rPr sz="20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CO</a:t>
            </a:r>
            <a:r>
              <a:rPr sz="1950" baseline="-25641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5076444" y="1053083"/>
            <a:ext cx="3332988" cy="30281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D819ACF3-9660-4C31-8859-92BF8AF033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550034"/>
            <a:ext cx="7404734" cy="46455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Classificação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 dos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Incêndios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QUANTO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AOS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MATERIAIS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COMBUSTÍVEIS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927100" algn="l"/>
              </a:tabLst>
            </a:pPr>
            <a:r>
              <a:rPr sz="2000" spc="-5" err="1">
                <a:solidFill>
                  <a:schemeClr val="bg1"/>
                </a:solidFill>
                <a:latin typeface="Calibri"/>
                <a:cs typeface="Calibri"/>
              </a:rPr>
              <a:t>Classe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80">
                <a:solidFill>
                  <a:schemeClr val="bg1"/>
                </a:solidFill>
                <a:latin typeface="Calibri"/>
                <a:cs typeface="Calibri"/>
              </a:rPr>
              <a:t>“A”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aqueles cujo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combustível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queima 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superfície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profundidade,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deixando resíduos sólidos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após 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queima (cinzas). São 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mais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frequentes,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por queimarem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profundidade,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requerem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um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trabalho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bastante</a:t>
            </a:r>
            <a:r>
              <a:rPr sz="2000" spc="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cuidadoso.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exemplos,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poderíamos citar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sólidos</a:t>
            </a:r>
            <a:r>
              <a:rPr sz="2000" spc="14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(madeira,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papel, palha,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tecido,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etc.).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885314">
              <a:lnSpc>
                <a:spcPct val="100000"/>
              </a:lnSpc>
            </a:pPr>
            <a:r>
              <a:rPr sz="1800" spc="-15">
                <a:solidFill>
                  <a:schemeClr val="bg1"/>
                </a:solidFill>
                <a:latin typeface="Calibri"/>
                <a:cs typeface="Calibri"/>
              </a:rPr>
              <a:t>MÉTODOS </a:t>
            </a:r>
            <a:r>
              <a:rPr sz="1800" spc="-5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EXTINÇÃO:</a:t>
            </a:r>
            <a:r>
              <a:rPr sz="1800" spc="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bg1"/>
                </a:solidFill>
                <a:latin typeface="Calibri"/>
                <a:cs typeface="Calibri"/>
              </a:rPr>
              <a:t>RESFRIAMENTO</a:t>
            </a:r>
            <a:endParaRPr sz="18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59779" y="1269491"/>
            <a:ext cx="2429255" cy="2427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2B63519A-A643-4897-A375-A523DE7FA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82916" y="3638223"/>
            <a:ext cx="1595030" cy="2279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4339" y="1285494"/>
            <a:ext cx="7406640" cy="37298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271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5.15.2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Classe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“B”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marR="5080" indent="-362585" algn="just">
              <a:lnSpc>
                <a:spcPct val="100099"/>
              </a:lnSpc>
              <a:spcBef>
                <a:spcPts val="5"/>
              </a:spcBef>
              <a:buFont typeface="Wingdings"/>
              <a:buChar char=""/>
              <a:tabLst>
                <a:tab pos="375920" algn="l"/>
              </a:tabLst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aqueles que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queimam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apenas 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superfície, como por 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exemplo,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líquidos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inflamáveis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(gasolina, etanol,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querosene,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óleo  diesel,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tintas, etc),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os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gases inflamáveis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(acetileno,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gás liquefeito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petróleo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- </a:t>
            </a:r>
            <a:r>
              <a:rPr sz="2000" spc="-70">
                <a:solidFill>
                  <a:schemeClr val="bg1"/>
                </a:solidFill>
                <a:latin typeface="Calibri"/>
                <a:cs typeface="Calibri"/>
              </a:rPr>
              <a:t>GLP,</a:t>
            </a:r>
            <a:r>
              <a:rPr sz="2000" spc="3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etc)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os colóides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(combustíveis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pastosos,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como 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graxas,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etc);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75285" indent="-362585">
              <a:lnSpc>
                <a:spcPct val="100000"/>
              </a:lnSpc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Queimam 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superfície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– nunca em</a:t>
            </a:r>
            <a:r>
              <a:rPr sz="2000" spc="-2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profundidade;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C"/>
              </a:buClr>
              <a:buFont typeface="Wingdings"/>
              <a:buChar char=""/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55600" marR="2610485" indent="-342900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375285" algn="l"/>
                <a:tab pos="37592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Não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deixam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praticamente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nenhum resíduo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quando</a:t>
            </a:r>
            <a:r>
              <a:rPr sz="2000" spc="-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queimados.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986788" y="5536488"/>
            <a:ext cx="414210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MÉTODOS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EXTINÇÃO:</a:t>
            </a:r>
            <a:r>
              <a:rPr sz="2000" spc="-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>
                <a:solidFill>
                  <a:schemeClr val="bg1"/>
                </a:solidFill>
                <a:latin typeface="Calibri"/>
                <a:cs typeface="Calibri"/>
              </a:rPr>
              <a:t>ABAFAMENTO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B0022EDB-1B4D-407A-BB87-C012490D0B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4339" y="1933448"/>
            <a:ext cx="7474584" cy="18755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  <a:tabLst>
                <a:tab pos="927100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5.15.3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Classe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25">
                <a:solidFill>
                  <a:schemeClr val="bg1"/>
                </a:solidFill>
                <a:latin typeface="Calibri"/>
                <a:cs typeface="Calibri"/>
              </a:rPr>
              <a:t>“C”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 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incêndios 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ocorrem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aparelhos elétricos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energizados.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tabLst>
                <a:tab pos="568960" algn="l"/>
                <a:tab pos="4177665" algn="l"/>
                <a:tab pos="6289040" algn="l"/>
              </a:tabLst>
            </a:pP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Este	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tipo  de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incêndio, </a:t>
            </a:r>
            <a:r>
              <a:rPr sz="2000" spc="3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após </a:t>
            </a:r>
            <a:r>
              <a:rPr sz="2000" spc="9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deligada	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10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energia </a:t>
            </a:r>
            <a:r>
              <a:rPr sz="2000" spc="114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elétrica,	podem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ser 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combatidos como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outra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classe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incêndio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(geralmente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classe</a:t>
            </a:r>
            <a:r>
              <a:rPr sz="2000" spc="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0">
                <a:solidFill>
                  <a:schemeClr val="bg1"/>
                </a:solidFill>
                <a:latin typeface="Calibri"/>
                <a:cs typeface="Calibri"/>
              </a:rPr>
              <a:t>“A”).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4339" y="4677283"/>
            <a:ext cx="747649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MÉTODOS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EXTINÇÃO: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Desligar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energia elétrica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tratá-los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 classe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B, Resfriamento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</a:t>
            </a:r>
            <a:r>
              <a:rPr sz="200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Abafamento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31241"/>
            <a:ext cx="609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DC0F2D9E-6471-4262-A0F5-D822636F23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6576" y="1659763"/>
            <a:ext cx="7333615" cy="27988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26465" algn="l"/>
              </a:tabLst>
            </a:pP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5.15.4	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Classe</a:t>
            </a:r>
            <a:r>
              <a:rPr sz="2000" spc="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“D”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6985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São aqueles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ocorrem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ligas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metálicas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(metais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pirofóricos). </a:t>
            </a:r>
            <a:r>
              <a:rPr sz="2000" spc="-30">
                <a:solidFill>
                  <a:schemeClr val="bg1"/>
                </a:solidFill>
                <a:latin typeface="Calibri"/>
                <a:cs typeface="Calibri"/>
              </a:rPr>
              <a:t>Para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esses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incêndios se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faz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necessária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utilização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agentes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extintores</a:t>
            </a:r>
            <a:r>
              <a:rPr sz="2000" spc="4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específicos.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Como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exemplos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combustíveis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encontrados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em incêndios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desta 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classe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podemos citar: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as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ligas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magnésio, potássio, </a:t>
            </a:r>
            <a:r>
              <a:rPr sz="2000">
                <a:solidFill>
                  <a:schemeClr val="bg1"/>
                </a:solidFill>
                <a:latin typeface="Calibri"/>
                <a:cs typeface="Calibri"/>
              </a:rPr>
              <a:t>alumínio em </a:t>
            </a:r>
            <a:r>
              <a:rPr sz="2000" spc="-15">
                <a:solidFill>
                  <a:schemeClr val="bg1"/>
                </a:solidFill>
                <a:latin typeface="Calibri"/>
                <a:cs typeface="Calibri"/>
              </a:rPr>
              <a:t>pó, 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zinco, sódio, entre outros.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46605" y="5317997"/>
            <a:ext cx="60490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MÉTODO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DE EXTINÇÃO: </a:t>
            </a:r>
            <a:r>
              <a:rPr sz="2000" spc="-10">
                <a:solidFill>
                  <a:schemeClr val="bg1"/>
                </a:solidFill>
                <a:latin typeface="Calibri"/>
                <a:cs typeface="Calibri"/>
              </a:rPr>
              <a:t>Abafamento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ou Extinção</a:t>
            </a:r>
            <a:r>
              <a:rPr sz="2000" spc="-9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>
                <a:solidFill>
                  <a:schemeClr val="bg1"/>
                </a:solidFill>
                <a:latin typeface="Calibri"/>
                <a:cs typeface="Calibri"/>
              </a:rPr>
              <a:t>Química.</a:t>
            </a:r>
            <a:endParaRPr sz="20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A74D5D9B-7065-4A14-82C8-CC2A236830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  <a:tabLst>
                <a:tab pos="7500620" algn="l"/>
              </a:tabLst>
            </a:pPr>
            <a:r>
              <a:rPr lang="pt-BR" sz="3000" spc="-15">
                <a:solidFill>
                  <a:schemeClr val="bg1"/>
                </a:solidFill>
              </a:rPr>
              <a:t> </a:t>
            </a:r>
            <a:r>
              <a:rPr sz="3000" spc="-15" err="1">
                <a:solidFill>
                  <a:schemeClr val="bg1"/>
                </a:solidFill>
              </a:rPr>
              <a:t>Proteção</a:t>
            </a:r>
            <a:r>
              <a:rPr sz="3000" spc="-15">
                <a:solidFill>
                  <a:schemeClr val="bg1"/>
                </a:solidFill>
              </a:rPr>
              <a:t> </a:t>
            </a:r>
            <a:r>
              <a:rPr sz="3000" spc="-20">
                <a:solidFill>
                  <a:schemeClr val="bg1"/>
                </a:solidFill>
              </a:rPr>
              <a:t>contra </a:t>
            </a:r>
            <a:r>
              <a:rPr sz="3000" spc="-5">
                <a:solidFill>
                  <a:schemeClr val="bg1"/>
                </a:solidFill>
              </a:rPr>
              <a:t>incêndio </a:t>
            </a:r>
            <a:r>
              <a:rPr sz="3000" spc="-10">
                <a:solidFill>
                  <a:schemeClr val="bg1"/>
                </a:solidFill>
              </a:rPr>
              <a:t>com</a:t>
            </a:r>
            <a:r>
              <a:rPr sz="3000" spc="-45">
                <a:solidFill>
                  <a:schemeClr val="bg1"/>
                </a:solidFill>
              </a:rPr>
              <a:t> </a:t>
            </a:r>
            <a:r>
              <a:rPr sz="3000" spc="-10">
                <a:solidFill>
                  <a:schemeClr val="bg1"/>
                </a:solidFill>
              </a:rPr>
              <a:t>inflamáveis</a:t>
            </a:r>
            <a:r>
              <a:rPr spc="-1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e3e79e7-9362-4408-a5e4-9f92f11b62e3" xsi:nil="true"/>
    <lcf76f155ced4ddcb4097134ff3c332f xmlns="38fabfeb-7782-423c-9e4d-b1c122addf7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586193FA6A7A444B3E4834DECB984DC" ma:contentTypeVersion="12" ma:contentTypeDescription="Crie um novo documento." ma:contentTypeScope="" ma:versionID="54de7ca7b97d00e7ae1640162c73de48">
  <xsd:schema xmlns:xsd="http://www.w3.org/2001/XMLSchema" xmlns:xs="http://www.w3.org/2001/XMLSchema" xmlns:p="http://schemas.microsoft.com/office/2006/metadata/properties" xmlns:ns2="38fabfeb-7782-423c-9e4d-b1c122addf74" xmlns:ns3="fe3e79e7-9362-4408-a5e4-9f92f11b62e3" targetNamespace="http://schemas.microsoft.com/office/2006/metadata/properties" ma:root="true" ma:fieldsID="704207ddf9d3a59e43dd5df1936a4521" ns2:_="" ns3:_="">
    <xsd:import namespace="38fabfeb-7782-423c-9e4d-b1c122addf74"/>
    <xsd:import namespace="fe3e79e7-9362-4408-a5e4-9f92f11b62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fabfeb-7782-423c-9e4d-b1c122addf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Marcações de imagem" ma:readOnly="false" ma:fieldId="{5cf76f15-5ced-4ddc-b409-7134ff3c332f}" ma:taxonomyMulti="true" ma:sspId="0e93a8c0-be81-430e-804c-6d6e61a209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3e79e7-9362-4408-a5e4-9f92f11b62e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005b3a7-4d19-4166-8218-aa97ee63be64}" ma:internalName="TaxCatchAll" ma:showField="CatchAllData" ma:web="fe3e79e7-9362-4408-a5e4-9f92f11b62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D48684-34CC-44CA-96A0-797EFE626C9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570BC58-34CE-4951-8928-BBE6A3055E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FD16DE-E0C7-4EC6-846F-89301CFEE6B0}"/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12838</Words>
  <Application>Microsoft Office PowerPoint</Application>
  <PresentationFormat>Apresentação na tela (4:3)</PresentationFormat>
  <Paragraphs>1658</Paragraphs>
  <Slides>187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187</vt:i4>
      </vt:variant>
    </vt:vector>
  </HeadingPairs>
  <TitlesOfParts>
    <vt:vector size="194" baseType="lpstr">
      <vt:lpstr>Arial</vt:lpstr>
      <vt:lpstr>Arial,Bold</vt:lpstr>
      <vt:lpstr>Calibri</vt:lpstr>
      <vt:lpstr>Times New Roman</vt:lpstr>
      <vt:lpstr>Verdana</vt:lpstr>
      <vt:lpstr>Wingdings</vt:lpstr>
      <vt:lpstr>Diseño predeterminado</vt:lpstr>
      <vt:lpstr>Apresentação do PowerPoint</vt:lpstr>
      <vt:lpstr>Conhecendo os riscos</vt:lpstr>
      <vt:lpstr>                         Conceitos </vt:lpstr>
      <vt:lpstr>Apresentação do PowerPoint</vt:lpstr>
      <vt:lpstr>                         Conceitos </vt:lpstr>
      <vt:lpstr>                         Conceitos 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              Inflamáveis: Características,                          Propriedades, Perigos e Riscos.</vt:lpstr>
      <vt:lpstr>Limite de explosividade ou inflamabilidade</vt:lpstr>
      <vt:lpstr>Tabela </vt:lpstr>
      <vt:lpstr>Limite de explosividade ou inflamabilidade</vt:lpstr>
      <vt:lpstr>Tabela</vt:lpstr>
      <vt:lpstr>Efeitos de temperatura e pressão</vt:lpstr>
      <vt:lpstr>   Densidade  </vt:lpstr>
      <vt:lpstr>Tabela</vt:lpstr>
      <vt:lpstr>Precauções</vt:lpstr>
      <vt:lpstr>Característica da Gasolina</vt:lpstr>
      <vt:lpstr>Característica do Álcool </vt:lpstr>
      <vt:lpstr>Característica do Diesel </vt:lpstr>
      <vt:lpstr>Característica DO JET A1</vt:lpstr>
      <vt:lpstr>Medidas de Primeiros Socorros</vt:lpstr>
      <vt:lpstr>Medidas de Primeiros Socorros</vt:lpstr>
      <vt:lpstr>Medidas de Primeiros Socorros</vt:lpstr>
      <vt:lpstr>Medidas de Primeiros Socorros</vt:lpstr>
      <vt:lpstr> Controle Coletivo e Individual para Trabalho com Inflamáveis</vt:lpstr>
      <vt:lpstr> Controle Coletivo e Individual para Trabalho com Inflamáveis</vt:lpstr>
      <vt:lpstr>              Controle Coletivo e Individual para Trabalho com Inflamáveis</vt:lpstr>
      <vt:lpstr>              Controle Coletivo e Individual para Trabalho com Inflamáveis</vt:lpstr>
      <vt:lpstr>              Controle Coletivo e Individual para Trabalho com Inflamáveis</vt:lpstr>
      <vt:lpstr>              Controle Coletivo e Individual para Trabalho com Inflamáveis</vt:lpstr>
      <vt:lpstr>              Controle Coletivo e Individual para Trabalho com Inflamáveis</vt:lpstr>
      <vt:lpstr>              Controle Coletivo e Individual para Trabalho com Inflamáveis</vt:lpstr>
      <vt:lpstr>              Controle Coletivo e Individual para Trabalho com Inflamáveis</vt:lpstr>
      <vt:lpstr>              Controle Coletivo e Individual para Trabalho com Inflamáveis</vt:lpstr>
      <vt:lpstr>     Fonte de Ignição e seu Controle    * Equipamentos inadequados as instalações    (que não são intrínsecos e aprova de explosão);  * Mal dimensionamento das instalações;  * Sobrecarga do sistema gerando curto-circuito, outras avarias com liberação de fagulhas;</vt:lpstr>
      <vt:lpstr>              Fonte de Ignição e seu Controle</vt:lpstr>
      <vt:lpstr>              Fonte de Ignição e seu Controle</vt:lpstr>
      <vt:lpstr>              Fonte de Ignição e seu Controle</vt:lpstr>
      <vt:lpstr>              Fonte de Ignição e seu Controle</vt:lpstr>
      <vt:lpstr>              Fonte de Ignição e seu Controle</vt:lpstr>
      <vt:lpstr>Segurança de processo</vt:lpstr>
      <vt:lpstr>Segurança de processo</vt:lpstr>
      <vt:lpstr>Segurança de processo</vt:lpstr>
      <vt:lpstr>Segurança de processo</vt:lpstr>
      <vt:lpstr>Segurança de processo</vt:lpstr>
      <vt:lpstr>Segurança de processo</vt:lpstr>
      <vt:lpstr>Segurança de processo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Apresentação do PowerPoint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Proteção contra incêndio com inflamáveis </vt:lpstr>
      <vt:lpstr>  Proteção contra incêndio com inflamáveis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   Metodologia de Análise de Riscos </vt:lpstr>
      <vt:lpstr>Permissão para Trabalho com Inflamáveis</vt:lpstr>
      <vt:lpstr>Permissão para Trabalho com Inflamáveis</vt:lpstr>
      <vt:lpstr>Permissão para Trabalho com Inflamáveis</vt:lpstr>
      <vt:lpstr>Permissão para Trabalho com Inflamáveis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               Acidentes com Inflamáveis:   Análise de Causas e Medidas Preventivas</vt:lpstr>
      <vt:lpstr>Gestão de Mudança</vt:lpstr>
      <vt:lpstr>Gestão de Mudança</vt:lpstr>
      <vt:lpstr>Gestão de Mudança</vt:lpstr>
      <vt:lpstr>Gestão de Mudança</vt:lpstr>
      <vt:lpstr>Gestão de Mudança</vt:lpstr>
      <vt:lpstr>Gestão de Mudança</vt:lpstr>
      <vt:lpstr>Gestão de Mudança</vt:lpstr>
      <vt:lpstr>Gestão de Mudança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Adilma Melo | PANDENOR</cp:lastModifiedBy>
  <cp:revision>1</cp:revision>
  <dcterms:created xsi:type="dcterms:W3CDTF">2010-05-23T14:28:12Z</dcterms:created>
  <dcterms:modified xsi:type="dcterms:W3CDTF">2021-12-02T11:34:21Z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0x0101005586193FA6A7A444B3E4834DECB984DC</vt:lpwstr>
  </property>
  <property fmtid="{D5CDD505-2E9C-101B-9397-08002B2CF9AE}" pid="3" name="AuthorIds_UIVersion_33792">
    <vt:lpwstr>119</vt:lpwstr>
  </property>
  <property fmtid="{D5CDD505-2E9C-101B-9397-08002B2CF9AE}" pid="4" name="MediaServiceImageTags">
    <vt:lpwstr/>
  </property>
</Properties>
</file>