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546" r:id="rId7"/>
    <p:sldId id="547" r:id="rId8"/>
    <p:sldId id="548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8" r:id="rId17"/>
    <p:sldId id="557" r:id="rId18"/>
    <p:sldId id="559" r:id="rId19"/>
    <p:sldId id="560" r:id="rId20"/>
    <p:sldId id="562" r:id="rId21"/>
    <p:sldId id="320" r:id="rId22"/>
    <p:sldId id="321" r:id="rId23"/>
    <p:sldId id="563" r:id="rId24"/>
    <p:sldId id="564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9933"/>
    <a:srgbClr val="FF0000"/>
    <a:srgbClr val="EFA011"/>
    <a:srgbClr val="B6B929"/>
    <a:srgbClr val="422C16"/>
    <a:srgbClr val="0C788E"/>
    <a:srgbClr val="025198"/>
    <a:srgbClr val="00009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EB7ED-69A4-4395-90CB-2E386D4053FF}" v="2" dt="2021-04-29T17:50:50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0E10C-0194-4EB2-AD4B-E6F8DE6E52E4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AA918-D147-4D67-AD9C-6B32ACA5E9C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3321-4D9E-4DAD-9032-56A902DBAF6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8C7C3-4732-444F-9D42-7B4B876C9D6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17BB-6179-4413-9E45-F32CF64BD1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44B0B-746C-4105-AD34-C2A4B7C1D5B0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418F7-A575-4418-9E8B-131715FC88B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93868-6789-46EE-B1EC-675B014732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0247-21E2-4AB5-8ACD-1EAAC9318ECA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3AC06-7A5F-4303-AE71-E1C901359AAC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ABAFF-927B-4C52-AE0E-4E9350B1A2AD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modificar el estilo de texto del patrón</a:t>
            </a:r>
          </a:p>
          <a:p>
            <a:pPr lvl="1"/>
            <a:r>
              <a:rPr lang="es-ES" altLang="pt-BR"/>
              <a:t>Segundo nivel</a:t>
            </a:r>
          </a:p>
          <a:p>
            <a:pPr lvl="2"/>
            <a:r>
              <a:rPr lang="es-ES" altLang="pt-BR"/>
              <a:t>Tercer nivel</a:t>
            </a:r>
          </a:p>
          <a:p>
            <a:pPr lvl="3"/>
            <a:r>
              <a:rPr lang="es-ES" altLang="pt-BR"/>
              <a:t>Cuarto nivel</a:t>
            </a:r>
          </a:p>
          <a:p>
            <a:pPr lvl="4"/>
            <a:r>
              <a:rPr lang="es-ES" altLang="pt-B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EC563A-4562-4397-A4A4-C147AA265BF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656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10"/>
          <p:cNvSpPr>
            <a:spLocks noGrp="1" noChangeArrowheads="1"/>
          </p:cNvSpPr>
          <p:nvPr/>
        </p:nvSpPr>
        <p:spPr bwMode="auto">
          <a:xfrm>
            <a:off x="2803525" y="4756150"/>
            <a:ext cx="61912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ES" altLang="pt-BR" sz="2500" b="1" dirty="0">
                <a:solidFill>
                  <a:schemeClr val="bg1"/>
                </a:solidFill>
              </a:rPr>
              <a:t>PROTEÇÃO RESPIRATÓRIA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se proteger dos contaminantes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193287"/>
            <a:ext cx="5032071" cy="6168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das formas de proteger o trabalhador contra a inalação de contaminantes atmosféricos é através do uso de Equipamento de Proteção Respiratória (EPR).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Estes equipamentos, popularmente conhecidos como respiradores (máscaras), são constituídos por uma peça que cobre, no mínimo, a boca e o nariz, através da qual o ar chega à zona respiratória do usuário, passando por um filtro ou sendo suprido por uma fonte de ar respirável.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respiradores filtrantes são geralmente compostos de várias camadas de filtros, que retêm certos contaminantes suspensos no ambiente de trabalho.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551">
            <a:extLst>
              <a:ext uri="{FF2B5EF4-FFF2-40B4-BE49-F238E27FC236}">
                <a16:creationId xmlns:a16="http://schemas.microsoft.com/office/drawing/2014/main" id="{AB1996DF-88EB-47BA-A5BB-22D4937F7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805940"/>
            <a:ext cx="3259453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926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805940"/>
            <a:ext cx="5032071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Existem basicamente duas classes de respiradores: os dependentes da atmosfera ambiente, que são chamados de purificadores de ar (semifacias descartáveis, semifaciais e faciais inteiras com utilização de filtros e cartuchos, e respiradores motorizados) e os que não dependem da atmosfera ambiente, que são chamados de adução de ar (linha de ar comprimido e máscara autônoma).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551">
            <a:extLst>
              <a:ext uri="{FF2B5EF4-FFF2-40B4-BE49-F238E27FC236}">
                <a16:creationId xmlns:a16="http://schemas.microsoft.com/office/drawing/2014/main" id="{AB1996DF-88EB-47BA-A5BB-22D4937F7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805940"/>
            <a:ext cx="3259453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022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381733"/>
            <a:ext cx="5032071" cy="5738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Na classe de respiradores purificadores de ar temos: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Respiradores Semifaciais Descartáveis (purificadores de ar):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Estes respiradores autofiltrantes podem ser destinados à proteção contra inalação de partículas e de baixas concentrações* de gases e/ou vapores orgânicos.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Se este contaminante é uma partícula, será necessário um filtro mecânico. Para os gases e vapores será um filtro químico, composto de carvão ativado ou outro adsorvente.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551">
            <a:extLst>
              <a:ext uri="{FF2B5EF4-FFF2-40B4-BE49-F238E27FC236}">
                <a16:creationId xmlns:a16="http://schemas.microsoft.com/office/drawing/2014/main" id="{AB1996DF-88EB-47BA-A5BB-22D4937F7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805940"/>
            <a:ext cx="3259453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85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381733"/>
            <a:ext cx="5032071" cy="5861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Respiradores Semifaciais Reutilizáveis (purificadores de ar: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o nome diz, estes respiradores semifaciais cobrem a região do nariz e da boca.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Normalmente são compostos por uma peça feita de borracha, silicone ou outro elastômero e a purificação do ar é feita através da colocação de filtros e/ou cartuchos para partículas, gases e/ou vapores, que deverão ser trocados sempre que estiverem saturados, isto é,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a respiração se tornar difícil ou quando a pessoa estiver sentindo o cheiro ou gosto do contaminante.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51">
            <a:extLst>
              <a:ext uri="{FF2B5EF4-FFF2-40B4-BE49-F238E27FC236}">
                <a16:creationId xmlns:a16="http://schemas.microsoft.com/office/drawing/2014/main" id="{92995D97-56DA-46B8-AFF0-FD39DE9A9C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0" y="2931160"/>
            <a:ext cx="1301115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0">
            <a:extLst>
              <a:ext uri="{FF2B5EF4-FFF2-40B4-BE49-F238E27FC236}">
                <a16:creationId xmlns:a16="http://schemas.microsoft.com/office/drawing/2014/main" id="{A69BA907-B5AC-4A52-A6AE-DFF9DDB1D2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25" y="3374390"/>
            <a:ext cx="43561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49">
            <a:extLst>
              <a:ext uri="{FF2B5EF4-FFF2-40B4-BE49-F238E27FC236}">
                <a16:creationId xmlns:a16="http://schemas.microsoft.com/office/drawing/2014/main" id="{682B07A1-E79B-45EA-B325-A068065C88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30" y="3374390"/>
            <a:ext cx="434340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48">
            <a:extLst>
              <a:ext uri="{FF2B5EF4-FFF2-40B4-BE49-F238E27FC236}">
                <a16:creationId xmlns:a16="http://schemas.microsoft.com/office/drawing/2014/main" id="{31800714-24A8-4DB3-9C93-DA1C160A766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10" y="3817620"/>
            <a:ext cx="37846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46">
            <a:extLst>
              <a:ext uri="{FF2B5EF4-FFF2-40B4-BE49-F238E27FC236}">
                <a16:creationId xmlns:a16="http://schemas.microsoft.com/office/drawing/2014/main" id="{78981F8E-A611-414B-B61D-6B7E32A6969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10" y="3787140"/>
            <a:ext cx="511810" cy="8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5">
            <a:extLst>
              <a:ext uri="{FF2B5EF4-FFF2-40B4-BE49-F238E27FC236}">
                <a16:creationId xmlns:a16="http://schemas.microsoft.com/office/drawing/2014/main" id="{26E36CDF-F6B0-4CEC-84BB-122B54FB20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0" y="3429000"/>
            <a:ext cx="64770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44">
            <a:extLst>
              <a:ext uri="{FF2B5EF4-FFF2-40B4-BE49-F238E27FC236}">
                <a16:creationId xmlns:a16="http://schemas.microsoft.com/office/drawing/2014/main" id="{4DF7EA06-E391-4008-9B8E-7CA3CA5246E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55" y="4262120"/>
            <a:ext cx="274955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43">
            <a:extLst>
              <a:ext uri="{FF2B5EF4-FFF2-40B4-BE49-F238E27FC236}">
                <a16:creationId xmlns:a16="http://schemas.microsoft.com/office/drawing/2014/main" id="{D973CA6D-C3B4-4FC3-A988-DDD27F89282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5" y="4507865"/>
            <a:ext cx="1317625" cy="4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41">
            <a:extLst>
              <a:ext uri="{FF2B5EF4-FFF2-40B4-BE49-F238E27FC236}">
                <a16:creationId xmlns:a16="http://schemas.microsoft.com/office/drawing/2014/main" id="{878B95B0-6E7D-41F1-BC0E-9E6FD545781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5" y="3663315"/>
            <a:ext cx="395605" cy="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0">
            <a:extLst>
              <a:ext uri="{FF2B5EF4-FFF2-40B4-BE49-F238E27FC236}">
                <a16:creationId xmlns:a16="http://schemas.microsoft.com/office/drawing/2014/main" id="{B01313AA-D1DA-4A13-A8F6-021C25DC313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5" y="4085590"/>
            <a:ext cx="104267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9">
            <a:extLst>
              <a:ext uri="{FF2B5EF4-FFF2-40B4-BE49-F238E27FC236}">
                <a16:creationId xmlns:a16="http://schemas.microsoft.com/office/drawing/2014/main" id="{47903314-2555-4488-98DA-16EDB32E946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0" y="3663315"/>
            <a:ext cx="64770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36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138830"/>
            <a:ext cx="5032071" cy="5861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Respirador com Suprimento de Ar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equipamentos de suprimento levam o ar através de uma traqueia plástica para dentro do respirador.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ar pode ser enviado por um compressor ou um conjunto de cilindros de ar comprimido (linha de ar comprimido); ou, no caso das máscaras autônomas, o ar é armazenado em um cilindro, sob alta pressão, dando maior mobilidade ao usuário.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 autonomia de ar destes equipamentos é normalmente de 30 a 60 minutos, dependendo da atividade que será realizada e das dimensões e pressão do cilindro.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20">
            <a:extLst>
              <a:ext uri="{FF2B5EF4-FFF2-40B4-BE49-F238E27FC236}">
                <a16:creationId xmlns:a16="http://schemas.microsoft.com/office/drawing/2014/main" id="{9C23FD30-3E08-4DB5-9B16-7AF8AB0996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2744363"/>
            <a:ext cx="251269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19">
            <a:extLst>
              <a:ext uri="{FF2B5EF4-FFF2-40B4-BE49-F238E27FC236}">
                <a16:creationId xmlns:a16="http://schemas.microsoft.com/office/drawing/2014/main" id="{956E2223-925C-45F1-BE84-276AF3E851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3188228"/>
            <a:ext cx="251269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18">
            <a:extLst>
              <a:ext uri="{FF2B5EF4-FFF2-40B4-BE49-F238E27FC236}">
                <a16:creationId xmlns:a16="http://schemas.microsoft.com/office/drawing/2014/main" id="{AEF67E1C-8E6E-4D6E-8563-8F54FABBF8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3631458"/>
            <a:ext cx="251269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17">
            <a:extLst>
              <a:ext uri="{FF2B5EF4-FFF2-40B4-BE49-F238E27FC236}">
                <a16:creationId xmlns:a16="http://schemas.microsoft.com/office/drawing/2014/main" id="{D0673B42-1538-4522-8A5C-FB62FDE5F2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4075323"/>
            <a:ext cx="179387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09">
            <a:extLst>
              <a:ext uri="{FF2B5EF4-FFF2-40B4-BE49-F238E27FC236}">
                <a16:creationId xmlns:a16="http://schemas.microsoft.com/office/drawing/2014/main" id="{058FCF61-C154-4ED8-81D8-1BB98FCE6A3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8" y="3682893"/>
            <a:ext cx="718820" cy="4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08">
            <a:extLst>
              <a:ext uri="{FF2B5EF4-FFF2-40B4-BE49-F238E27FC236}">
                <a16:creationId xmlns:a16="http://schemas.microsoft.com/office/drawing/2014/main" id="{D65D488E-90C5-438E-B74F-7108C5CC0D1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8" y="4100088"/>
            <a:ext cx="718820" cy="5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269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identificar um bom respirador.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36159" y="1285852"/>
            <a:ext cx="8671682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Eficiência do Filtro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qualidade do elemento filtrante é muito importante para a adequada proteção respiratória. É muito importante que se faça a escolha do filtro apropriado para cada situação e contaminante.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Vedação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respirador que não se ajusta bem à face não dará uma boa vedação e não protegerá o usuário, uma vez que os contaminantes entrarão pelas deficiências de vedação.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343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identificar um bom respirador.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36159" y="1285852"/>
            <a:ext cx="8671682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de Uso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ter sido selecionado, com base nos riscos existentes no ambiente de trabalho, o respirador deve ser usado por todo o tempo em que você permanecer no ambiente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contaminado.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exposição a estes ambientes, mesmo que por curtos períodos, pode causar doenças ocupacionais ou até mesmo a morte.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632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identificar um bom respirador.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36159" y="1285852"/>
            <a:ext cx="8671682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de Uso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ter sido selecionado, com base nos riscos existentes no ambiente de trabalho, o respirador deve ser usado por todo o tempo em que você permanecer no ambiente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contaminado.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exposição a estes ambientes, mesmo que por curtos períodos, pode causar doenças ocupacionais ou até mesmo a morte.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523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1136" y="1501611"/>
            <a:ext cx="8229600" cy="39837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o respirador possa ter um bom tempo de duração e conservação são necessários alguns cuidados do usuário. Antes de entrar em uma área contaminada, inspecione se o respirador não está danificado.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caso de respiradores reutilizáveis com filtros, lave o respirador em água corrente com detergente neutro, como indicam as instruções, retirando as peças se necessário. Os filtros e cartuchos nunca devem ser lavados.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os filtros e cartuchos estejam saturados, troque-os por novos. Não suje nem danifique a parte interna do respirador, que ficará em contato com a região da boca e do nariz. Não utilize solvente. Se alguma peça estiver danificada, troque-a.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43B171BD-63CE-4E82-86A1-268D26A2F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136" y="466294"/>
            <a:ext cx="8229600" cy="521552"/>
          </a:xfrm>
          <a:prstGeom prst="rect">
            <a:avLst/>
          </a:prstGeom>
        </p:spPr>
        <p:txBody>
          <a:bodyPr vert="horz" wrap="square" lIns="0" tIns="59308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 com o respirador</a:t>
            </a:r>
            <a:endParaRPr sz="3000" spc="-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912745" y="4521708"/>
            <a:ext cx="18415" cy="71755"/>
          </a:xfrm>
          <a:custGeom>
            <a:avLst/>
            <a:gdLst/>
            <a:ahLst/>
            <a:cxnLst/>
            <a:rect l="l" t="t" r="r" b="b"/>
            <a:pathLst>
              <a:path w="18414" h="71754">
                <a:moveTo>
                  <a:pt x="17906" y="0"/>
                </a:moveTo>
                <a:lnTo>
                  <a:pt x="0" y="17907"/>
                </a:lnTo>
                <a:lnTo>
                  <a:pt x="0" y="71628"/>
                </a:lnTo>
                <a:lnTo>
                  <a:pt x="17906" y="53721"/>
                </a:lnTo>
                <a:lnTo>
                  <a:pt x="17906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745" y="453961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21"/>
                </a:lnTo>
              </a:path>
            </a:pathLst>
          </a:custGeom>
          <a:ln w="31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77A035E-307B-472C-A546-39DABC962D86}"/>
              </a:ext>
            </a:extLst>
          </p:cNvPr>
          <p:cNvSpPr txBox="1">
            <a:spLocks/>
          </p:cNvSpPr>
          <p:nvPr/>
        </p:nvSpPr>
        <p:spPr bwMode="auto">
          <a:xfrm>
            <a:off x="451136" y="466294"/>
            <a:ext cx="8229600" cy="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930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6200"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 com o respirador</a:t>
            </a:r>
            <a:endParaRPr lang="pt-BR" sz="3000" spc="-5" dirty="0">
              <a:solidFill>
                <a:schemeClr val="bg1"/>
              </a:solidFill>
            </a:endParaRPr>
          </a:p>
        </p:txBody>
      </p:sp>
      <p:sp>
        <p:nvSpPr>
          <p:cNvPr id="29" name="Text Box 202">
            <a:extLst>
              <a:ext uri="{FF2B5EF4-FFF2-40B4-BE49-F238E27FC236}">
                <a16:creationId xmlns:a16="http://schemas.microsoft.com/office/drawing/2014/main" id="{AFC9D2B6-AF8D-47CC-B975-70413687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3449"/>
            <a:ext cx="9607259" cy="3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PT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30"/>
              </a:spcBef>
              <a:spcAft>
                <a:spcPts val="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18565" indent="-635" algn="just">
              <a:lnSpc>
                <a:spcPct val="120000"/>
              </a:lnSpc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Não deixe o respirador em lugares sujos e, se tiver que manuseá-lo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mãos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sujas,</a:t>
            </a:r>
            <a:r>
              <a:rPr lang="pt-PT" sz="2000" spc="-17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pegue-o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pela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parte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externa.</a:t>
            </a:r>
          </a:p>
          <a:p>
            <a:pPr marL="235585" marR="1218565" indent="-635" algn="just">
              <a:lnSpc>
                <a:spcPct val="120000"/>
              </a:lnSpc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51511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Quando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não</a:t>
            </a:r>
            <a:r>
              <a:rPr lang="pt-PT" sz="2000" spc="-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estiver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utilizando</a:t>
            </a:r>
            <a:r>
              <a:rPr lang="pt-PT" sz="2000" spc="-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respirador, guarde-o em um saco plástico</a:t>
            </a:r>
            <a:r>
              <a:rPr lang="pt-PT" sz="2000" spc="-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coloque-o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em</a:t>
            </a:r>
            <a:r>
              <a:rPr lang="pt-PT" sz="2000" spc="-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um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lugar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apropriado;</a:t>
            </a:r>
          </a:p>
          <a:p>
            <a:pPr marL="235585" marR="151511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 sentir dificuldade na respiração, cheiro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ou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gosto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produto,</a:t>
            </a:r>
            <a:r>
              <a:rPr lang="pt-PT" sz="2000" spc="-18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talvez esteja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hora</a:t>
            </a:r>
            <a:r>
              <a:rPr lang="pt-PT" sz="2000" spc="-1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trocar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pt-PT" sz="2000" spc="-1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respirador por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um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novo,</a:t>
            </a:r>
            <a:r>
              <a:rPr lang="pt-PT" sz="2000" spc="-1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caso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respiradores descartáveis.</a:t>
            </a: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No caso de</a:t>
            </a:r>
            <a:r>
              <a:rPr lang="pt-PT" sz="2000" spc="-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respiradores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</a:t>
            </a:r>
            <a:r>
              <a:rPr lang="pt-PT" sz="2000" spc="-14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filtro</a:t>
            </a:r>
            <a:r>
              <a:rPr lang="pt-PT" sz="2000" spc="-14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(reutilizáveis),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substituir</a:t>
            </a:r>
            <a:r>
              <a:rPr lang="pt-PT" sz="2000" spc="-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os filtros por</a:t>
            </a:r>
            <a:r>
              <a:rPr lang="pt-PT" sz="2000" spc="-8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novos.</a:t>
            </a: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19353" y="1964092"/>
            <a:ext cx="5032071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dirty="0">
                <a:solidFill>
                  <a:schemeClr val="bg1"/>
                </a:solidFill>
              </a:rPr>
              <a:t>Se tiver que manusear seu respirador com as mãos sujas, pegue-o pela parte externa. Não o deixe sobre equipamentos ou lugares sujeitos a poeiras ou contaminantes.</a:t>
            </a:r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PT" sz="2000" dirty="0">
              <a:solidFill>
                <a:schemeClr val="bg1"/>
              </a:solidFill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</a:rPr>
              <a:t>Ao fim do trabalho ou nos intervalos de descanso, guarde o respirador em um saco plástico e coloque-o em lugar apropriado (gaveta, armário, etc.).</a:t>
            </a:r>
          </a:p>
          <a:p>
            <a:endParaRPr lang="pt-PT" dirty="0"/>
          </a:p>
        </p:txBody>
      </p:sp>
      <p:grpSp>
        <p:nvGrpSpPr>
          <p:cNvPr id="222" name="Group 725">
            <a:extLst>
              <a:ext uri="{FF2B5EF4-FFF2-40B4-BE49-F238E27FC236}">
                <a16:creationId xmlns:a16="http://schemas.microsoft.com/office/drawing/2014/main" id="{A193FB87-302B-480F-B3E6-7CCB920D449B}"/>
              </a:ext>
            </a:extLst>
          </p:cNvPr>
          <p:cNvGrpSpPr>
            <a:grpSpLocks/>
          </p:cNvGrpSpPr>
          <p:nvPr/>
        </p:nvGrpSpPr>
        <p:grpSpPr bwMode="auto">
          <a:xfrm>
            <a:off x="-672464" y="2092751"/>
            <a:ext cx="9483365" cy="8063365"/>
            <a:chOff x="-1105" y="355"/>
            <a:chExt cx="8775" cy="9005"/>
          </a:xfrm>
        </p:grpSpPr>
        <p:sp>
          <p:nvSpPr>
            <p:cNvPr id="223" name="Rectangle 831">
              <a:extLst>
                <a:ext uri="{FF2B5EF4-FFF2-40B4-BE49-F238E27FC236}">
                  <a16:creationId xmlns:a16="http://schemas.microsoft.com/office/drawing/2014/main" id="{325E25E2-0BD1-4780-B2DA-162177DA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" y="355"/>
              <a:ext cx="2725" cy="2693"/>
            </a:xfrm>
            <a:prstGeom prst="rect">
              <a:avLst/>
            </a:pr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4" name="AutoShape 830">
              <a:extLst>
                <a:ext uri="{FF2B5EF4-FFF2-40B4-BE49-F238E27FC236}">
                  <a16:creationId xmlns:a16="http://schemas.microsoft.com/office/drawing/2014/main" id="{56C106FF-9EA9-4183-BE36-B4037E3E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1091"/>
              <a:ext cx="1201" cy="751"/>
            </a:xfrm>
            <a:custGeom>
              <a:avLst/>
              <a:gdLst>
                <a:gd name="T0" fmla="+- 0 6620 6470"/>
                <a:gd name="T1" fmla="*/ T0 w 1201"/>
                <a:gd name="T2" fmla="+- 0 1288 1091"/>
                <a:gd name="T3" fmla="*/ 1288 h 751"/>
                <a:gd name="T4" fmla="+- 0 6567 6470"/>
                <a:gd name="T5" fmla="*/ T4 w 1201"/>
                <a:gd name="T6" fmla="+- 0 1351 1091"/>
                <a:gd name="T7" fmla="*/ 1351 h 751"/>
                <a:gd name="T8" fmla="+- 0 6561 6470"/>
                <a:gd name="T9" fmla="*/ T8 w 1201"/>
                <a:gd name="T10" fmla="+- 0 1377 1091"/>
                <a:gd name="T11" fmla="*/ 1377 h 751"/>
                <a:gd name="T12" fmla="+- 0 6530 6470"/>
                <a:gd name="T13" fmla="*/ T12 w 1201"/>
                <a:gd name="T14" fmla="+- 0 1400 1091"/>
                <a:gd name="T15" fmla="*/ 1400 h 751"/>
                <a:gd name="T16" fmla="+- 0 6484 6470"/>
                <a:gd name="T17" fmla="*/ T16 w 1201"/>
                <a:gd name="T18" fmla="+- 0 1435 1091"/>
                <a:gd name="T19" fmla="*/ 1435 h 751"/>
                <a:gd name="T20" fmla="+- 0 6470 6470"/>
                <a:gd name="T21" fmla="*/ T20 w 1201"/>
                <a:gd name="T22" fmla="+- 0 1500 1091"/>
                <a:gd name="T23" fmla="*/ 1500 h 751"/>
                <a:gd name="T24" fmla="+- 0 6521 6470"/>
                <a:gd name="T25" fmla="*/ T24 w 1201"/>
                <a:gd name="T26" fmla="+- 0 1583 1091"/>
                <a:gd name="T27" fmla="*/ 1583 h 751"/>
                <a:gd name="T28" fmla="+- 0 6560 6470"/>
                <a:gd name="T29" fmla="*/ T28 w 1201"/>
                <a:gd name="T30" fmla="+- 0 1627 1091"/>
                <a:gd name="T31" fmla="*/ 1627 h 751"/>
                <a:gd name="T32" fmla="+- 0 6546 6470"/>
                <a:gd name="T33" fmla="*/ T32 w 1201"/>
                <a:gd name="T34" fmla="+- 0 1644 1091"/>
                <a:gd name="T35" fmla="*/ 1644 h 751"/>
                <a:gd name="T36" fmla="+- 0 6545 6470"/>
                <a:gd name="T37" fmla="*/ T36 w 1201"/>
                <a:gd name="T38" fmla="+- 0 1699 1091"/>
                <a:gd name="T39" fmla="*/ 1699 h 751"/>
                <a:gd name="T40" fmla="+- 0 6639 6470"/>
                <a:gd name="T41" fmla="*/ T40 w 1201"/>
                <a:gd name="T42" fmla="+- 0 1789 1091"/>
                <a:gd name="T43" fmla="*/ 1789 h 751"/>
                <a:gd name="T44" fmla="+- 0 6802 6470"/>
                <a:gd name="T45" fmla="*/ T44 w 1201"/>
                <a:gd name="T46" fmla="+- 0 1841 1091"/>
                <a:gd name="T47" fmla="*/ 1841 h 751"/>
                <a:gd name="T48" fmla="+- 0 6931 6470"/>
                <a:gd name="T49" fmla="*/ T48 w 1201"/>
                <a:gd name="T50" fmla="+- 0 1823 1091"/>
                <a:gd name="T51" fmla="*/ 1823 h 751"/>
                <a:gd name="T52" fmla="+- 0 6961 6470"/>
                <a:gd name="T53" fmla="*/ T52 w 1201"/>
                <a:gd name="T54" fmla="+- 0 1785 1091"/>
                <a:gd name="T55" fmla="*/ 1785 h 751"/>
                <a:gd name="T56" fmla="+- 0 6994 6470"/>
                <a:gd name="T57" fmla="*/ T56 w 1201"/>
                <a:gd name="T58" fmla="+- 0 1767 1091"/>
                <a:gd name="T59" fmla="*/ 1767 h 751"/>
                <a:gd name="T60" fmla="+- 0 7019 6470"/>
                <a:gd name="T61" fmla="*/ T60 w 1201"/>
                <a:gd name="T62" fmla="+- 0 1738 1091"/>
                <a:gd name="T63" fmla="*/ 1738 h 751"/>
                <a:gd name="T64" fmla="+- 0 7505 6470"/>
                <a:gd name="T65" fmla="*/ T64 w 1201"/>
                <a:gd name="T66" fmla="+- 0 1703 1091"/>
                <a:gd name="T67" fmla="*/ 1703 h 751"/>
                <a:gd name="T68" fmla="+- 0 7506 6470"/>
                <a:gd name="T69" fmla="*/ T68 w 1201"/>
                <a:gd name="T70" fmla="+- 0 1697 1091"/>
                <a:gd name="T71" fmla="*/ 1697 h 751"/>
                <a:gd name="T72" fmla="+- 0 7580 6470"/>
                <a:gd name="T73" fmla="*/ T72 w 1201"/>
                <a:gd name="T74" fmla="+- 0 1694 1091"/>
                <a:gd name="T75" fmla="*/ 1694 h 751"/>
                <a:gd name="T76" fmla="+- 0 7615 6470"/>
                <a:gd name="T77" fmla="*/ T76 w 1201"/>
                <a:gd name="T78" fmla="+- 0 1667 1091"/>
                <a:gd name="T79" fmla="*/ 1667 h 751"/>
                <a:gd name="T80" fmla="+- 0 7612 6470"/>
                <a:gd name="T81" fmla="*/ T80 w 1201"/>
                <a:gd name="T82" fmla="+- 0 1639 1091"/>
                <a:gd name="T83" fmla="*/ 1639 h 751"/>
                <a:gd name="T84" fmla="+- 0 7589 6470"/>
                <a:gd name="T85" fmla="*/ T84 w 1201"/>
                <a:gd name="T86" fmla="+- 0 1611 1091"/>
                <a:gd name="T87" fmla="*/ 1611 h 751"/>
                <a:gd name="T88" fmla="+- 0 7658 6470"/>
                <a:gd name="T89" fmla="*/ T88 w 1201"/>
                <a:gd name="T90" fmla="+- 0 1605 1091"/>
                <a:gd name="T91" fmla="*/ 1605 h 751"/>
                <a:gd name="T92" fmla="+- 0 7671 6470"/>
                <a:gd name="T93" fmla="*/ T92 w 1201"/>
                <a:gd name="T94" fmla="+- 0 1514 1091"/>
                <a:gd name="T95" fmla="*/ 1514 h 751"/>
                <a:gd name="T96" fmla="+- 0 7628 6470"/>
                <a:gd name="T97" fmla="*/ T96 w 1201"/>
                <a:gd name="T98" fmla="+- 0 1482 1091"/>
                <a:gd name="T99" fmla="*/ 1482 h 751"/>
                <a:gd name="T100" fmla="+- 0 7553 6470"/>
                <a:gd name="T101" fmla="*/ T100 w 1201"/>
                <a:gd name="T102" fmla="+- 0 1453 1091"/>
                <a:gd name="T103" fmla="*/ 1453 h 751"/>
                <a:gd name="T104" fmla="+- 0 7512 6470"/>
                <a:gd name="T105" fmla="*/ T104 w 1201"/>
                <a:gd name="T106" fmla="+- 0 1446 1091"/>
                <a:gd name="T107" fmla="*/ 1446 h 751"/>
                <a:gd name="T108" fmla="+- 0 7495 6470"/>
                <a:gd name="T109" fmla="*/ T108 w 1201"/>
                <a:gd name="T110" fmla="+- 0 1422 1091"/>
                <a:gd name="T111" fmla="*/ 1422 h 751"/>
                <a:gd name="T112" fmla="+- 0 7469 6470"/>
                <a:gd name="T113" fmla="*/ T112 w 1201"/>
                <a:gd name="T114" fmla="+- 0 1380 1091"/>
                <a:gd name="T115" fmla="*/ 1380 h 751"/>
                <a:gd name="T116" fmla="+- 0 7389 6470"/>
                <a:gd name="T117" fmla="*/ T116 w 1201"/>
                <a:gd name="T118" fmla="+- 0 1370 1091"/>
                <a:gd name="T119" fmla="*/ 1370 h 751"/>
                <a:gd name="T120" fmla="+- 0 7348 6470"/>
                <a:gd name="T121" fmla="*/ T120 w 1201"/>
                <a:gd name="T122" fmla="+- 0 1291 1091"/>
                <a:gd name="T123" fmla="*/ 1291 h 751"/>
                <a:gd name="T124" fmla="+- 0 6706 6470"/>
                <a:gd name="T125" fmla="*/ T124 w 1201"/>
                <a:gd name="T126" fmla="+- 0 1276 1091"/>
                <a:gd name="T127" fmla="*/ 1276 h 751"/>
                <a:gd name="T128" fmla="+- 0 7481 6470"/>
                <a:gd name="T129" fmla="*/ T128 w 1201"/>
                <a:gd name="T130" fmla="+- 0 1738 1091"/>
                <a:gd name="T131" fmla="*/ 1738 h 751"/>
                <a:gd name="T132" fmla="+- 0 7120 6470"/>
                <a:gd name="T133" fmla="*/ T132 w 1201"/>
                <a:gd name="T134" fmla="+- 0 1763 1091"/>
                <a:gd name="T135" fmla="*/ 1763 h 751"/>
                <a:gd name="T136" fmla="+- 0 7302 6470"/>
                <a:gd name="T137" fmla="*/ T136 w 1201"/>
                <a:gd name="T138" fmla="+- 0 1783 1091"/>
                <a:gd name="T139" fmla="*/ 1783 h 751"/>
                <a:gd name="T140" fmla="+- 0 7438 6470"/>
                <a:gd name="T141" fmla="*/ T140 w 1201"/>
                <a:gd name="T142" fmla="+- 0 1763 1091"/>
                <a:gd name="T143" fmla="*/ 1763 h 751"/>
                <a:gd name="T144" fmla="+- 0 7481 6470"/>
                <a:gd name="T145" fmla="*/ T144 w 1201"/>
                <a:gd name="T146" fmla="+- 0 1738 1091"/>
                <a:gd name="T147" fmla="*/ 1738 h 751"/>
                <a:gd name="T148" fmla="+- 0 7507 6470"/>
                <a:gd name="T149" fmla="*/ T148 w 1201"/>
                <a:gd name="T150" fmla="+- 0 1694 1091"/>
                <a:gd name="T151" fmla="*/ 1694 h 751"/>
                <a:gd name="T152" fmla="+- 0 7578 6470"/>
                <a:gd name="T153" fmla="*/ T152 w 1201"/>
                <a:gd name="T154" fmla="+- 0 1695 1091"/>
                <a:gd name="T155" fmla="*/ 1695 h 751"/>
                <a:gd name="T156" fmla="+- 0 7629 6470"/>
                <a:gd name="T157" fmla="*/ T156 w 1201"/>
                <a:gd name="T158" fmla="+- 0 1611 1091"/>
                <a:gd name="T159" fmla="*/ 1611 h 751"/>
                <a:gd name="T160" fmla="+- 0 7627 6470"/>
                <a:gd name="T161" fmla="*/ T160 w 1201"/>
                <a:gd name="T162" fmla="+- 0 1611 1091"/>
                <a:gd name="T163" fmla="*/ 1611 h 751"/>
                <a:gd name="T164" fmla="+- 0 7415 6470"/>
                <a:gd name="T165" fmla="*/ T164 w 1201"/>
                <a:gd name="T166" fmla="+- 0 1364 1091"/>
                <a:gd name="T167" fmla="*/ 1364 h 751"/>
                <a:gd name="T168" fmla="+- 0 7389 6470"/>
                <a:gd name="T169" fmla="*/ T168 w 1201"/>
                <a:gd name="T170" fmla="+- 0 1370 1091"/>
                <a:gd name="T171" fmla="*/ 1370 h 751"/>
                <a:gd name="T172" fmla="+- 0 7444 6470"/>
                <a:gd name="T173" fmla="*/ T172 w 1201"/>
                <a:gd name="T174" fmla="+- 0 1368 1091"/>
                <a:gd name="T175" fmla="*/ 1368 h 751"/>
                <a:gd name="T176" fmla="+- 0 7415 6470"/>
                <a:gd name="T177" fmla="*/ T176 w 1201"/>
                <a:gd name="T178" fmla="+- 0 1364 1091"/>
                <a:gd name="T179" fmla="*/ 1364 h 751"/>
                <a:gd name="T180" fmla="+- 0 6714 6470"/>
                <a:gd name="T181" fmla="*/ T180 w 1201"/>
                <a:gd name="T182" fmla="+- 0 1223 1091"/>
                <a:gd name="T183" fmla="*/ 1223 h 751"/>
                <a:gd name="T184" fmla="+- 0 6692 6470"/>
                <a:gd name="T185" fmla="*/ T184 w 1201"/>
                <a:gd name="T186" fmla="+- 0 1251 1091"/>
                <a:gd name="T187" fmla="*/ 1251 h 751"/>
                <a:gd name="T188" fmla="+- 0 6706 6470"/>
                <a:gd name="T189" fmla="*/ T188 w 1201"/>
                <a:gd name="T190" fmla="+- 0 1276 1091"/>
                <a:gd name="T191" fmla="*/ 1276 h 751"/>
                <a:gd name="T192" fmla="+- 0 7309 6470"/>
                <a:gd name="T193" fmla="*/ T192 w 1201"/>
                <a:gd name="T194" fmla="+- 0 1260 1091"/>
                <a:gd name="T195" fmla="*/ 1260 h 751"/>
                <a:gd name="T196" fmla="+- 0 7236 6470"/>
                <a:gd name="T197" fmla="*/ T196 w 1201"/>
                <a:gd name="T198" fmla="+- 0 1231 1091"/>
                <a:gd name="T199" fmla="*/ 1231 h 751"/>
                <a:gd name="T200" fmla="+- 0 7166 6470"/>
                <a:gd name="T201" fmla="*/ T200 w 1201"/>
                <a:gd name="T202" fmla="+- 0 1229 1091"/>
                <a:gd name="T203" fmla="*/ 1229 h 751"/>
                <a:gd name="T204" fmla="+- 0 6872 6470"/>
                <a:gd name="T205" fmla="*/ T204 w 1201"/>
                <a:gd name="T206" fmla="+- 0 1226 1091"/>
                <a:gd name="T207" fmla="*/ 1226 h 751"/>
                <a:gd name="T208" fmla="+- 0 6752 6470"/>
                <a:gd name="T209" fmla="*/ T208 w 1201"/>
                <a:gd name="T210" fmla="+- 0 1215 1091"/>
                <a:gd name="T211" fmla="*/ 1215 h 751"/>
                <a:gd name="T212" fmla="+- 0 7166 6470"/>
                <a:gd name="T213" fmla="*/ T212 w 1201"/>
                <a:gd name="T214" fmla="+- 0 1229 1091"/>
                <a:gd name="T215" fmla="*/ 1229 h 751"/>
                <a:gd name="T216" fmla="+- 0 7212 6470"/>
                <a:gd name="T217" fmla="*/ T216 w 1201"/>
                <a:gd name="T218" fmla="+- 0 1228 1091"/>
                <a:gd name="T219" fmla="*/ 1228 h 751"/>
                <a:gd name="T220" fmla="+- 0 6995 6470"/>
                <a:gd name="T221" fmla="*/ T220 w 1201"/>
                <a:gd name="T222" fmla="+- 0 1091 1091"/>
                <a:gd name="T223" fmla="*/ 1091 h 751"/>
                <a:gd name="T224" fmla="+- 0 6898 6470"/>
                <a:gd name="T225" fmla="*/ T224 w 1201"/>
                <a:gd name="T226" fmla="+- 0 1128 1091"/>
                <a:gd name="T227" fmla="*/ 1128 h 751"/>
                <a:gd name="T228" fmla="+- 0 6869 6470"/>
                <a:gd name="T229" fmla="*/ T228 w 1201"/>
                <a:gd name="T230" fmla="+- 0 1183 1091"/>
                <a:gd name="T231" fmla="*/ 1183 h 751"/>
                <a:gd name="T232" fmla="+- 0 6869 6470"/>
                <a:gd name="T233" fmla="*/ T232 w 1201"/>
                <a:gd name="T234" fmla="+- 0 1212 1091"/>
                <a:gd name="T235" fmla="*/ 1212 h 751"/>
                <a:gd name="T236" fmla="+- 0 7166 6470"/>
                <a:gd name="T237" fmla="*/ T236 w 1201"/>
                <a:gd name="T238" fmla="+- 0 1226 1091"/>
                <a:gd name="T239" fmla="*/ 1226 h 751"/>
                <a:gd name="T240" fmla="+- 0 7135 6470"/>
                <a:gd name="T241" fmla="*/ T240 w 1201"/>
                <a:gd name="T242" fmla="+- 0 1152 1091"/>
                <a:gd name="T243" fmla="*/ 1152 h 751"/>
                <a:gd name="T244" fmla="+- 0 7054 6470"/>
                <a:gd name="T245" fmla="*/ T244 w 1201"/>
                <a:gd name="T246" fmla="+- 0 1100 1091"/>
                <a:gd name="T247" fmla="*/ 1100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01" h="751">
                  <a:moveTo>
                    <a:pt x="191" y="184"/>
                  </a:moveTo>
                  <a:lnTo>
                    <a:pt x="150" y="197"/>
                  </a:lnTo>
                  <a:lnTo>
                    <a:pt x="117" y="223"/>
                  </a:lnTo>
                  <a:lnTo>
                    <a:pt x="97" y="260"/>
                  </a:lnTo>
                  <a:lnTo>
                    <a:pt x="92" y="273"/>
                  </a:lnTo>
                  <a:lnTo>
                    <a:pt x="91" y="286"/>
                  </a:lnTo>
                  <a:lnTo>
                    <a:pt x="92" y="298"/>
                  </a:lnTo>
                  <a:lnTo>
                    <a:pt x="60" y="309"/>
                  </a:lnTo>
                  <a:lnTo>
                    <a:pt x="34" y="324"/>
                  </a:lnTo>
                  <a:lnTo>
                    <a:pt x="14" y="344"/>
                  </a:lnTo>
                  <a:lnTo>
                    <a:pt x="2" y="368"/>
                  </a:lnTo>
                  <a:lnTo>
                    <a:pt x="0" y="409"/>
                  </a:lnTo>
                  <a:lnTo>
                    <a:pt x="17" y="451"/>
                  </a:lnTo>
                  <a:lnTo>
                    <a:pt x="51" y="492"/>
                  </a:lnTo>
                  <a:lnTo>
                    <a:pt x="99" y="529"/>
                  </a:lnTo>
                  <a:lnTo>
                    <a:pt x="90" y="536"/>
                  </a:lnTo>
                  <a:lnTo>
                    <a:pt x="82" y="544"/>
                  </a:lnTo>
                  <a:lnTo>
                    <a:pt x="76" y="553"/>
                  </a:lnTo>
                  <a:lnTo>
                    <a:pt x="71" y="563"/>
                  </a:lnTo>
                  <a:lnTo>
                    <a:pt x="75" y="608"/>
                  </a:lnTo>
                  <a:lnTo>
                    <a:pt x="110" y="655"/>
                  </a:lnTo>
                  <a:lnTo>
                    <a:pt x="169" y="698"/>
                  </a:lnTo>
                  <a:lnTo>
                    <a:pt x="248" y="732"/>
                  </a:lnTo>
                  <a:lnTo>
                    <a:pt x="332" y="750"/>
                  </a:lnTo>
                  <a:lnTo>
                    <a:pt x="406" y="750"/>
                  </a:lnTo>
                  <a:lnTo>
                    <a:pt x="461" y="732"/>
                  </a:lnTo>
                  <a:lnTo>
                    <a:pt x="490" y="697"/>
                  </a:lnTo>
                  <a:lnTo>
                    <a:pt x="491" y="694"/>
                  </a:lnTo>
                  <a:lnTo>
                    <a:pt x="508" y="687"/>
                  </a:lnTo>
                  <a:lnTo>
                    <a:pt x="524" y="676"/>
                  </a:lnTo>
                  <a:lnTo>
                    <a:pt x="537" y="663"/>
                  </a:lnTo>
                  <a:lnTo>
                    <a:pt x="549" y="647"/>
                  </a:lnTo>
                  <a:lnTo>
                    <a:pt x="1011" y="647"/>
                  </a:lnTo>
                  <a:lnTo>
                    <a:pt x="1035" y="612"/>
                  </a:lnTo>
                  <a:lnTo>
                    <a:pt x="1035" y="609"/>
                  </a:lnTo>
                  <a:lnTo>
                    <a:pt x="1036" y="606"/>
                  </a:lnTo>
                  <a:lnTo>
                    <a:pt x="1037" y="603"/>
                  </a:lnTo>
                  <a:lnTo>
                    <a:pt x="1110" y="603"/>
                  </a:lnTo>
                  <a:lnTo>
                    <a:pt x="1132" y="594"/>
                  </a:lnTo>
                  <a:lnTo>
                    <a:pt x="1145" y="576"/>
                  </a:lnTo>
                  <a:lnTo>
                    <a:pt x="1146" y="563"/>
                  </a:lnTo>
                  <a:lnTo>
                    <a:pt x="1142" y="548"/>
                  </a:lnTo>
                  <a:lnTo>
                    <a:pt x="1133" y="534"/>
                  </a:lnTo>
                  <a:lnTo>
                    <a:pt x="1119" y="520"/>
                  </a:lnTo>
                  <a:lnTo>
                    <a:pt x="1159" y="520"/>
                  </a:lnTo>
                  <a:lnTo>
                    <a:pt x="1188" y="514"/>
                  </a:lnTo>
                  <a:lnTo>
                    <a:pt x="1201" y="508"/>
                  </a:lnTo>
                  <a:lnTo>
                    <a:pt x="1201" y="423"/>
                  </a:lnTo>
                  <a:lnTo>
                    <a:pt x="1198" y="421"/>
                  </a:lnTo>
                  <a:lnTo>
                    <a:pt x="1158" y="391"/>
                  </a:lnTo>
                  <a:lnTo>
                    <a:pt x="1104" y="368"/>
                  </a:lnTo>
                  <a:lnTo>
                    <a:pt x="1083" y="362"/>
                  </a:lnTo>
                  <a:lnTo>
                    <a:pt x="1062" y="358"/>
                  </a:lnTo>
                  <a:lnTo>
                    <a:pt x="1042" y="355"/>
                  </a:lnTo>
                  <a:lnTo>
                    <a:pt x="1023" y="354"/>
                  </a:lnTo>
                  <a:lnTo>
                    <a:pt x="1025" y="331"/>
                  </a:lnTo>
                  <a:lnTo>
                    <a:pt x="1016" y="308"/>
                  </a:lnTo>
                  <a:lnTo>
                    <a:pt x="999" y="289"/>
                  </a:lnTo>
                  <a:lnTo>
                    <a:pt x="979" y="279"/>
                  </a:lnTo>
                  <a:lnTo>
                    <a:pt x="919" y="279"/>
                  </a:lnTo>
                  <a:lnTo>
                    <a:pt x="905" y="238"/>
                  </a:lnTo>
                  <a:lnTo>
                    <a:pt x="878" y="200"/>
                  </a:lnTo>
                  <a:lnTo>
                    <a:pt x="859" y="185"/>
                  </a:lnTo>
                  <a:lnTo>
                    <a:pt x="236" y="185"/>
                  </a:lnTo>
                  <a:lnTo>
                    <a:pt x="191" y="184"/>
                  </a:lnTo>
                  <a:close/>
                  <a:moveTo>
                    <a:pt x="1011" y="647"/>
                  </a:moveTo>
                  <a:lnTo>
                    <a:pt x="549" y="647"/>
                  </a:lnTo>
                  <a:lnTo>
                    <a:pt x="650" y="672"/>
                  </a:lnTo>
                  <a:lnTo>
                    <a:pt x="745" y="687"/>
                  </a:lnTo>
                  <a:lnTo>
                    <a:pt x="832" y="692"/>
                  </a:lnTo>
                  <a:lnTo>
                    <a:pt x="907" y="687"/>
                  </a:lnTo>
                  <a:lnTo>
                    <a:pt x="968" y="672"/>
                  </a:lnTo>
                  <a:lnTo>
                    <a:pt x="1011" y="647"/>
                  </a:lnTo>
                  <a:close/>
                  <a:moveTo>
                    <a:pt x="1110" y="603"/>
                  </a:moveTo>
                  <a:lnTo>
                    <a:pt x="1037" y="603"/>
                  </a:lnTo>
                  <a:lnTo>
                    <a:pt x="1075" y="608"/>
                  </a:lnTo>
                  <a:lnTo>
                    <a:pt x="1108" y="604"/>
                  </a:lnTo>
                  <a:lnTo>
                    <a:pt x="1110" y="603"/>
                  </a:lnTo>
                  <a:close/>
                  <a:moveTo>
                    <a:pt x="1159" y="520"/>
                  </a:moveTo>
                  <a:lnTo>
                    <a:pt x="1119" y="520"/>
                  </a:lnTo>
                  <a:lnTo>
                    <a:pt x="1157" y="520"/>
                  </a:lnTo>
                  <a:lnTo>
                    <a:pt x="1159" y="520"/>
                  </a:lnTo>
                  <a:close/>
                  <a:moveTo>
                    <a:pt x="945" y="273"/>
                  </a:moveTo>
                  <a:lnTo>
                    <a:pt x="931" y="275"/>
                  </a:lnTo>
                  <a:lnTo>
                    <a:pt x="919" y="279"/>
                  </a:lnTo>
                  <a:lnTo>
                    <a:pt x="979" y="279"/>
                  </a:lnTo>
                  <a:lnTo>
                    <a:pt x="974" y="277"/>
                  </a:lnTo>
                  <a:lnTo>
                    <a:pt x="959" y="273"/>
                  </a:lnTo>
                  <a:lnTo>
                    <a:pt x="945" y="273"/>
                  </a:lnTo>
                  <a:close/>
                  <a:moveTo>
                    <a:pt x="282" y="124"/>
                  </a:moveTo>
                  <a:lnTo>
                    <a:pt x="244" y="132"/>
                  </a:lnTo>
                  <a:lnTo>
                    <a:pt x="225" y="150"/>
                  </a:lnTo>
                  <a:lnTo>
                    <a:pt x="222" y="160"/>
                  </a:lnTo>
                  <a:lnTo>
                    <a:pt x="226" y="172"/>
                  </a:lnTo>
                  <a:lnTo>
                    <a:pt x="236" y="185"/>
                  </a:lnTo>
                  <a:lnTo>
                    <a:pt x="859" y="185"/>
                  </a:lnTo>
                  <a:lnTo>
                    <a:pt x="839" y="169"/>
                  </a:lnTo>
                  <a:lnTo>
                    <a:pt x="790" y="146"/>
                  </a:lnTo>
                  <a:lnTo>
                    <a:pt x="766" y="140"/>
                  </a:lnTo>
                  <a:lnTo>
                    <a:pt x="751" y="138"/>
                  </a:lnTo>
                  <a:lnTo>
                    <a:pt x="696" y="138"/>
                  </a:lnTo>
                  <a:lnTo>
                    <a:pt x="696" y="135"/>
                  </a:lnTo>
                  <a:lnTo>
                    <a:pt x="402" y="135"/>
                  </a:lnTo>
                  <a:lnTo>
                    <a:pt x="336" y="125"/>
                  </a:lnTo>
                  <a:lnTo>
                    <a:pt x="282" y="124"/>
                  </a:lnTo>
                  <a:close/>
                  <a:moveTo>
                    <a:pt x="719" y="136"/>
                  </a:moveTo>
                  <a:lnTo>
                    <a:pt x="696" y="138"/>
                  </a:lnTo>
                  <a:lnTo>
                    <a:pt x="751" y="138"/>
                  </a:lnTo>
                  <a:lnTo>
                    <a:pt x="742" y="137"/>
                  </a:lnTo>
                  <a:lnTo>
                    <a:pt x="719" y="136"/>
                  </a:lnTo>
                  <a:close/>
                  <a:moveTo>
                    <a:pt x="525" y="0"/>
                  </a:moveTo>
                  <a:lnTo>
                    <a:pt x="471" y="10"/>
                  </a:lnTo>
                  <a:lnTo>
                    <a:pt x="428" y="37"/>
                  </a:lnTo>
                  <a:lnTo>
                    <a:pt x="402" y="78"/>
                  </a:lnTo>
                  <a:lnTo>
                    <a:pt x="399" y="92"/>
                  </a:lnTo>
                  <a:lnTo>
                    <a:pt x="398" y="106"/>
                  </a:lnTo>
                  <a:lnTo>
                    <a:pt x="399" y="121"/>
                  </a:lnTo>
                  <a:lnTo>
                    <a:pt x="402" y="135"/>
                  </a:lnTo>
                  <a:lnTo>
                    <a:pt x="696" y="135"/>
                  </a:lnTo>
                  <a:lnTo>
                    <a:pt x="688" y="98"/>
                  </a:lnTo>
                  <a:lnTo>
                    <a:pt x="665" y="61"/>
                  </a:lnTo>
                  <a:lnTo>
                    <a:pt x="629" y="31"/>
                  </a:lnTo>
                  <a:lnTo>
                    <a:pt x="584" y="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 dirty="0"/>
            </a:p>
          </p:txBody>
        </p:sp>
        <p:sp>
          <p:nvSpPr>
            <p:cNvPr id="225" name="AutoShape 829">
              <a:extLst>
                <a:ext uri="{FF2B5EF4-FFF2-40B4-BE49-F238E27FC236}">
                  <a16:creationId xmlns:a16="http://schemas.microsoft.com/office/drawing/2014/main" id="{729AAC93-9F70-431C-8550-82B070B1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5" y="8004"/>
              <a:ext cx="1201" cy="751"/>
            </a:xfrm>
            <a:custGeom>
              <a:avLst/>
              <a:gdLst>
                <a:gd name="T0" fmla="+- 0 7553 -1105"/>
                <a:gd name="T1" fmla="*/ T0 w 1201"/>
                <a:gd name="T2" fmla="+- 0 1453 8005"/>
                <a:gd name="T3" fmla="*/ 1453 h 751"/>
                <a:gd name="T4" fmla="+- 0 7512 -1105"/>
                <a:gd name="T5" fmla="*/ T4 w 1201"/>
                <a:gd name="T6" fmla="+- 0 1446 8005"/>
                <a:gd name="T7" fmla="*/ 1446 h 751"/>
                <a:gd name="T8" fmla="+- 0 7495 -1105"/>
                <a:gd name="T9" fmla="*/ T8 w 1201"/>
                <a:gd name="T10" fmla="+- 0 1422 8005"/>
                <a:gd name="T11" fmla="*/ 1422 h 751"/>
                <a:gd name="T12" fmla="+- 0 7469 -1105"/>
                <a:gd name="T13" fmla="*/ T12 w 1201"/>
                <a:gd name="T14" fmla="+- 0 1380 8005"/>
                <a:gd name="T15" fmla="*/ 1380 h 751"/>
                <a:gd name="T16" fmla="+- 0 7429 -1105"/>
                <a:gd name="T17" fmla="*/ T16 w 1201"/>
                <a:gd name="T18" fmla="+- 0 1364 8005"/>
                <a:gd name="T19" fmla="*/ 1364 h 751"/>
                <a:gd name="T20" fmla="+- 0 7401 -1105"/>
                <a:gd name="T21" fmla="*/ T20 w 1201"/>
                <a:gd name="T22" fmla="+- 0 1366 8005"/>
                <a:gd name="T23" fmla="*/ 1366 h 751"/>
                <a:gd name="T24" fmla="+- 0 7375 -1105"/>
                <a:gd name="T25" fmla="*/ T24 w 1201"/>
                <a:gd name="T26" fmla="+- 0 1329 8005"/>
                <a:gd name="T27" fmla="*/ 1329 h 751"/>
                <a:gd name="T28" fmla="+- 0 7309 -1105"/>
                <a:gd name="T29" fmla="*/ T28 w 1201"/>
                <a:gd name="T30" fmla="+- 0 1260 8005"/>
                <a:gd name="T31" fmla="*/ 1260 h 751"/>
                <a:gd name="T32" fmla="+- 0 7236 -1105"/>
                <a:gd name="T33" fmla="*/ T32 w 1201"/>
                <a:gd name="T34" fmla="+- 0 1231 8005"/>
                <a:gd name="T35" fmla="*/ 1231 h 751"/>
                <a:gd name="T36" fmla="+- 0 7189 -1105"/>
                <a:gd name="T37" fmla="*/ T36 w 1201"/>
                <a:gd name="T38" fmla="+- 0 1227 8005"/>
                <a:gd name="T39" fmla="*/ 1227 h 751"/>
                <a:gd name="T40" fmla="+- 0 7158 -1105"/>
                <a:gd name="T41" fmla="*/ T40 w 1201"/>
                <a:gd name="T42" fmla="+- 0 1189 8005"/>
                <a:gd name="T43" fmla="*/ 1189 h 751"/>
                <a:gd name="T44" fmla="+- 0 7099 -1105"/>
                <a:gd name="T45" fmla="*/ T44 w 1201"/>
                <a:gd name="T46" fmla="+- 0 1122 8005"/>
                <a:gd name="T47" fmla="*/ 1122 h 751"/>
                <a:gd name="T48" fmla="+- 0 6995 -1105"/>
                <a:gd name="T49" fmla="*/ T48 w 1201"/>
                <a:gd name="T50" fmla="+- 0 1091 8005"/>
                <a:gd name="T51" fmla="*/ 1091 h 751"/>
                <a:gd name="T52" fmla="+- 0 6898 -1105"/>
                <a:gd name="T53" fmla="*/ T52 w 1201"/>
                <a:gd name="T54" fmla="+- 0 1128 8005"/>
                <a:gd name="T55" fmla="*/ 1128 h 751"/>
                <a:gd name="T56" fmla="+- 0 6869 -1105"/>
                <a:gd name="T57" fmla="*/ T56 w 1201"/>
                <a:gd name="T58" fmla="+- 0 1183 8005"/>
                <a:gd name="T59" fmla="*/ 1183 h 751"/>
                <a:gd name="T60" fmla="+- 0 6869 -1105"/>
                <a:gd name="T61" fmla="*/ T60 w 1201"/>
                <a:gd name="T62" fmla="+- 0 1212 8005"/>
                <a:gd name="T63" fmla="*/ 1212 h 751"/>
                <a:gd name="T64" fmla="+- 0 6806 -1105"/>
                <a:gd name="T65" fmla="*/ T64 w 1201"/>
                <a:gd name="T66" fmla="+- 0 1216 8005"/>
                <a:gd name="T67" fmla="*/ 1216 h 751"/>
                <a:gd name="T68" fmla="+- 0 6714 -1105"/>
                <a:gd name="T69" fmla="*/ T68 w 1201"/>
                <a:gd name="T70" fmla="+- 0 1223 8005"/>
                <a:gd name="T71" fmla="*/ 1223 h 751"/>
                <a:gd name="T72" fmla="+- 0 6692 -1105"/>
                <a:gd name="T73" fmla="*/ T72 w 1201"/>
                <a:gd name="T74" fmla="+- 0 1251 8005"/>
                <a:gd name="T75" fmla="*/ 1251 h 751"/>
                <a:gd name="T76" fmla="+- 0 6706 -1105"/>
                <a:gd name="T77" fmla="*/ T76 w 1201"/>
                <a:gd name="T78" fmla="+- 0 1276 8005"/>
                <a:gd name="T79" fmla="*/ 1276 h 751"/>
                <a:gd name="T80" fmla="+- 0 6620 -1105"/>
                <a:gd name="T81" fmla="*/ T80 w 1201"/>
                <a:gd name="T82" fmla="+- 0 1288 8005"/>
                <a:gd name="T83" fmla="*/ 1288 h 751"/>
                <a:gd name="T84" fmla="+- 0 6567 -1105"/>
                <a:gd name="T85" fmla="*/ T84 w 1201"/>
                <a:gd name="T86" fmla="+- 0 1351 8005"/>
                <a:gd name="T87" fmla="*/ 1351 h 751"/>
                <a:gd name="T88" fmla="+- 0 6561 -1105"/>
                <a:gd name="T89" fmla="*/ T88 w 1201"/>
                <a:gd name="T90" fmla="+- 0 1377 8005"/>
                <a:gd name="T91" fmla="*/ 1377 h 751"/>
                <a:gd name="T92" fmla="+- 0 6530 -1105"/>
                <a:gd name="T93" fmla="*/ T92 w 1201"/>
                <a:gd name="T94" fmla="+- 0 1400 8005"/>
                <a:gd name="T95" fmla="*/ 1400 h 751"/>
                <a:gd name="T96" fmla="+- 0 6484 -1105"/>
                <a:gd name="T97" fmla="*/ T96 w 1201"/>
                <a:gd name="T98" fmla="+- 0 1435 8005"/>
                <a:gd name="T99" fmla="*/ 1435 h 751"/>
                <a:gd name="T100" fmla="+- 0 6470 -1105"/>
                <a:gd name="T101" fmla="*/ T100 w 1201"/>
                <a:gd name="T102" fmla="+- 0 1500 8005"/>
                <a:gd name="T103" fmla="*/ 1500 h 751"/>
                <a:gd name="T104" fmla="+- 0 6521 -1105"/>
                <a:gd name="T105" fmla="*/ T104 w 1201"/>
                <a:gd name="T106" fmla="+- 0 1583 8005"/>
                <a:gd name="T107" fmla="*/ 1583 h 751"/>
                <a:gd name="T108" fmla="+- 0 6560 -1105"/>
                <a:gd name="T109" fmla="*/ T108 w 1201"/>
                <a:gd name="T110" fmla="+- 0 1627 8005"/>
                <a:gd name="T111" fmla="*/ 1627 h 751"/>
                <a:gd name="T112" fmla="+- 0 6546 -1105"/>
                <a:gd name="T113" fmla="*/ T112 w 1201"/>
                <a:gd name="T114" fmla="+- 0 1644 8005"/>
                <a:gd name="T115" fmla="*/ 1644 h 751"/>
                <a:gd name="T116" fmla="+- 0 6545 -1105"/>
                <a:gd name="T117" fmla="*/ T116 w 1201"/>
                <a:gd name="T118" fmla="+- 0 1699 8005"/>
                <a:gd name="T119" fmla="*/ 1699 h 751"/>
                <a:gd name="T120" fmla="+- 0 6639 -1105"/>
                <a:gd name="T121" fmla="*/ T120 w 1201"/>
                <a:gd name="T122" fmla="+- 0 1789 8005"/>
                <a:gd name="T123" fmla="*/ 1789 h 751"/>
                <a:gd name="T124" fmla="+- 0 6802 -1105"/>
                <a:gd name="T125" fmla="*/ T124 w 1201"/>
                <a:gd name="T126" fmla="+- 0 1841 8005"/>
                <a:gd name="T127" fmla="*/ 1841 h 751"/>
                <a:gd name="T128" fmla="+- 0 6931 -1105"/>
                <a:gd name="T129" fmla="*/ T128 w 1201"/>
                <a:gd name="T130" fmla="+- 0 1823 8005"/>
                <a:gd name="T131" fmla="*/ 1823 h 751"/>
                <a:gd name="T132" fmla="+- 0 6961 -1105"/>
                <a:gd name="T133" fmla="*/ T132 w 1201"/>
                <a:gd name="T134" fmla="+- 0 1785 8005"/>
                <a:gd name="T135" fmla="*/ 1785 h 751"/>
                <a:gd name="T136" fmla="+- 0 6994 -1105"/>
                <a:gd name="T137" fmla="*/ T136 w 1201"/>
                <a:gd name="T138" fmla="+- 0 1767 8005"/>
                <a:gd name="T139" fmla="*/ 1767 h 751"/>
                <a:gd name="T140" fmla="+- 0 7019 -1105"/>
                <a:gd name="T141" fmla="*/ T140 w 1201"/>
                <a:gd name="T142" fmla="+- 0 1738 8005"/>
                <a:gd name="T143" fmla="*/ 1738 h 751"/>
                <a:gd name="T144" fmla="+- 0 7215 -1105"/>
                <a:gd name="T145" fmla="*/ T144 w 1201"/>
                <a:gd name="T146" fmla="+- 0 1778 8005"/>
                <a:gd name="T147" fmla="*/ 1778 h 751"/>
                <a:gd name="T148" fmla="+- 0 7377 -1105"/>
                <a:gd name="T149" fmla="*/ T148 w 1201"/>
                <a:gd name="T150" fmla="+- 0 1778 8005"/>
                <a:gd name="T151" fmla="*/ 1778 h 751"/>
                <a:gd name="T152" fmla="+- 0 7481 -1105"/>
                <a:gd name="T153" fmla="*/ T152 w 1201"/>
                <a:gd name="T154" fmla="+- 0 1738 8005"/>
                <a:gd name="T155" fmla="*/ 1738 h 751"/>
                <a:gd name="T156" fmla="+- 0 7505 -1105"/>
                <a:gd name="T157" fmla="*/ T156 w 1201"/>
                <a:gd name="T158" fmla="+- 0 1700 8005"/>
                <a:gd name="T159" fmla="*/ 1700 h 751"/>
                <a:gd name="T160" fmla="+- 0 7507 -1105"/>
                <a:gd name="T161" fmla="*/ T160 w 1201"/>
                <a:gd name="T162" fmla="+- 0 1694 8005"/>
                <a:gd name="T163" fmla="*/ 1694 h 751"/>
                <a:gd name="T164" fmla="+- 0 7578 -1105"/>
                <a:gd name="T165" fmla="*/ T164 w 1201"/>
                <a:gd name="T166" fmla="+- 0 1695 8005"/>
                <a:gd name="T167" fmla="*/ 1695 h 751"/>
                <a:gd name="T168" fmla="+- 0 7615 -1105"/>
                <a:gd name="T169" fmla="*/ T168 w 1201"/>
                <a:gd name="T170" fmla="+- 0 1667 8005"/>
                <a:gd name="T171" fmla="*/ 1667 h 751"/>
                <a:gd name="T172" fmla="+- 0 7612 -1105"/>
                <a:gd name="T173" fmla="*/ T172 w 1201"/>
                <a:gd name="T174" fmla="+- 0 1639 8005"/>
                <a:gd name="T175" fmla="*/ 1639 h 751"/>
                <a:gd name="T176" fmla="+- 0 7589 -1105"/>
                <a:gd name="T177" fmla="*/ T176 w 1201"/>
                <a:gd name="T178" fmla="+- 0 1611 8005"/>
                <a:gd name="T179" fmla="*/ 1611 h 751"/>
                <a:gd name="T180" fmla="+- 0 7658 -1105"/>
                <a:gd name="T181" fmla="*/ T180 w 1201"/>
                <a:gd name="T182" fmla="+- 0 1605 8005"/>
                <a:gd name="T183" fmla="*/ 1605 h 751"/>
                <a:gd name="T184" fmla="+- 0 7671 -1105"/>
                <a:gd name="T185" fmla="*/ T184 w 1201"/>
                <a:gd name="T186" fmla="+- 0 1514 8005"/>
                <a:gd name="T187" fmla="*/ 1514 h 751"/>
                <a:gd name="T188" fmla="+- 0 7628 -1105"/>
                <a:gd name="T189" fmla="*/ T188 w 1201"/>
                <a:gd name="T190" fmla="+- 0 1482 8005"/>
                <a:gd name="T191" fmla="*/ 1482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201" h="751">
                  <a:moveTo>
                    <a:pt x="8679" y="-6546"/>
                  </a:moveTo>
                  <a:lnTo>
                    <a:pt x="8658" y="-6552"/>
                  </a:lnTo>
                  <a:lnTo>
                    <a:pt x="8637" y="-6556"/>
                  </a:lnTo>
                  <a:lnTo>
                    <a:pt x="8617" y="-6559"/>
                  </a:lnTo>
                  <a:lnTo>
                    <a:pt x="8598" y="-6560"/>
                  </a:lnTo>
                  <a:lnTo>
                    <a:pt x="8600" y="-6583"/>
                  </a:lnTo>
                  <a:lnTo>
                    <a:pt x="8591" y="-6606"/>
                  </a:lnTo>
                  <a:lnTo>
                    <a:pt x="8574" y="-6625"/>
                  </a:lnTo>
                  <a:lnTo>
                    <a:pt x="8549" y="-6637"/>
                  </a:lnTo>
                  <a:lnTo>
                    <a:pt x="8534" y="-6641"/>
                  </a:lnTo>
                  <a:lnTo>
                    <a:pt x="8520" y="-6641"/>
                  </a:lnTo>
                  <a:lnTo>
                    <a:pt x="8506" y="-6639"/>
                  </a:lnTo>
                  <a:lnTo>
                    <a:pt x="8494" y="-6635"/>
                  </a:lnTo>
                  <a:lnTo>
                    <a:pt x="8480" y="-6676"/>
                  </a:lnTo>
                  <a:lnTo>
                    <a:pt x="8453" y="-6714"/>
                  </a:lnTo>
                  <a:lnTo>
                    <a:pt x="8414" y="-6745"/>
                  </a:lnTo>
                  <a:lnTo>
                    <a:pt x="8365" y="-6768"/>
                  </a:lnTo>
                  <a:lnTo>
                    <a:pt x="8341" y="-6774"/>
                  </a:lnTo>
                  <a:lnTo>
                    <a:pt x="8317" y="-6777"/>
                  </a:lnTo>
                  <a:lnTo>
                    <a:pt x="8294" y="-6778"/>
                  </a:lnTo>
                  <a:lnTo>
                    <a:pt x="8271" y="-6776"/>
                  </a:lnTo>
                  <a:lnTo>
                    <a:pt x="8263" y="-6816"/>
                  </a:lnTo>
                  <a:lnTo>
                    <a:pt x="8240" y="-6853"/>
                  </a:lnTo>
                  <a:lnTo>
                    <a:pt x="8204" y="-6883"/>
                  </a:lnTo>
                  <a:lnTo>
                    <a:pt x="8159" y="-6905"/>
                  </a:lnTo>
                  <a:lnTo>
                    <a:pt x="8100" y="-6914"/>
                  </a:lnTo>
                  <a:lnTo>
                    <a:pt x="8046" y="-6904"/>
                  </a:lnTo>
                  <a:lnTo>
                    <a:pt x="8003" y="-6877"/>
                  </a:lnTo>
                  <a:lnTo>
                    <a:pt x="7977" y="-6836"/>
                  </a:lnTo>
                  <a:lnTo>
                    <a:pt x="7974" y="-6822"/>
                  </a:lnTo>
                  <a:lnTo>
                    <a:pt x="7973" y="-6808"/>
                  </a:lnTo>
                  <a:lnTo>
                    <a:pt x="7974" y="-6793"/>
                  </a:lnTo>
                  <a:lnTo>
                    <a:pt x="7977" y="-6779"/>
                  </a:lnTo>
                  <a:lnTo>
                    <a:pt x="7911" y="-6789"/>
                  </a:lnTo>
                  <a:lnTo>
                    <a:pt x="7857" y="-6790"/>
                  </a:lnTo>
                  <a:lnTo>
                    <a:pt x="7819" y="-6782"/>
                  </a:lnTo>
                  <a:lnTo>
                    <a:pt x="7800" y="-6764"/>
                  </a:lnTo>
                  <a:lnTo>
                    <a:pt x="7797" y="-6754"/>
                  </a:lnTo>
                  <a:lnTo>
                    <a:pt x="7801" y="-6742"/>
                  </a:lnTo>
                  <a:lnTo>
                    <a:pt x="7811" y="-6729"/>
                  </a:lnTo>
                  <a:lnTo>
                    <a:pt x="7766" y="-6730"/>
                  </a:lnTo>
                  <a:lnTo>
                    <a:pt x="7725" y="-6717"/>
                  </a:lnTo>
                  <a:lnTo>
                    <a:pt x="7692" y="-6691"/>
                  </a:lnTo>
                  <a:lnTo>
                    <a:pt x="7672" y="-6654"/>
                  </a:lnTo>
                  <a:lnTo>
                    <a:pt x="7667" y="-6641"/>
                  </a:lnTo>
                  <a:lnTo>
                    <a:pt x="7666" y="-6628"/>
                  </a:lnTo>
                  <a:lnTo>
                    <a:pt x="7667" y="-6616"/>
                  </a:lnTo>
                  <a:lnTo>
                    <a:pt x="7635" y="-6605"/>
                  </a:lnTo>
                  <a:lnTo>
                    <a:pt x="7609" y="-6590"/>
                  </a:lnTo>
                  <a:lnTo>
                    <a:pt x="7589" y="-6570"/>
                  </a:lnTo>
                  <a:lnTo>
                    <a:pt x="7577" y="-6546"/>
                  </a:lnTo>
                  <a:lnTo>
                    <a:pt x="7575" y="-6505"/>
                  </a:lnTo>
                  <a:lnTo>
                    <a:pt x="7592" y="-6463"/>
                  </a:lnTo>
                  <a:lnTo>
                    <a:pt x="7626" y="-6422"/>
                  </a:lnTo>
                  <a:lnTo>
                    <a:pt x="7674" y="-6385"/>
                  </a:lnTo>
                  <a:lnTo>
                    <a:pt x="7665" y="-6378"/>
                  </a:lnTo>
                  <a:lnTo>
                    <a:pt x="7657" y="-6370"/>
                  </a:lnTo>
                  <a:lnTo>
                    <a:pt x="7651" y="-6361"/>
                  </a:lnTo>
                  <a:lnTo>
                    <a:pt x="7646" y="-6351"/>
                  </a:lnTo>
                  <a:lnTo>
                    <a:pt x="7650" y="-6306"/>
                  </a:lnTo>
                  <a:lnTo>
                    <a:pt x="7685" y="-6259"/>
                  </a:lnTo>
                  <a:lnTo>
                    <a:pt x="7744" y="-6216"/>
                  </a:lnTo>
                  <a:lnTo>
                    <a:pt x="7823" y="-6182"/>
                  </a:lnTo>
                  <a:lnTo>
                    <a:pt x="7907" y="-6164"/>
                  </a:lnTo>
                  <a:lnTo>
                    <a:pt x="7981" y="-6164"/>
                  </a:lnTo>
                  <a:lnTo>
                    <a:pt x="8036" y="-6182"/>
                  </a:lnTo>
                  <a:lnTo>
                    <a:pt x="8065" y="-6217"/>
                  </a:lnTo>
                  <a:lnTo>
                    <a:pt x="8066" y="-6220"/>
                  </a:lnTo>
                  <a:lnTo>
                    <a:pt x="8083" y="-6227"/>
                  </a:lnTo>
                  <a:lnTo>
                    <a:pt x="8099" y="-6238"/>
                  </a:lnTo>
                  <a:lnTo>
                    <a:pt x="8112" y="-6251"/>
                  </a:lnTo>
                  <a:lnTo>
                    <a:pt x="8124" y="-6267"/>
                  </a:lnTo>
                  <a:lnTo>
                    <a:pt x="8225" y="-6242"/>
                  </a:lnTo>
                  <a:lnTo>
                    <a:pt x="8320" y="-6227"/>
                  </a:lnTo>
                  <a:lnTo>
                    <a:pt x="8407" y="-6222"/>
                  </a:lnTo>
                  <a:lnTo>
                    <a:pt x="8482" y="-6227"/>
                  </a:lnTo>
                  <a:lnTo>
                    <a:pt x="8543" y="-6242"/>
                  </a:lnTo>
                  <a:lnTo>
                    <a:pt x="8586" y="-6267"/>
                  </a:lnTo>
                  <a:lnTo>
                    <a:pt x="8610" y="-6302"/>
                  </a:lnTo>
                  <a:lnTo>
                    <a:pt x="8610" y="-6305"/>
                  </a:lnTo>
                  <a:lnTo>
                    <a:pt x="8611" y="-6308"/>
                  </a:lnTo>
                  <a:lnTo>
                    <a:pt x="8612" y="-6311"/>
                  </a:lnTo>
                  <a:lnTo>
                    <a:pt x="8650" y="-6306"/>
                  </a:lnTo>
                  <a:lnTo>
                    <a:pt x="8683" y="-6310"/>
                  </a:lnTo>
                  <a:lnTo>
                    <a:pt x="8707" y="-6320"/>
                  </a:lnTo>
                  <a:lnTo>
                    <a:pt x="8720" y="-6338"/>
                  </a:lnTo>
                  <a:lnTo>
                    <a:pt x="8721" y="-6351"/>
                  </a:lnTo>
                  <a:lnTo>
                    <a:pt x="8717" y="-6366"/>
                  </a:lnTo>
                  <a:lnTo>
                    <a:pt x="8708" y="-6380"/>
                  </a:lnTo>
                  <a:lnTo>
                    <a:pt x="8694" y="-6394"/>
                  </a:lnTo>
                  <a:lnTo>
                    <a:pt x="8732" y="-6394"/>
                  </a:lnTo>
                  <a:lnTo>
                    <a:pt x="8763" y="-6400"/>
                  </a:lnTo>
                  <a:lnTo>
                    <a:pt x="8776" y="-6406"/>
                  </a:lnTo>
                  <a:moveTo>
                    <a:pt x="8776" y="-6491"/>
                  </a:moveTo>
                  <a:lnTo>
                    <a:pt x="8773" y="-6493"/>
                  </a:lnTo>
                  <a:lnTo>
                    <a:pt x="8733" y="-6523"/>
                  </a:lnTo>
                  <a:lnTo>
                    <a:pt x="8679" y="-6546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6" name="AutoShape 828">
              <a:extLst>
                <a:ext uri="{FF2B5EF4-FFF2-40B4-BE49-F238E27FC236}">
                  <a16:creationId xmlns:a16="http://schemas.microsoft.com/office/drawing/2014/main" id="{618BEC7B-7F03-41BC-992D-61AAB645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5131 4964"/>
                <a:gd name="T1" fmla="*/ T0 w 1255"/>
                <a:gd name="T2" fmla="+- 0 1125 1107"/>
                <a:gd name="T3" fmla="*/ 1125 h 710"/>
                <a:gd name="T4" fmla="+- 0 5092 4964"/>
                <a:gd name="T5" fmla="*/ T4 w 1255"/>
                <a:gd name="T6" fmla="+- 0 1179 1107"/>
                <a:gd name="T7" fmla="*/ 1179 h 710"/>
                <a:gd name="T8" fmla="+- 0 5124 4964"/>
                <a:gd name="T9" fmla="*/ T8 w 1255"/>
                <a:gd name="T10" fmla="+- 0 1207 1107"/>
                <a:gd name="T11" fmla="*/ 1207 h 710"/>
                <a:gd name="T12" fmla="+- 0 4976 4964"/>
                <a:gd name="T13" fmla="*/ T12 w 1255"/>
                <a:gd name="T14" fmla="+- 0 1306 1107"/>
                <a:gd name="T15" fmla="*/ 1306 h 710"/>
                <a:gd name="T16" fmla="+- 0 4996 4964"/>
                <a:gd name="T17" fmla="*/ T16 w 1255"/>
                <a:gd name="T18" fmla="+- 0 1430 1107"/>
                <a:gd name="T19" fmla="*/ 1430 h 710"/>
                <a:gd name="T20" fmla="+- 0 5075 4964"/>
                <a:gd name="T21" fmla="*/ T20 w 1255"/>
                <a:gd name="T22" fmla="+- 0 1493 1107"/>
                <a:gd name="T23" fmla="*/ 1493 h 710"/>
                <a:gd name="T24" fmla="+- 0 5069 4964"/>
                <a:gd name="T25" fmla="*/ T24 w 1255"/>
                <a:gd name="T26" fmla="+- 0 1527 1107"/>
                <a:gd name="T27" fmla="*/ 1527 h 710"/>
                <a:gd name="T28" fmla="+- 0 5019 4964"/>
                <a:gd name="T29" fmla="*/ T28 w 1255"/>
                <a:gd name="T30" fmla="+- 0 1560 1107"/>
                <a:gd name="T31" fmla="*/ 1560 h 710"/>
                <a:gd name="T32" fmla="+- 0 5000 4964"/>
                <a:gd name="T33" fmla="*/ T32 w 1255"/>
                <a:gd name="T34" fmla="+- 0 1622 1107"/>
                <a:gd name="T35" fmla="*/ 1622 h 710"/>
                <a:gd name="T36" fmla="+- 0 5119 4964"/>
                <a:gd name="T37" fmla="*/ T36 w 1255"/>
                <a:gd name="T38" fmla="+- 0 1693 1107"/>
                <a:gd name="T39" fmla="*/ 1693 h 710"/>
                <a:gd name="T40" fmla="+- 0 5098 4964"/>
                <a:gd name="T41" fmla="*/ T40 w 1255"/>
                <a:gd name="T42" fmla="+- 0 1720 1107"/>
                <a:gd name="T43" fmla="*/ 1720 h 710"/>
                <a:gd name="T44" fmla="+- 0 5218 4964"/>
                <a:gd name="T45" fmla="*/ T44 w 1255"/>
                <a:gd name="T46" fmla="+- 0 1801 1107"/>
                <a:gd name="T47" fmla="*/ 1801 h 710"/>
                <a:gd name="T48" fmla="+- 0 5460 4964"/>
                <a:gd name="T49" fmla="*/ T48 w 1255"/>
                <a:gd name="T50" fmla="+- 0 1808 1107"/>
                <a:gd name="T51" fmla="*/ 1808 h 710"/>
                <a:gd name="T52" fmla="+- 0 5534 4964"/>
                <a:gd name="T53" fmla="*/ T52 w 1255"/>
                <a:gd name="T54" fmla="+- 0 1759 1107"/>
                <a:gd name="T55" fmla="*/ 1759 h 710"/>
                <a:gd name="T56" fmla="+- 0 5574 4964"/>
                <a:gd name="T57" fmla="*/ T56 w 1255"/>
                <a:gd name="T58" fmla="+- 0 1732 1107"/>
                <a:gd name="T59" fmla="*/ 1732 h 710"/>
                <a:gd name="T60" fmla="+- 0 5869 4964"/>
                <a:gd name="T61" fmla="*/ T60 w 1255"/>
                <a:gd name="T62" fmla="+- 0 1716 1107"/>
                <a:gd name="T63" fmla="*/ 1716 h 710"/>
                <a:gd name="T64" fmla="+- 0 6038 4964"/>
                <a:gd name="T65" fmla="*/ T64 w 1255"/>
                <a:gd name="T66" fmla="+- 0 1663 1107"/>
                <a:gd name="T67" fmla="*/ 1663 h 710"/>
                <a:gd name="T68" fmla="+- 0 6055 4964"/>
                <a:gd name="T69" fmla="*/ T68 w 1255"/>
                <a:gd name="T70" fmla="+- 0 1632 1107"/>
                <a:gd name="T71" fmla="*/ 1632 h 710"/>
                <a:gd name="T72" fmla="+- 0 6125 4964"/>
                <a:gd name="T73" fmla="*/ T72 w 1255"/>
                <a:gd name="T74" fmla="+- 0 1622 1107"/>
                <a:gd name="T75" fmla="*/ 1622 h 710"/>
                <a:gd name="T76" fmla="+- 0 6156 4964"/>
                <a:gd name="T77" fmla="*/ T76 w 1255"/>
                <a:gd name="T78" fmla="+- 0 1589 1107"/>
                <a:gd name="T79" fmla="*/ 1589 h 710"/>
                <a:gd name="T80" fmla="+- 0 6122 4964"/>
                <a:gd name="T81" fmla="*/ T80 w 1255"/>
                <a:gd name="T82" fmla="+- 0 1563 1107"/>
                <a:gd name="T83" fmla="*/ 1563 h 710"/>
                <a:gd name="T84" fmla="+- 0 6210 4964"/>
                <a:gd name="T85" fmla="*/ T84 w 1255"/>
                <a:gd name="T86" fmla="+- 0 1539 1107"/>
                <a:gd name="T87" fmla="*/ 1539 h 710"/>
                <a:gd name="T88" fmla="+- 0 6183 4964"/>
                <a:gd name="T89" fmla="*/ T88 w 1255"/>
                <a:gd name="T90" fmla="+- 0 1485 1107"/>
                <a:gd name="T91" fmla="*/ 1485 h 710"/>
                <a:gd name="T92" fmla="+- 0 5999 4964"/>
                <a:gd name="T93" fmla="*/ T92 w 1255"/>
                <a:gd name="T94" fmla="+- 0 1460 1107"/>
                <a:gd name="T95" fmla="*/ 1460 h 710"/>
                <a:gd name="T96" fmla="+- 0 5968 4964"/>
                <a:gd name="T97" fmla="*/ T96 w 1255"/>
                <a:gd name="T98" fmla="+- 0 1421 1107"/>
                <a:gd name="T99" fmla="*/ 1421 h 710"/>
                <a:gd name="T100" fmla="+- 0 5828 4964"/>
                <a:gd name="T101" fmla="*/ T100 w 1255"/>
                <a:gd name="T102" fmla="+- 0 1372 1107"/>
                <a:gd name="T103" fmla="*/ 1372 h 710"/>
                <a:gd name="T104" fmla="+- 0 5639 4964"/>
                <a:gd name="T105" fmla="*/ T104 w 1255"/>
                <a:gd name="T106" fmla="+- 0 1351 1107"/>
                <a:gd name="T107" fmla="*/ 1351 h 710"/>
                <a:gd name="T108" fmla="+- 0 5554 4964"/>
                <a:gd name="T109" fmla="*/ T108 w 1255"/>
                <a:gd name="T110" fmla="+- 0 1286 1107"/>
                <a:gd name="T111" fmla="*/ 1286 h 710"/>
                <a:gd name="T112" fmla="+- 0 5412 4964"/>
                <a:gd name="T113" fmla="*/ T112 w 1255"/>
                <a:gd name="T114" fmla="+- 0 1259 1107"/>
                <a:gd name="T115" fmla="*/ 1259 h 710"/>
                <a:gd name="T116" fmla="+- 0 5322 4964"/>
                <a:gd name="T117" fmla="*/ T116 w 1255"/>
                <a:gd name="T118" fmla="+- 0 1212 1107"/>
                <a:gd name="T119" fmla="*/ 1212 h 710"/>
                <a:gd name="T120" fmla="+- 0 5364 4964"/>
                <a:gd name="T121" fmla="*/ T120 w 1255"/>
                <a:gd name="T122" fmla="+- 0 1181 1107"/>
                <a:gd name="T123" fmla="*/ 1181 h 710"/>
                <a:gd name="T124" fmla="+- 0 5327 4964"/>
                <a:gd name="T125" fmla="*/ T124 w 1255"/>
                <a:gd name="T126" fmla="+- 0 1125 1107"/>
                <a:gd name="T127" fmla="*/ 1125 h 710"/>
                <a:gd name="T128" fmla="+- 0 5834 4964"/>
                <a:gd name="T129" fmla="*/ T128 w 1255"/>
                <a:gd name="T130" fmla="+- 0 1719 1107"/>
                <a:gd name="T131" fmla="*/ 1719 h 710"/>
                <a:gd name="T132" fmla="+- 0 5783 4964"/>
                <a:gd name="T133" fmla="*/ T132 w 1255"/>
                <a:gd name="T134" fmla="+- 0 1724 1107"/>
                <a:gd name="T135" fmla="*/ 1724 h 710"/>
                <a:gd name="T136" fmla="+- 0 6018 4964"/>
                <a:gd name="T137" fmla="*/ T136 w 1255"/>
                <a:gd name="T138" fmla="+- 0 1459 1107"/>
                <a:gd name="T139" fmla="*/ 1459 h 710"/>
                <a:gd name="T140" fmla="+- 0 6081 4964"/>
                <a:gd name="T141" fmla="*/ T140 w 1255"/>
                <a:gd name="T142" fmla="+- 0 1460 1107"/>
                <a:gd name="T143" fmla="*/ 1460 h 710"/>
                <a:gd name="T144" fmla="+- 0 5922 4964"/>
                <a:gd name="T145" fmla="*/ T144 w 1255"/>
                <a:gd name="T146" fmla="+- 0 1413 1107"/>
                <a:gd name="T147" fmla="*/ 1413 h 710"/>
                <a:gd name="T148" fmla="+- 0 5883 4964"/>
                <a:gd name="T149" fmla="*/ T148 w 1255"/>
                <a:gd name="T150" fmla="+- 0 1421 1107"/>
                <a:gd name="T151" fmla="*/ 1421 h 710"/>
                <a:gd name="T152" fmla="+- 0 5937 4964"/>
                <a:gd name="T153" fmla="*/ T152 w 1255"/>
                <a:gd name="T154" fmla="+- 0 1413 1107"/>
                <a:gd name="T155" fmla="*/ 1413 h 710"/>
                <a:gd name="T156" fmla="+- 0 5684 4964"/>
                <a:gd name="T157" fmla="*/ T156 w 1255"/>
                <a:gd name="T158" fmla="+- 0 1345 1107"/>
                <a:gd name="T159" fmla="*/ 1345 h 710"/>
                <a:gd name="T160" fmla="+- 0 5764 4964"/>
                <a:gd name="T161" fmla="*/ T160 w 1255"/>
                <a:gd name="T162" fmla="+- 0 1351 1107"/>
                <a:gd name="T163" fmla="*/ 1351 h 710"/>
                <a:gd name="T164" fmla="+- 0 5487 4964"/>
                <a:gd name="T165" fmla="*/ T164 w 1255"/>
                <a:gd name="T166" fmla="+- 0 1275 1107"/>
                <a:gd name="T167" fmla="*/ 1275 h 710"/>
                <a:gd name="T168" fmla="+- 0 5433 4964"/>
                <a:gd name="T169" fmla="*/ T168 w 1255"/>
                <a:gd name="T170" fmla="+- 0 1279 1107"/>
                <a:gd name="T171" fmla="*/ 1279 h 710"/>
                <a:gd name="T172" fmla="+- 0 5487 4964"/>
                <a:gd name="T173" fmla="*/ T172 w 1255"/>
                <a:gd name="T174" fmla="+- 0 1275 1107"/>
                <a:gd name="T175" fmla="*/ 1275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255" h="710">
                  <a:moveTo>
                    <a:pt x="265" y="0"/>
                  </a:move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870" y="612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35" y="579"/>
                  </a:lnTo>
                  <a:lnTo>
                    <a:pt x="1074" y="556"/>
                  </a:lnTo>
                  <a:lnTo>
                    <a:pt x="1091" y="530"/>
                  </a:lnTo>
                  <a:lnTo>
                    <a:pt x="1091" y="528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20" y="353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1004" y="314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800" y="244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59" y="172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close/>
                  <a:moveTo>
                    <a:pt x="870" y="612"/>
                  </a:move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870" y="612"/>
                  </a:lnTo>
                  <a:close/>
                  <a:moveTo>
                    <a:pt x="1074" y="351"/>
                  </a:moveTo>
                  <a:lnTo>
                    <a:pt x="1054" y="352"/>
                  </a:lnTo>
                  <a:lnTo>
                    <a:pt x="1035" y="353"/>
                  </a:lnTo>
                  <a:lnTo>
                    <a:pt x="1120" y="353"/>
                  </a:lnTo>
                  <a:lnTo>
                    <a:pt x="1117" y="353"/>
                  </a:lnTo>
                  <a:lnTo>
                    <a:pt x="1095" y="351"/>
                  </a:lnTo>
                  <a:lnTo>
                    <a:pt x="1074" y="351"/>
                  </a:lnTo>
                  <a:close/>
                  <a:moveTo>
                    <a:pt x="958" y="306"/>
                  </a:move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1004" y="314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close/>
                  <a:moveTo>
                    <a:pt x="744" y="237"/>
                  </a:move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800" y="244"/>
                  </a:lnTo>
                  <a:lnTo>
                    <a:pt x="769" y="239"/>
                  </a:lnTo>
                  <a:lnTo>
                    <a:pt x="744" y="237"/>
                  </a:lnTo>
                  <a:close/>
                  <a:moveTo>
                    <a:pt x="523" y="168"/>
                  </a:move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559" y="172"/>
                  </a:lnTo>
                  <a:lnTo>
                    <a:pt x="542" y="169"/>
                  </a:lnTo>
                  <a:lnTo>
                    <a:pt x="523" y="168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7" name="Freeform 827">
              <a:extLst>
                <a:ext uri="{FF2B5EF4-FFF2-40B4-BE49-F238E27FC236}">
                  <a16:creationId xmlns:a16="http://schemas.microsoft.com/office/drawing/2014/main" id="{4B378ADA-03D8-4E8C-B2A0-AC0F7FBA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6059 4964"/>
                <a:gd name="T1" fmla="*/ T0 w 1255"/>
                <a:gd name="T2" fmla="+- 0 1458 1107"/>
                <a:gd name="T3" fmla="*/ 1458 h 710"/>
                <a:gd name="T4" fmla="+- 0 6018 4964"/>
                <a:gd name="T5" fmla="*/ T4 w 1255"/>
                <a:gd name="T6" fmla="+- 0 1459 1107"/>
                <a:gd name="T7" fmla="*/ 1459 h 710"/>
                <a:gd name="T8" fmla="+- 0 5996 4964"/>
                <a:gd name="T9" fmla="*/ T8 w 1255"/>
                <a:gd name="T10" fmla="+- 0 1444 1107"/>
                <a:gd name="T11" fmla="*/ 1444 h 710"/>
                <a:gd name="T12" fmla="+- 0 5963 4964"/>
                <a:gd name="T13" fmla="*/ T12 w 1255"/>
                <a:gd name="T14" fmla="+- 0 1419 1107"/>
                <a:gd name="T15" fmla="*/ 1419 h 710"/>
                <a:gd name="T16" fmla="+- 0 5922 4964"/>
                <a:gd name="T17" fmla="*/ T16 w 1255"/>
                <a:gd name="T18" fmla="+- 0 1413 1107"/>
                <a:gd name="T19" fmla="*/ 1413 h 710"/>
                <a:gd name="T20" fmla="+- 0 5894 4964"/>
                <a:gd name="T21" fmla="*/ T20 w 1255"/>
                <a:gd name="T22" fmla="+- 0 1417 1107"/>
                <a:gd name="T23" fmla="*/ 1417 h 710"/>
                <a:gd name="T24" fmla="+- 0 5862 4964"/>
                <a:gd name="T25" fmla="*/ T24 w 1255"/>
                <a:gd name="T26" fmla="+- 0 1395 1107"/>
                <a:gd name="T27" fmla="*/ 1395 h 710"/>
                <a:gd name="T28" fmla="+- 0 5785 4964"/>
                <a:gd name="T29" fmla="*/ T28 w 1255"/>
                <a:gd name="T30" fmla="+- 0 1355 1107"/>
                <a:gd name="T31" fmla="*/ 1355 h 710"/>
                <a:gd name="T32" fmla="+- 0 5708 4964"/>
                <a:gd name="T33" fmla="*/ T32 w 1255"/>
                <a:gd name="T34" fmla="+- 0 1344 1107"/>
                <a:gd name="T35" fmla="*/ 1344 h 710"/>
                <a:gd name="T36" fmla="+- 0 5661 4964"/>
                <a:gd name="T37" fmla="*/ T36 w 1255"/>
                <a:gd name="T38" fmla="+- 0 1347 1107"/>
                <a:gd name="T39" fmla="*/ 1347 h 710"/>
                <a:gd name="T40" fmla="+- 0 5624 4964"/>
                <a:gd name="T41" fmla="*/ T40 w 1255"/>
                <a:gd name="T42" fmla="+- 0 1325 1107"/>
                <a:gd name="T43" fmla="*/ 1325 h 710"/>
                <a:gd name="T44" fmla="+- 0 5554 4964"/>
                <a:gd name="T45" fmla="*/ T44 w 1255"/>
                <a:gd name="T46" fmla="+- 0 1286 1107"/>
                <a:gd name="T47" fmla="*/ 1286 h 710"/>
                <a:gd name="T48" fmla="+- 0 5487 4964"/>
                <a:gd name="T49" fmla="*/ T48 w 1255"/>
                <a:gd name="T50" fmla="+- 0 1275 1107"/>
                <a:gd name="T51" fmla="*/ 1275 h 710"/>
                <a:gd name="T52" fmla="+- 0 5450 4964"/>
                <a:gd name="T53" fmla="*/ T52 w 1255"/>
                <a:gd name="T54" fmla="+- 0 1277 1107"/>
                <a:gd name="T55" fmla="*/ 1277 h 710"/>
                <a:gd name="T56" fmla="+- 0 5412 4964"/>
                <a:gd name="T57" fmla="*/ T56 w 1255"/>
                <a:gd name="T58" fmla="+- 0 1259 1107"/>
                <a:gd name="T59" fmla="*/ 1259 h 710"/>
                <a:gd name="T60" fmla="+- 0 5356 4964"/>
                <a:gd name="T61" fmla="*/ T60 w 1255"/>
                <a:gd name="T62" fmla="+- 0 1225 1107"/>
                <a:gd name="T63" fmla="*/ 1225 h 710"/>
                <a:gd name="T64" fmla="+- 0 5341 4964"/>
                <a:gd name="T65" fmla="*/ T64 w 1255"/>
                <a:gd name="T66" fmla="+- 0 1203 1107"/>
                <a:gd name="T67" fmla="*/ 1203 h 710"/>
                <a:gd name="T68" fmla="+- 0 5364 4964"/>
                <a:gd name="T69" fmla="*/ T68 w 1255"/>
                <a:gd name="T70" fmla="+- 0 1181 1107"/>
                <a:gd name="T71" fmla="*/ 1181 h 710"/>
                <a:gd name="T72" fmla="+- 0 5357 4964"/>
                <a:gd name="T73" fmla="*/ T72 w 1255"/>
                <a:gd name="T74" fmla="+- 0 1144 1107"/>
                <a:gd name="T75" fmla="*/ 1144 h 710"/>
                <a:gd name="T76" fmla="+- 0 5283 4964"/>
                <a:gd name="T77" fmla="*/ T76 w 1255"/>
                <a:gd name="T78" fmla="+- 0 1112 1107"/>
                <a:gd name="T79" fmla="*/ 1112 h 710"/>
                <a:gd name="T80" fmla="+- 0 5175 4964"/>
                <a:gd name="T81" fmla="*/ T80 w 1255"/>
                <a:gd name="T82" fmla="+- 0 1112 1107"/>
                <a:gd name="T83" fmla="*/ 1112 h 710"/>
                <a:gd name="T84" fmla="+- 0 5101 4964"/>
                <a:gd name="T85" fmla="*/ T84 w 1255"/>
                <a:gd name="T86" fmla="+- 0 1144 1107"/>
                <a:gd name="T87" fmla="*/ 1144 h 710"/>
                <a:gd name="T88" fmla="+- 0 5092 4964"/>
                <a:gd name="T89" fmla="*/ T88 w 1255"/>
                <a:gd name="T90" fmla="+- 0 1179 1107"/>
                <a:gd name="T91" fmla="*/ 1179 h 710"/>
                <a:gd name="T92" fmla="+- 0 5110 4964"/>
                <a:gd name="T93" fmla="*/ T92 w 1255"/>
                <a:gd name="T94" fmla="+- 0 1198 1107"/>
                <a:gd name="T95" fmla="*/ 1198 h 710"/>
                <a:gd name="T96" fmla="+- 0 5059 4964"/>
                <a:gd name="T97" fmla="*/ T96 w 1255"/>
                <a:gd name="T98" fmla="+- 0 1230 1107"/>
                <a:gd name="T99" fmla="*/ 1230 h 710"/>
                <a:gd name="T100" fmla="+- 0 4976 4964"/>
                <a:gd name="T101" fmla="*/ T100 w 1255"/>
                <a:gd name="T102" fmla="+- 0 1306 1107"/>
                <a:gd name="T103" fmla="*/ 1306 h 710"/>
                <a:gd name="T104" fmla="+- 0 4973 4964"/>
                <a:gd name="T105" fmla="*/ T104 w 1255"/>
                <a:gd name="T106" fmla="+- 0 1394 1107"/>
                <a:gd name="T107" fmla="*/ 1394 h 710"/>
                <a:gd name="T108" fmla="+- 0 5032 4964"/>
                <a:gd name="T109" fmla="*/ T108 w 1255"/>
                <a:gd name="T110" fmla="+- 0 1461 1107"/>
                <a:gd name="T111" fmla="*/ 1461 h 710"/>
                <a:gd name="T112" fmla="+- 0 5075 4964"/>
                <a:gd name="T113" fmla="*/ T112 w 1255"/>
                <a:gd name="T114" fmla="+- 0 1493 1107"/>
                <a:gd name="T115" fmla="*/ 1493 h 710"/>
                <a:gd name="T116" fmla="+- 0 5070 4964"/>
                <a:gd name="T117" fmla="*/ T116 w 1255"/>
                <a:gd name="T118" fmla="+- 0 1508 1107"/>
                <a:gd name="T119" fmla="*/ 1508 h 710"/>
                <a:gd name="T120" fmla="+- 0 5069 4964"/>
                <a:gd name="T121" fmla="*/ T120 w 1255"/>
                <a:gd name="T122" fmla="+- 0 1527 1107"/>
                <a:gd name="T123" fmla="*/ 1527 h 710"/>
                <a:gd name="T124" fmla="+- 0 5042 4964"/>
                <a:gd name="T125" fmla="*/ T124 w 1255"/>
                <a:gd name="T126" fmla="+- 0 1546 1107"/>
                <a:gd name="T127" fmla="*/ 1546 h 710"/>
                <a:gd name="T128" fmla="+- 0 5003 4964"/>
                <a:gd name="T129" fmla="*/ T128 w 1255"/>
                <a:gd name="T130" fmla="+- 0 1576 1107"/>
                <a:gd name="T131" fmla="*/ 1576 h 710"/>
                <a:gd name="T132" fmla="+- 0 5000 4964"/>
                <a:gd name="T133" fmla="*/ T132 w 1255"/>
                <a:gd name="T134" fmla="+- 0 1622 1107"/>
                <a:gd name="T135" fmla="*/ 1622 h 710"/>
                <a:gd name="T136" fmla="+- 0 5065 4964"/>
                <a:gd name="T137" fmla="*/ T136 w 1255"/>
                <a:gd name="T138" fmla="+- 0 1674 1107"/>
                <a:gd name="T139" fmla="*/ 1674 h 710"/>
                <a:gd name="T140" fmla="+- 0 5107 4964"/>
                <a:gd name="T141" fmla="*/ T140 w 1255"/>
                <a:gd name="T142" fmla="+- 0 1701 1107"/>
                <a:gd name="T143" fmla="*/ 1701 h 710"/>
                <a:gd name="T144" fmla="+- 0 5098 4964"/>
                <a:gd name="T145" fmla="*/ T144 w 1255"/>
                <a:gd name="T146" fmla="+- 0 1720 1107"/>
                <a:gd name="T147" fmla="*/ 1720 h 710"/>
                <a:gd name="T148" fmla="+- 0 5151 4964"/>
                <a:gd name="T149" fmla="*/ T148 w 1255"/>
                <a:gd name="T150" fmla="+- 0 1779 1107"/>
                <a:gd name="T151" fmla="*/ 1779 h 710"/>
                <a:gd name="T152" fmla="+- 0 5301 4964"/>
                <a:gd name="T153" fmla="*/ T152 w 1255"/>
                <a:gd name="T154" fmla="+- 0 1815 1107"/>
                <a:gd name="T155" fmla="*/ 1815 h 710"/>
                <a:gd name="T156" fmla="+- 0 5460 4964"/>
                <a:gd name="T157" fmla="*/ T156 w 1255"/>
                <a:gd name="T158" fmla="+- 0 1808 1107"/>
                <a:gd name="T159" fmla="*/ 1808 h 710"/>
                <a:gd name="T160" fmla="+- 0 5534 4964"/>
                <a:gd name="T161" fmla="*/ T160 w 1255"/>
                <a:gd name="T162" fmla="+- 0 1761 1107"/>
                <a:gd name="T163" fmla="*/ 1761 h 710"/>
                <a:gd name="T164" fmla="+- 0 5550 4964"/>
                <a:gd name="T165" fmla="*/ T164 w 1255"/>
                <a:gd name="T166" fmla="+- 0 1752 1107"/>
                <a:gd name="T167" fmla="*/ 1752 h 710"/>
                <a:gd name="T168" fmla="+- 0 5574 4964"/>
                <a:gd name="T169" fmla="*/ T168 w 1255"/>
                <a:gd name="T170" fmla="+- 0 1732 1107"/>
                <a:gd name="T171" fmla="*/ 1732 h 710"/>
                <a:gd name="T172" fmla="+- 0 5686 4964"/>
                <a:gd name="T173" fmla="*/ T172 w 1255"/>
                <a:gd name="T174" fmla="+- 0 1725 1107"/>
                <a:gd name="T175" fmla="*/ 1725 h 710"/>
                <a:gd name="T176" fmla="+- 0 5869 4964"/>
                <a:gd name="T177" fmla="*/ T176 w 1255"/>
                <a:gd name="T178" fmla="+- 0 1716 1107"/>
                <a:gd name="T179" fmla="*/ 1716 h 710"/>
                <a:gd name="T180" fmla="+- 0 6038 4964"/>
                <a:gd name="T181" fmla="*/ T180 w 1255"/>
                <a:gd name="T182" fmla="+- 0 1663 1107"/>
                <a:gd name="T183" fmla="*/ 1663 h 710"/>
                <a:gd name="T184" fmla="+- 0 6055 4964"/>
                <a:gd name="T185" fmla="*/ T184 w 1255"/>
                <a:gd name="T186" fmla="+- 0 1630 1107"/>
                <a:gd name="T187" fmla="*/ 1630 h 710"/>
                <a:gd name="T188" fmla="+- 0 6125 4964"/>
                <a:gd name="T189" fmla="*/ T188 w 1255"/>
                <a:gd name="T190" fmla="+- 0 1622 1107"/>
                <a:gd name="T191" fmla="*/ 1622 h 710"/>
                <a:gd name="T192" fmla="+- 0 6157 4964"/>
                <a:gd name="T193" fmla="*/ T192 w 1255"/>
                <a:gd name="T194" fmla="+- 0 1598 1107"/>
                <a:gd name="T195" fmla="*/ 1598 h 710"/>
                <a:gd name="T196" fmla="+- 0 6150 4964"/>
                <a:gd name="T197" fmla="*/ T196 w 1255"/>
                <a:gd name="T198" fmla="+- 0 1580 1107"/>
                <a:gd name="T199" fmla="*/ 1580 h 710"/>
                <a:gd name="T200" fmla="+- 0 6122 4964"/>
                <a:gd name="T201" fmla="*/ T200 w 1255"/>
                <a:gd name="T202" fmla="+- 0 1563 1107"/>
                <a:gd name="T203" fmla="*/ 1563 h 710"/>
                <a:gd name="T204" fmla="+- 0 6189 4964"/>
                <a:gd name="T205" fmla="*/ T204 w 1255"/>
                <a:gd name="T206" fmla="+- 0 1550 1107"/>
                <a:gd name="T207" fmla="*/ 1550 h 710"/>
                <a:gd name="T208" fmla="+- 0 6219 4964"/>
                <a:gd name="T209" fmla="*/ T208 w 1255"/>
                <a:gd name="T210" fmla="+- 0 1525 1107"/>
                <a:gd name="T211" fmla="*/ 1525 h 710"/>
                <a:gd name="T212" fmla="+- 0 6183 4964"/>
                <a:gd name="T213" fmla="*/ T212 w 1255"/>
                <a:gd name="T214" fmla="+- 0 1485 1107"/>
                <a:gd name="T215" fmla="*/ 1485 h 710"/>
                <a:gd name="T216" fmla="+- 0 6081 4964"/>
                <a:gd name="T217" fmla="*/ T216 w 1255"/>
                <a:gd name="T218" fmla="+- 0 1460 1107"/>
                <a:gd name="T219" fmla="*/ 1460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255" h="710">
                  <a:moveTo>
                    <a:pt x="1117" y="353"/>
                  </a:moveTo>
                  <a:lnTo>
                    <a:pt x="1095" y="351"/>
                  </a:lnTo>
                  <a:lnTo>
                    <a:pt x="1074" y="351"/>
                  </a:lnTo>
                  <a:lnTo>
                    <a:pt x="1054" y="352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769" y="239"/>
                  </a:lnTo>
                  <a:lnTo>
                    <a:pt x="744" y="237"/>
                  </a:ln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42" y="169"/>
                  </a:lnTo>
                  <a:lnTo>
                    <a:pt x="523" y="168"/>
                  </a:ln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6" y="401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74" y="556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17" y="353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8" name="AutoShape 826">
              <a:extLst>
                <a:ext uri="{FF2B5EF4-FFF2-40B4-BE49-F238E27FC236}">
                  <a16:creationId xmlns:a16="http://schemas.microsoft.com/office/drawing/2014/main" id="{0111DC69-226C-47E1-8AE8-85DD7F70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5039 4946"/>
                <a:gd name="T1" fmla="*/ T0 w 1219"/>
                <a:gd name="T2" fmla="+- 0 2906 2270"/>
                <a:gd name="T3" fmla="*/ 2906 h 778"/>
                <a:gd name="T4" fmla="+- 0 5030 4946"/>
                <a:gd name="T5" fmla="*/ T4 w 1219"/>
                <a:gd name="T6" fmla="+- 0 2934 2270"/>
                <a:gd name="T7" fmla="*/ 2934 h 778"/>
                <a:gd name="T8" fmla="+- 0 5027 4946"/>
                <a:gd name="T9" fmla="*/ T8 w 1219"/>
                <a:gd name="T10" fmla="+- 0 2965 2270"/>
                <a:gd name="T11" fmla="*/ 2965 h 778"/>
                <a:gd name="T12" fmla="+- 0 5054 4946"/>
                <a:gd name="T13" fmla="*/ T12 w 1219"/>
                <a:gd name="T14" fmla="+- 0 3048 2270"/>
                <a:gd name="T15" fmla="*/ 3048 h 778"/>
                <a:gd name="T16" fmla="+- 0 5802 4946"/>
                <a:gd name="T17" fmla="*/ T16 w 1219"/>
                <a:gd name="T18" fmla="+- 0 3046 2270"/>
                <a:gd name="T19" fmla="*/ 3046 h 778"/>
                <a:gd name="T20" fmla="+- 0 5803 4946"/>
                <a:gd name="T21" fmla="*/ T20 w 1219"/>
                <a:gd name="T22" fmla="+- 0 3040 2270"/>
                <a:gd name="T23" fmla="*/ 3040 h 778"/>
                <a:gd name="T24" fmla="+- 0 5960 4946"/>
                <a:gd name="T25" fmla="*/ T24 w 1219"/>
                <a:gd name="T26" fmla="+- 0 3003 2270"/>
                <a:gd name="T27" fmla="*/ 3003 h 778"/>
                <a:gd name="T28" fmla="+- 0 6044 4946"/>
                <a:gd name="T29" fmla="*/ T28 w 1219"/>
                <a:gd name="T30" fmla="+- 0 2911 2270"/>
                <a:gd name="T31" fmla="*/ 2911 h 778"/>
                <a:gd name="T32" fmla="+- 0 6080 4946"/>
                <a:gd name="T33" fmla="*/ T32 w 1219"/>
                <a:gd name="T34" fmla="+- 0 2906 2270"/>
                <a:gd name="T35" fmla="*/ 2906 h 778"/>
                <a:gd name="T36" fmla="+- 0 5800 4946"/>
                <a:gd name="T37" fmla="*/ T36 w 1219"/>
                <a:gd name="T38" fmla="+- 0 3040 2270"/>
                <a:gd name="T39" fmla="*/ 3040 h 778"/>
                <a:gd name="T40" fmla="+- 0 5803 4946"/>
                <a:gd name="T41" fmla="*/ T40 w 1219"/>
                <a:gd name="T42" fmla="+- 0 3040 2270"/>
                <a:gd name="T43" fmla="*/ 3040 h 778"/>
                <a:gd name="T44" fmla="+- 0 4946 4946"/>
                <a:gd name="T45" fmla="*/ T44 w 1219"/>
                <a:gd name="T46" fmla="+- 0 2539 2270"/>
                <a:gd name="T47" fmla="*/ 2539 h 778"/>
                <a:gd name="T48" fmla="+- 0 4959 4946"/>
                <a:gd name="T49" fmla="*/ T48 w 1219"/>
                <a:gd name="T50" fmla="+- 0 2915 2270"/>
                <a:gd name="T51" fmla="*/ 2915 h 778"/>
                <a:gd name="T52" fmla="+- 0 5000 4946"/>
                <a:gd name="T53" fmla="*/ T52 w 1219"/>
                <a:gd name="T54" fmla="+- 0 2913 2270"/>
                <a:gd name="T55" fmla="*/ 2913 h 778"/>
                <a:gd name="T56" fmla="+- 0 5039 4946"/>
                <a:gd name="T57" fmla="*/ T56 w 1219"/>
                <a:gd name="T58" fmla="+- 0 2906 2270"/>
                <a:gd name="T59" fmla="*/ 2906 h 778"/>
                <a:gd name="T60" fmla="+- 0 6085 4946"/>
                <a:gd name="T61" fmla="*/ T60 w 1219"/>
                <a:gd name="T62" fmla="+- 0 2902 2270"/>
                <a:gd name="T63" fmla="*/ 2902 h 778"/>
                <a:gd name="T64" fmla="+- 0 6096 4946"/>
                <a:gd name="T65" fmla="*/ T64 w 1219"/>
                <a:gd name="T66" fmla="+- 0 2873 2270"/>
                <a:gd name="T67" fmla="*/ 2873 h 778"/>
                <a:gd name="T68" fmla="+- 0 6095 4946"/>
                <a:gd name="T69" fmla="*/ T68 w 1219"/>
                <a:gd name="T70" fmla="+- 0 2864 2270"/>
                <a:gd name="T71" fmla="*/ 2864 h 778"/>
                <a:gd name="T72" fmla="+- 0 6123 4946"/>
                <a:gd name="T73" fmla="*/ T72 w 1219"/>
                <a:gd name="T74" fmla="+- 0 2840 2270"/>
                <a:gd name="T75" fmla="*/ 2840 h 778"/>
                <a:gd name="T76" fmla="+- 0 6159 4946"/>
                <a:gd name="T77" fmla="*/ T76 w 1219"/>
                <a:gd name="T78" fmla="+- 0 2793 2270"/>
                <a:gd name="T79" fmla="*/ 2793 h 778"/>
                <a:gd name="T80" fmla="+- 0 6157 4946"/>
                <a:gd name="T81" fmla="*/ T80 w 1219"/>
                <a:gd name="T82" fmla="+- 0 2737 2270"/>
                <a:gd name="T83" fmla="*/ 2737 h 778"/>
                <a:gd name="T84" fmla="+- 0 6103 4946"/>
                <a:gd name="T85" fmla="*/ T84 w 1219"/>
                <a:gd name="T86" fmla="+- 0 2682 2270"/>
                <a:gd name="T87" fmla="*/ 2682 h 778"/>
                <a:gd name="T88" fmla="+- 0 6063 4946"/>
                <a:gd name="T89" fmla="*/ T88 w 1219"/>
                <a:gd name="T90" fmla="+- 0 2654 2270"/>
                <a:gd name="T91" fmla="*/ 2654 h 778"/>
                <a:gd name="T92" fmla="+- 0 6064 4946"/>
                <a:gd name="T93" fmla="*/ T92 w 1219"/>
                <a:gd name="T94" fmla="+- 0 2642 2270"/>
                <a:gd name="T95" fmla="*/ 2642 h 778"/>
                <a:gd name="T96" fmla="+- 0 6021 4946"/>
                <a:gd name="T97" fmla="*/ T96 w 1219"/>
                <a:gd name="T98" fmla="+- 0 2591 2270"/>
                <a:gd name="T99" fmla="*/ 2591 h 778"/>
                <a:gd name="T100" fmla="+- 0 5923 4946"/>
                <a:gd name="T101" fmla="*/ T100 w 1219"/>
                <a:gd name="T102" fmla="+- 0 2570 2270"/>
                <a:gd name="T103" fmla="*/ 2570 h 778"/>
                <a:gd name="T104" fmla="+- 0 5908 4946"/>
                <a:gd name="T105" fmla="*/ T104 w 1219"/>
                <a:gd name="T106" fmla="+- 0 2558 2270"/>
                <a:gd name="T107" fmla="*/ 2558 h 778"/>
                <a:gd name="T108" fmla="+- 0 5914 4946"/>
                <a:gd name="T109" fmla="*/ T108 w 1219"/>
                <a:gd name="T110" fmla="+- 0 2543 2270"/>
                <a:gd name="T111" fmla="*/ 2543 h 778"/>
                <a:gd name="T112" fmla="+- 0 5008 4946"/>
                <a:gd name="T113" fmla="*/ T112 w 1219"/>
                <a:gd name="T114" fmla="+- 0 2541 2270"/>
                <a:gd name="T115" fmla="*/ 2541 h 778"/>
                <a:gd name="T116" fmla="+- 0 4976 4946"/>
                <a:gd name="T117" fmla="*/ T116 w 1219"/>
                <a:gd name="T118" fmla="+- 0 2538 2270"/>
                <a:gd name="T119" fmla="*/ 2538 h 778"/>
                <a:gd name="T120" fmla="+- 0 6074 4946"/>
                <a:gd name="T121" fmla="*/ T120 w 1219"/>
                <a:gd name="T122" fmla="+- 0 2911 2270"/>
                <a:gd name="T123" fmla="*/ 2911 h 778"/>
                <a:gd name="T124" fmla="+- 0 6049 4946"/>
                <a:gd name="T125" fmla="*/ T124 w 1219"/>
                <a:gd name="T126" fmla="+- 0 2913 2270"/>
                <a:gd name="T127" fmla="*/ 2913 h 778"/>
                <a:gd name="T128" fmla="+- 0 6059 4946"/>
                <a:gd name="T129" fmla="*/ T128 w 1219"/>
                <a:gd name="T130" fmla="+- 0 2915 2270"/>
                <a:gd name="T131" fmla="*/ 2915 h 778"/>
                <a:gd name="T132" fmla="+- 0 6074 4946"/>
                <a:gd name="T133" fmla="*/ T132 w 1219"/>
                <a:gd name="T134" fmla="+- 0 2911 2270"/>
                <a:gd name="T135" fmla="*/ 2911 h 778"/>
                <a:gd name="T136" fmla="+- 0 5912 4946"/>
                <a:gd name="T137" fmla="*/ T136 w 1219"/>
                <a:gd name="T138" fmla="+- 0 2569 2270"/>
                <a:gd name="T139" fmla="*/ 2569 h 778"/>
                <a:gd name="T140" fmla="+- 0 5900 4946"/>
                <a:gd name="T141" fmla="*/ T140 w 1219"/>
                <a:gd name="T142" fmla="+- 0 2570 2270"/>
                <a:gd name="T143" fmla="*/ 2570 h 778"/>
                <a:gd name="T144" fmla="+- 0 5918 4946"/>
                <a:gd name="T145" fmla="*/ T144 w 1219"/>
                <a:gd name="T146" fmla="+- 0 2569 2270"/>
                <a:gd name="T147" fmla="*/ 2569 h 778"/>
                <a:gd name="T148" fmla="+- 0 5125 4946"/>
                <a:gd name="T149" fmla="*/ T148 w 1219"/>
                <a:gd name="T150" fmla="+- 0 2284 2270"/>
                <a:gd name="T151" fmla="*/ 2284 h 778"/>
                <a:gd name="T152" fmla="+- 0 5008 4946"/>
                <a:gd name="T153" fmla="*/ T152 w 1219"/>
                <a:gd name="T154" fmla="+- 0 2379 2270"/>
                <a:gd name="T155" fmla="*/ 2379 h 778"/>
                <a:gd name="T156" fmla="+- 0 4993 4946"/>
                <a:gd name="T157" fmla="*/ T156 w 1219"/>
                <a:gd name="T158" fmla="+- 0 2474 2270"/>
                <a:gd name="T159" fmla="*/ 2474 h 778"/>
                <a:gd name="T160" fmla="+- 0 5010 4946"/>
                <a:gd name="T161" fmla="*/ T160 w 1219"/>
                <a:gd name="T162" fmla="+- 0 2522 2270"/>
                <a:gd name="T163" fmla="*/ 2522 h 778"/>
                <a:gd name="T164" fmla="+- 0 5914 4946"/>
                <a:gd name="T165" fmla="*/ T164 w 1219"/>
                <a:gd name="T166" fmla="+- 0 2543 2270"/>
                <a:gd name="T167" fmla="*/ 2543 h 778"/>
                <a:gd name="T168" fmla="+- 0 5917 4946"/>
                <a:gd name="T169" fmla="*/ T168 w 1219"/>
                <a:gd name="T170" fmla="+- 0 2523 2270"/>
                <a:gd name="T171" fmla="*/ 2523 h 778"/>
                <a:gd name="T172" fmla="+- 0 5556 4946"/>
                <a:gd name="T173" fmla="*/ T172 w 1219"/>
                <a:gd name="T174" fmla="+- 0 2519 2270"/>
                <a:gd name="T175" fmla="*/ 2519 h 778"/>
                <a:gd name="T176" fmla="+- 0 5548 4946"/>
                <a:gd name="T177" fmla="*/ T176 w 1219"/>
                <a:gd name="T178" fmla="+- 0 2472 2270"/>
                <a:gd name="T179" fmla="*/ 2472 h 778"/>
                <a:gd name="T180" fmla="+- 0 5489 4946"/>
                <a:gd name="T181" fmla="*/ T180 w 1219"/>
                <a:gd name="T182" fmla="+- 0 2415 2270"/>
                <a:gd name="T183" fmla="*/ 2415 h 778"/>
                <a:gd name="T184" fmla="+- 0 5425 4946"/>
                <a:gd name="T185" fmla="*/ T184 w 1219"/>
                <a:gd name="T186" fmla="+- 0 2409 2270"/>
                <a:gd name="T187" fmla="*/ 2409 h 778"/>
                <a:gd name="T188" fmla="+- 0 5349 4946"/>
                <a:gd name="T189" fmla="*/ T188 w 1219"/>
                <a:gd name="T190" fmla="+- 0 2310 2270"/>
                <a:gd name="T191" fmla="*/ 2310 h 778"/>
                <a:gd name="T192" fmla="+- 0 5210 4946"/>
                <a:gd name="T193" fmla="*/ T192 w 1219"/>
                <a:gd name="T194" fmla="+- 0 2270 2270"/>
                <a:gd name="T195" fmla="*/ 2270 h 778"/>
                <a:gd name="T196" fmla="+- 0 5632 4946"/>
                <a:gd name="T197" fmla="*/ T196 w 1219"/>
                <a:gd name="T198" fmla="+- 0 2507 2270"/>
                <a:gd name="T199" fmla="*/ 2507 h 778"/>
                <a:gd name="T200" fmla="+- 0 5579 4946"/>
                <a:gd name="T201" fmla="*/ T200 w 1219"/>
                <a:gd name="T202" fmla="+- 0 2516 2270"/>
                <a:gd name="T203" fmla="*/ 2516 h 778"/>
                <a:gd name="T204" fmla="+- 0 5917 4946"/>
                <a:gd name="T205" fmla="*/ T204 w 1219"/>
                <a:gd name="T206" fmla="+- 0 2523 2270"/>
                <a:gd name="T207" fmla="*/ 2523 h 778"/>
                <a:gd name="T208" fmla="+- 0 5916 4946"/>
                <a:gd name="T209" fmla="*/ T208 w 1219"/>
                <a:gd name="T210" fmla="+- 0 2513 2270"/>
                <a:gd name="T211" fmla="*/ 2513 h 778"/>
                <a:gd name="T212" fmla="+- 0 5713 4946"/>
                <a:gd name="T213" fmla="*/ T212 w 1219"/>
                <a:gd name="T214" fmla="+- 0 2510 2270"/>
                <a:gd name="T215" fmla="*/ 2510 h 778"/>
                <a:gd name="T216" fmla="+- 0 5679 4946"/>
                <a:gd name="T217" fmla="*/ T216 w 1219"/>
                <a:gd name="T218" fmla="+- 0 2507 2270"/>
                <a:gd name="T219" fmla="*/ 2507 h 778"/>
                <a:gd name="T220" fmla="+- 0 5823 4946"/>
                <a:gd name="T221" fmla="*/ T220 w 1219"/>
                <a:gd name="T222" fmla="+- 0 2433 2270"/>
                <a:gd name="T223" fmla="*/ 2433 h 778"/>
                <a:gd name="T224" fmla="+- 0 5759 4946"/>
                <a:gd name="T225" fmla="*/ T224 w 1219"/>
                <a:gd name="T226" fmla="+- 0 2456 2270"/>
                <a:gd name="T227" fmla="*/ 2456 h 778"/>
                <a:gd name="T228" fmla="+- 0 5729 4946"/>
                <a:gd name="T229" fmla="*/ T228 w 1219"/>
                <a:gd name="T230" fmla="+- 0 2513 2270"/>
                <a:gd name="T231" fmla="*/ 2513 h 778"/>
                <a:gd name="T232" fmla="+- 0 5910 4946"/>
                <a:gd name="T233" fmla="*/ T232 w 1219"/>
                <a:gd name="T234" fmla="+- 0 2486 2270"/>
                <a:gd name="T235" fmla="*/ 2486 h 778"/>
                <a:gd name="T236" fmla="+- 0 5860 4946"/>
                <a:gd name="T237" fmla="*/ T236 w 1219"/>
                <a:gd name="T238" fmla="+- 0 2440 2270"/>
                <a:gd name="T239" fmla="*/ 2440 h 778"/>
                <a:gd name="T240" fmla="+- 0 5446 4946"/>
                <a:gd name="T241" fmla="*/ T240 w 1219"/>
                <a:gd name="T242" fmla="+- 0 2407 2270"/>
                <a:gd name="T243" fmla="*/ 2407 h 778"/>
                <a:gd name="T244" fmla="+- 0 5432 4946"/>
                <a:gd name="T245" fmla="*/ T244 w 1219"/>
                <a:gd name="T246" fmla="+- 0 2407 2270"/>
                <a:gd name="T247" fmla="*/ 2407 h 778"/>
                <a:gd name="T248" fmla="+- 0 5457 4946"/>
                <a:gd name="T249" fmla="*/ T248 w 1219"/>
                <a:gd name="T250" fmla="+- 0 2409 2270"/>
                <a:gd name="T251" fmla="*/ 2409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19" h="778">
                  <a:moveTo>
                    <a:pt x="1134" y="636"/>
                  </a:moveTo>
                  <a:lnTo>
                    <a:pt x="93" y="636"/>
                  </a:lnTo>
                  <a:lnTo>
                    <a:pt x="88" y="650"/>
                  </a:lnTo>
                  <a:lnTo>
                    <a:pt x="84" y="664"/>
                  </a:lnTo>
                  <a:lnTo>
                    <a:pt x="82" y="679"/>
                  </a:lnTo>
                  <a:lnTo>
                    <a:pt x="81" y="695"/>
                  </a:lnTo>
                  <a:lnTo>
                    <a:pt x="91" y="749"/>
                  </a:lnTo>
                  <a:lnTo>
                    <a:pt x="108" y="778"/>
                  </a:lnTo>
                  <a:lnTo>
                    <a:pt x="856" y="778"/>
                  </a:lnTo>
                  <a:lnTo>
                    <a:pt x="856" y="776"/>
                  </a:lnTo>
                  <a:lnTo>
                    <a:pt x="854" y="770"/>
                  </a:lnTo>
                  <a:lnTo>
                    <a:pt x="857" y="770"/>
                  </a:lnTo>
                  <a:lnTo>
                    <a:pt x="942" y="761"/>
                  </a:lnTo>
                  <a:lnTo>
                    <a:pt x="1014" y="733"/>
                  </a:lnTo>
                  <a:lnTo>
                    <a:pt x="1068" y="692"/>
                  </a:lnTo>
                  <a:lnTo>
                    <a:pt x="1098" y="641"/>
                  </a:lnTo>
                  <a:lnTo>
                    <a:pt x="1128" y="641"/>
                  </a:lnTo>
                  <a:lnTo>
                    <a:pt x="1134" y="636"/>
                  </a:lnTo>
                  <a:close/>
                  <a:moveTo>
                    <a:pt x="857" y="770"/>
                  </a:moveTo>
                  <a:lnTo>
                    <a:pt x="854" y="770"/>
                  </a:lnTo>
                  <a:lnTo>
                    <a:pt x="856" y="770"/>
                  </a:lnTo>
                  <a:lnTo>
                    <a:pt x="857" y="770"/>
                  </a:lnTo>
                  <a:close/>
                  <a:moveTo>
                    <a:pt x="13" y="268"/>
                  </a:moveTo>
                  <a:lnTo>
                    <a:pt x="0" y="269"/>
                  </a:lnTo>
                  <a:lnTo>
                    <a:pt x="0" y="643"/>
                  </a:lnTo>
                  <a:lnTo>
                    <a:pt x="13" y="645"/>
                  </a:lnTo>
                  <a:lnTo>
                    <a:pt x="34" y="644"/>
                  </a:lnTo>
                  <a:lnTo>
                    <a:pt x="54" y="643"/>
                  </a:lnTo>
                  <a:lnTo>
                    <a:pt x="74" y="640"/>
                  </a:lnTo>
                  <a:lnTo>
                    <a:pt x="93" y="636"/>
                  </a:lnTo>
                  <a:lnTo>
                    <a:pt x="1134" y="636"/>
                  </a:lnTo>
                  <a:lnTo>
                    <a:pt x="1139" y="632"/>
                  </a:lnTo>
                  <a:lnTo>
                    <a:pt x="1147" y="619"/>
                  </a:lnTo>
                  <a:lnTo>
                    <a:pt x="1150" y="603"/>
                  </a:lnTo>
                  <a:lnTo>
                    <a:pt x="1150" y="598"/>
                  </a:lnTo>
                  <a:lnTo>
                    <a:pt x="1149" y="594"/>
                  </a:lnTo>
                  <a:lnTo>
                    <a:pt x="1148" y="590"/>
                  </a:lnTo>
                  <a:lnTo>
                    <a:pt x="1177" y="570"/>
                  </a:lnTo>
                  <a:lnTo>
                    <a:pt x="1199" y="547"/>
                  </a:lnTo>
                  <a:lnTo>
                    <a:pt x="1213" y="523"/>
                  </a:lnTo>
                  <a:lnTo>
                    <a:pt x="1218" y="498"/>
                  </a:lnTo>
                  <a:lnTo>
                    <a:pt x="1211" y="467"/>
                  </a:lnTo>
                  <a:lnTo>
                    <a:pt x="1190" y="438"/>
                  </a:lnTo>
                  <a:lnTo>
                    <a:pt x="1157" y="412"/>
                  </a:lnTo>
                  <a:lnTo>
                    <a:pt x="1114" y="390"/>
                  </a:lnTo>
                  <a:lnTo>
                    <a:pt x="1117" y="384"/>
                  </a:lnTo>
                  <a:lnTo>
                    <a:pt x="1118" y="378"/>
                  </a:lnTo>
                  <a:lnTo>
                    <a:pt x="1118" y="372"/>
                  </a:lnTo>
                  <a:lnTo>
                    <a:pt x="1107" y="344"/>
                  </a:lnTo>
                  <a:lnTo>
                    <a:pt x="1075" y="321"/>
                  </a:lnTo>
                  <a:lnTo>
                    <a:pt x="1029" y="305"/>
                  </a:lnTo>
                  <a:lnTo>
                    <a:pt x="977" y="300"/>
                  </a:lnTo>
                  <a:lnTo>
                    <a:pt x="954" y="300"/>
                  </a:lnTo>
                  <a:lnTo>
                    <a:pt x="962" y="288"/>
                  </a:lnTo>
                  <a:lnTo>
                    <a:pt x="967" y="276"/>
                  </a:lnTo>
                  <a:lnTo>
                    <a:pt x="968" y="273"/>
                  </a:lnTo>
                  <a:lnTo>
                    <a:pt x="78" y="273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30" y="268"/>
                  </a:lnTo>
                  <a:lnTo>
                    <a:pt x="13" y="268"/>
                  </a:lnTo>
                  <a:close/>
                  <a:moveTo>
                    <a:pt x="1128" y="641"/>
                  </a:moveTo>
                  <a:lnTo>
                    <a:pt x="1098" y="641"/>
                  </a:lnTo>
                  <a:lnTo>
                    <a:pt x="1103" y="643"/>
                  </a:lnTo>
                  <a:lnTo>
                    <a:pt x="1108" y="645"/>
                  </a:lnTo>
                  <a:lnTo>
                    <a:pt x="1113" y="645"/>
                  </a:lnTo>
                  <a:lnTo>
                    <a:pt x="1127" y="641"/>
                  </a:lnTo>
                  <a:lnTo>
                    <a:pt x="1128" y="641"/>
                  </a:lnTo>
                  <a:close/>
                  <a:moveTo>
                    <a:pt x="972" y="299"/>
                  </a:moveTo>
                  <a:lnTo>
                    <a:pt x="966" y="299"/>
                  </a:lnTo>
                  <a:lnTo>
                    <a:pt x="960" y="299"/>
                  </a:lnTo>
                  <a:lnTo>
                    <a:pt x="954" y="300"/>
                  </a:lnTo>
                  <a:lnTo>
                    <a:pt x="977" y="300"/>
                  </a:lnTo>
                  <a:lnTo>
                    <a:pt x="972" y="299"/>
                  </a:lnTo>
                  <a:close/>
                  <a:moveTo>
                    <a:pt x="264" y="0"/>
                  </a:moveTo>
                  <a:lnTo>
                    <a:pt x="179" y="14"/>
                  </a:lnTo>
                  <a:lnTo>
                    <a:pt x="109" y="53"/>
                  </a:lnTo>
                  <a:lnTo>
                    <a:pt x="62" y="109"/>
                  </a:lnTo>
                  <a:lnTo>
                    <a:pt x="44" y="179"/>
                  </a:lnTo>
                  <a:lnTo>
                    <a:pt x="47" y="204"/>
                  </a:lnTo>
                  <a:lnTo>
                    <a:pt x="53" y="229"/>
                  </a:lnTo>
                  <a:lnTo>
                    <a:pt x="64" y="252"/>
                  </a:lnTo>
                  <a:lnTo>
                    <a:pt x="78" y="273"/>
                  </a:lnTo>
                  <a:lnTo>
                    <a:pt x="968" y="273"/>
                  </a:lnTo>
                  <a:lnTo>
                    <a:pt x="971" y="263"/>
                  </a:lnTo>
                  <a:lnTo>
                    <a:pt x="971" y="253"/>
                  </a:lnTo>
                  <a:lnTo>
                    <a:pt x="610" y="253"/>
                  </a:lnTo>
                  <a:lnTo>
                    <a:pt x="610" y="249"/>
                  </a:lnTo>
                  <a:lnTo>
                    <a:pt x="610" y="244"/>
                  </a:lnTo>
                  <a:lnTo>
                    <a:pt x="602" y="202"/>
                  </a:lnTo>
                  <a:lnTo>
                    <a:pt x="578" y="168"/>
                  </a:lnTo>
                  <a:lnTo>
                    <a:pt x="543" y="145"/>
                  </a:lnTo>
                  <a:lnTo>
                    <a:pt x="511" y="139"/>
                  </a:lnTo>
                  <a:lnTo>
                    <a:pt x="479" y="139"/>
                  </a:lnTo>
                  <a:lnTo>
                    <a:pt x="451" y="84"/>
                  </a:lnTo>
                  <a:lnTo>
                    <a:pt x="403" y="40"/>
                  </a:lnTo>
                  <a:lnTo>
                    <a:pt x="339" y="11"/>
                  </a:lnTo>
                  <a:lnTo>
                    <a:pt x="264" y="0"/>
                  </a:lnTo>
                  <a:close/>
                  <a:moveTo>
                    <a:pt x="715" y="236"/>
                  </a:moveTo>
                  <a:lnTo>
                    <a:pt x="686" y="237"/>
                  </a:lnTo>
                  <a:lnTo>
                    <a:pt x="659" y="241"/>
                  </a:lnTo>
                  <a:lnTo>
                    <a:pt x="633" y="246"/>
                  </a:lnTo>
                  <a:lnTo>
                    <a:pt x="610" y="253"/>
                  </a:lnTo>
                  <a:lnTo>
                    <a:pt x="971" y="253"/>
                  </a:lnTo>
                  <a:lnTo>
                    <a:pt x="972" y="249"/>
                  </a:lnTo>
                  <a:lnTo>
                    <a:pt x="970" y="243"/>
                  </a:lnTo>
                  <a:lnTo>
                    <a:pt x="783" y="243"/>
                  </a:lnTo>
                  <a:lnTo>
                    <a:pt x="767" y="240"/>
                  </a:lnTo>
                  <a:lnTo>
                    <a:pt x="750" y="238"/>
                  </a:lnTo>
                  <a:lnTo>
                    <a:pt x="733" y="237"/>
                  </a:lnTo>
                  <a:lnTo>
                    <a:pt x="715" y="236"/>
                  </a:lnTo>
                  <a:close/>
                  <a:moveTo>
                    <a:pt x="877" y="163"/>
                  </a:moveTo>
                  <a:lnTo>
                    <a:pt x="842" y="169"/>
                  </a:lnTo>
                  <a:lnTo>
                    <a:pt x="813" y="186"/>
                  </a:lnTo>
                  <a:lnTo>
                    <a:pt x="793" y="212"/>
                  </a:lnTo>
                  <a:lnTo>
                    <a:pt x="783" y="243"/>
                  </a:lnTo>
                  <a:lnTo>
                    <a:pt x="970" y="243"/>
                  </a:lnTo>
                  <a:lnTo>
                    <a:pt x="964" y="216"/>
                  </a:lnTo>
                  <a:lnTo>
                    <a:pt x="944" y="188"/>
                  </a:lnTo>
                  <a:lnTo>
                    <a:pt x="914" y="170"/>
                  </a:lnTo>
                  <a:lnTo>
                    <a:pt x="877" y="163"/>
                  </a:lnTo>
                  <a:close/>
                  <a:moveTo>
                    <a:pt x="500" y="137"/>
                  </a:moveTo>
                  <a:lnTo>
                    <a:pt x="493" y="137"/>
                  </a:lnTo>
                  <a:lnTo>
                    <a:pt x="486" y="137"/>
                  </a:lnTo>
                  <a:lnTo>
                    <a:pt x="479" y="139"/>
                  </a:lnTo>
                  <a:lnTo>
                    <a:pt x="511" y="139"/>
                  </a:lnTo>
                  <a:lnTo>
                    <a:pt x="500" y="137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29" name="Picture 825">
              <a:extLst>
                <a:ext uri="{FF2B5EF4-FFF2-40B4-BE49-F238E27FC236}">
                  <a16:creationId xmlns:a16="http://schemas.microsoft.com/office/drawing/2014/main" id="{A68F5ECE-D390-44E3-969C-898E09AAC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" y="2898"/>
              <a:ext cx="12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Freeform 824">
              <a:extLst>
                <a:ext uri="{FF2B5EF4-FFF2-40B4-BE49-F238E27FC236}">
                  <a16:creationId xmlns:a16="http://schemas.microsoft.com/office/drawing/2014/main" id="{A7E885B5-0935-45E4-8047-BF6B5863A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4959 4946"/>
                <a:gd name="T1" fmla="*/ T0 w 1219"/>
                <a:gd name="T2" fmla="+- 0 2538 2270"/>
                <a:gd name="T3" fmla="*/ 2538 h 778"/>
                <a:gd name="T4" fmla="+- 0 4992 4946"/>
                <a:gd name="T5" fmla="*/ T4 w 1219"/>
                <a:gd name="T6" fmla="+- 0 2539 2270"/>
                <a:gd name="T7" fmla="*/ 2539 h 778"/>
                <a:gd name="T8" fmla="+- 0 5024 4946"/>
                <a:gd name="T9" fmla="*/ T8 w 1219"/>
                <a:gd name="T10" fmla="+- 0 2543 2270"/>
                <a:gd name="T11" fmla="*/ 2543 h 778"/>
                <a:gd name="T12" fmla="+- 0 4999 4946"/>
                <a:gd name="T13" fmla="*/ T12 w 1219"/>
                <a:gd name="T14" fmla="+- 0 2499 2270"/>
                <a:gd name="T15" fmla="*/ 2499 h 778"/>
                <a:gd name="T16" fmla="+- 0 4990 4946"/>
                <a:gd name="T17" fmla="*/ T16 w 1219"/>
                <a:gd name="T18" fmla="+- 0 2449 2270"/>
                <a:gd name="T19" fmla="*/ 2449 h 778"/>
                <a:gd name="T20" fmla="+- 0 5055 4946"/>
                <a:gd name="T21" fmla="*/ T20 w 1219"/>
                <a:gd name="T22" fmla="+- 0 2323 2270"/>
                <a:gd name="T23" fmla="*/ 2323 h 778"/>
                <a:gd name="T24" fmla="+- 0 5210 4946"/>
                <a:gd name="T25" fmla="*/ T24 w 1219"/>
                <a:gd name="T26" fmla="+- 0 2270 2270"/>
                <a:gd name="T27" fmla="*/ 2270 h 778"/>
                <a:gd name="T28" fmla="+- 0 5349 4946"/>
                <a:gd name="T29" fmla="*/ T28 w 1219"/>
                <a:gd name="T30" fmla="+- 0 2310 2270"/>
                <a:gd name="T31" fmla="*/ 2310 h 778"/>
                <a:gd name="T32" fmla="+- 0 5425 4946"/>
                <a:gd name="T33" fmla="*/ T32 w 1219"/>
                <a:gd name="T34" fmla="+- 0 2409 2270"/>
                <a:gd name="T35" fmla="*/ 2409 h 778"/>
                <a:gd name="T36" fmla="+- 0 5439 4946"/>
                <a:gd name="T37" fmla="*/ T36 w 1219"/>
                <a:gd name="T38" fmla="+- 0 2407 2270"/>
                <a:gd name="T39" fmla="*/ 2407 h 778"/>
                <a:gd name="T40" fmla="+- 0 5489 4946"/>
                <a:gd name="T41" fmla="*/ T40 w 1219"/>
                <a:gd name="T42" fmla="+- 0 2415 2270"/>
                <a:gd name="T43" fmla="*/ 2415 h 778"/>
                <a:gd name="T44" fmla="+- 0 5548 4946"/>
                <a:gd name="T45" fmla="*/ T44 w 1219"/>
                <a:gd name="T46" fmla="+- 0 2472 2270"/>
                <a:gd name="T47" fmla="*/ 2472 h 778"/>
                <a:gd name="T48" fmla="+- 0 5556 4946"/>
                <a:gd name="T49" fmla="*/ T48 w 1219"/>
                <a:gd name="T50" fmla="+- 0 2517 2270"/>
                <a:gd name="T51" fmla="*/ 2517 h 778"/>
                <a:gd name="T52" fmla="+- 0 5556 4946"/>
                <a:gd name="T53" fmla="*/ T52 w 1219"/>
                <a:gd name="T54" fmla="+- 0 2523 2270"/>
                <a:gd name="T55" fmla="*/ 2523 h 778"/>
                <a:gd name="T56" fmla="+- 0 5605 4946"/>
                <a:gd name="T57" fmla="*/ T56 w 1219"/>
                <a:gd name="T58" fmla="+- 0 2511 2270"/>
                <a:gd name="T59" fmla="*/ 2511 h 778"/>
                <a:gd name="T60" fmla="+- 0 5661 4946"/>
                <a:gd name="T61" fmla="*/ T60 w 1219"/>
                <a:gd name="T62" fmla="+- 0 2506 2270"/>
                <a:gd name="T63" fmla="*/ 2506 h 778"/>
                <a:gd name="T64" fmla="+- 0 5696 4946"/>
                <a:gd name="T65" fmla="*/ T64 w 1219"/>
                <a:gd name="T66" fmla="+- 0 2508 2270"/>
                <a:gd name="T67" fmla="*/ 2508 h 778"/>
                <a:gd name="T68" fmla="+- 0 5729 4946"/>
                <a:gd name="T69" fmla="*/ T68 w 1219"/>
                <a:gd name="T70" fmla="+- 0 2513 2270"/>
                <a:gd name="T71" fmla="*/ 2513 h 778"/>
                <a:gd name="T72" fmla="+- 0 5759 4946"/>
                <a:gd name="T73" fmla="*/ T72 w 1219"/>
                <a:gd name="T74" fmla="+- 0 2456 2270"/>
                <a:gd name="T75" fmla="*/ 2456 h 778"/>
                <a:gd name="T76" fmla="+- 0 5823 4946"/>
                <a:gd name="T77" fmla="*/ T76 w 1219"/>
                <a:gd name="T78" fmla="+- 0 2433 2270"/>
                <a:gd name="T79" fmla="*/ 2433 h 778"/>
                <a:gd name="T80" fmla="+- 0 5890 4946"/>
                <a:gd name="T81" fmla="*/ T80 w 1219"/>
                <a:gd name="T82" fmla="+- 0 2458 2270"/>
                <a:gd name="T83" fmla="*/ 2458 h 778"/>
                <a:gd name="T84" fmla="+- 0 5918 4946"/>
                <a:gd name="T85" fmla="*/ T84 w 1219"/>
                <a:gd name="T86" fmla="+- 0 2519 2270"/>
                <a:gd name="T87" fmla="*/ 2519 h 778"/>
                <a:gd name="T88" fmla="+- 0 5913 4946"/>
                <a:gd name="T89" fmla="*/ T88 w 1219"/>
                <a:gd name="T90" fmla="+- 0 2546 2270"/>
                <a:gd name="T91" fmla="*/ 2546 h 778"/>
                <a:gd name="T92" fmla="+- 0 5900 4946"/>
                <a:gd name="T93" fmla="*/ T92 w 1219"/>
                <a:gd name="T94" fmla="+- 0 2570 2270"/>
                <a:gd name="T95" fmla="*/ 2570 h 778"/>
                <a:gd name="T96" fmla="+- 0 5912 4946"/>
                <a:gd name="T97" fmla="*/ T96 w 1219"/>
                <a:gd name="T98" fmla="+- 0 2569 2270"/>
                <a:gd name="T99" fmla="*/ 2569 h 778"/>
                <a:gd name="T100" fmla="+- 0 5975 4946"/>
                <a:gd name="T101" fmla="*/ T100 w 1219"/>
                <a:gd name="T102" fmla="+- 0 2575 2270"/>
                <a:gd name="T103" fmla="*/ 2575 h 778"/>
                <a:gd name="T104" fmla="+- 0 6053 4946"/>
                <a:gd name="T105" fmla="*/ T104 w 1219"/>
                <a:gd name="T106" fmla="+- 0 2614 2270"/>
                <a:gd name="T107" fmla="*/ 2614 h 778"/>
                <a:gd name="T108" fmla="+- 0 6064 4946"/>
                <a:gd name="T109" fmla="*/ T108 w 1219"/>
                <a:gd name="T110" fmla="+- 0 2648 2270"/>
                <a:gd name="T111" fmla="*/ 2648 h 778"/>
                <a:gd name="T112" fmla="+- 0 6060 4946"/>
                <a:gd name="T113" fmla="*/ T112 w 1219"/>
                <a:gd name="T114" fmla="+- 0 2660 2270"/>
                <a:gd name="T115" fmla="*/ 2660 h 778"/>
                <a:gd name="T116" fmla="+- 0 6136 4946"/>
                <a:gd name="T117" fmla="*/ T116 w 1219"/>
                <a:gd name="T118" fmla="+- 0 2708 2270"/>
                <a:gd name="T119" fmla="*/ 2708 h 778"/>
                <a:gd name="T120" fmla="+- 0 6164 4946"/>
                <a:gd name="T121" fmla="*/ T120 w 1219"/>
                <a:gd name="T122" fmla="+- 0 2768 2270"/>
                <a:gd name="T123" fmla="*/ 2768 h 778"/>
                <a:gd name="T124" fmla="+- 0 6145 4946"/>
                <a:gd name="T125" fmla="*/ T124 w 1219"/>
                <a:gd name="T126" fmla="+- 0 2817 2270"/>
                <a:gd name="T127" fmla="*/ 2817 h 778"/>
                <a:gd name="T128" fmla="+- 0 6094 4946"/>
                <a:gd name="T129" fmla="*/ T128 w 1219"/>
                <a:gd name="T130" fmla="+- 0 2860 2270"/>
                <a:gd name="T131" fmla="*/ 2860 h 778"/>
                <a:gd name="T132" fmla="+- 0 6096 4946"/>
                <a:gd name="T133" fmla="*/ T132 w 1219"/>
                <a:gd name="T134" fmla="+- 0 2868 2270"/>
                <a:gd name="T135" fmla="*/ 2868 h 778"/>
                <a:gd name="T136" fmla="+- 0 6093 4946"/>
                <a:gd name="T137" fmla="*/ T136 w 1219"/>
                <a:gd name="T138" fmla="+- 0 2889 2270"/>
                <a:gd name="T139" fmla="*/ 2889 h 778"/>
                <a:gd name="T140" fmla="+- 0 6073 4946"/>
                <a:gd name="T141" fmla="*/ T140 w 1219"/>
                <a:gd name="T142" fmla="+- 0 2911 2270"/>
                <a:gd name="T143" fmla="*/ 2911 h 778"/>
                <a:gd name="T144" fmla="+- 0 6054 4946"/>
                <a:gd name="T145" fmla="*/ T144 w 1219"/>
                <a:gd name="T146" fmla="+- 0 2915 2270"/>
                <a:gd name="T147" fmla="*/ 2915 h 778"/>
                <a:gd name="T148" fmla="+- 0 6044 4946"/>
                <a:gd name="T149" fmla="*/ T148 w 1219"/>
                <a:gd name="T150" fmla="+- 0 2911 2270"/>
                <a:gd name="T151" fmla="*/ 2911 h 778"/>
                <a:gd name="T152" fmla="+- 0 5960 4946"/>
                <a:gd name="T153" fmla="*/ T152 w 1219"/>
                <a:gd name="T154" fmla="+- 0 3003 2270"/>
                <a:gd name="T155" fmla="*/ 3003 h 778"/>
                <a:gd name="T156" fmla="+- 0 5802 4946"/>
                <a:gd name="T157" fmla="*/ T156 w 1219"/>
                <a:gd name="T158" fmla="+- 0 3040 2270"/>
                <a:gd name="T159" fmla="*/ 3040 h 778"/>
                <a:gd name="T160" fmla="+- 0 5802 4946"/>
                <a:gd name="T161" fmla="*/ T160 w 1219"/>
                <a:gd name="T162" fmla="+- 0 3046 2270"/>
                <a:gd name="T163" fmla="*/ 3046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219" h="778">
                  <a:moveTo>
                    <a:pt x="0" y="269"/>
                  </a:moveTo>
                  <a:lnTo>
                    <a:pt x="13" y="268"/>
                  </a:lnTo>
                  <a:lnTo>
                    <a:pt x="30" y="268"/>
                  </a:lnTo>
                  <a:lnTo>
                    <a:pt x="46" y="269"/>
                  </a:lnTo>
                  <a:lnTo>
                    <a:pt x="62" y="271"/>
                  </a:lnTo>
                  <a:lnTo>
                    <a:pt x="78" y="273"/>
                  </a:lnTo>
                  <a:lnTo>
                    <a:pt x="64" y="252"/>
                  </a:lnTo>
                  <a:lnTo>
                    <a:pt x="53" y="229"/>
                  </a:lnTo>
                  <a:lnTo>
                    <a:pt x="47" y="204"/>
                  </a:lnTo>
                  <a:lnTo>
                    <a:pt x="44" y="179"/>
                  </a:lnTo>
                  <a:lnTo>
                    <a:pt x="62" y="109"/>
                  </a:lnTo>
                  <a:lnTo>
                    <a:pt x="109" y="53"/>
                  </a:lnTo>
                  <a:lnTo>
                    <a:pt x="179" y="14"/>
                  </a:lnTo>
                  <a:lnTo>
                    <a:pt x="264" y="0"/>
                  </a:lnTo>
                  <a:lnTo>
                    <a:pt x="339" y="11"/>
                  </a:lnTo>
                  <a:lnTo>
                    <a:pt x="403" y="40"/>
                  </a:lnTo>
                  <a:lnTo>
                    <a:pt x="451" y="84"/>
                  </a:lnTo>
                  <a:lnTo>
                    <a:pt x="479" y="139"/>
                  </a:lnTo>
                  <a:lnTo>
                    <a:pt x="486" y="137"/>
                  </a:lnTo>
                  <a:lnTo>
                    <a:pt x="493" y="137"/>
                  </a:lnTo>
                  <a:lnTo>
                    <a:pt x="500" y="137"/>
                  </a:lnTo>
                  <a:lnTo>
                    <a:pt x="543" y="145"/>
                  </a:lnTo>
                  <a:lnTo>
                    <a:pt x="578" y="168"/>
                  </a:lnTo>
                  <a:lnTo>
                    <a:pt x="602" y="202"/>
                  </a:lnTo>
                  <a:lnTo>
                    <a:pt x="610" y="244"/>
                  </a:lnTo>
                  <a:lnTo>
                    <a:pt x="610" y="247"/>
                  </a:lnTo>
                  <a:lnTo>
                    <a:pt x="610" y="250"/>
                  </a:lnTo>
                  <a:lnTo>
                    <a:pt x="610" y="253"/>
                  </a:lnTo>
                  <a:lnTo>
                    <a:pt x="633" y="246"/>
                  </a:lnTo>
                  <a:lnTo>
                    <a:pt x="659" y="241"/>
                  </a:lnTo>
                  <a:lnTo>
                    <a:pt x="686" y="237"/>
                  </a:lnTo>
                  <a:lnTo>
                    <a:pt x="715" y="236"/>
                  </a:lnTo>
                  <a:lnTo>
                    <a:pt x="733" y="237"/>
                  </a:lnTo>
                  <a:lnTo>
                    <a:pt x="750" y="238"/>
                  </a:lnTo>
                  <a:lnTo>
                    <a:pt x="767" y="240"/>
                  </a:lnTo>
                  <a:lnTo>
                    <a:pt x="783" y="243"/>
                  </a:lnTo>
                  <a:lnTo>
                    <a:pt x="793" y="212"/>
                  </a:lnTo>
                  <a:lnTo>
                    <a:pt x="813" y="186"/>
                  </a:lnTo>
                  <a:lnTo>
                    <a:pt x="842" y="169"/>
                  </a:lnTo>
                  <a:lnTo>
                    <a:pt x="877" y="163"/>
                  </a:lnTo>
                  <a:lnTo>
                    <a:pt x="914" y="170"/>
                  </a:lnTo>
                  <a:lnTo>
                    <a:pt x="944" y="188"/>
                  </a:lnTo>
                  <a:lnTo>
                    <a:pt x="964" y="216"/>
                  </a:lnTo>
                  <a:lnTo>
                    <a:pt x="972" y="249"/>
                  </a:lnTo>
                  <a:lnTo>
                    <a:pt x="971" y="263"/>
                  </a:lnTo>
                  <a:lnTo>
                    <a:pt x="967" y="276"/>
                  </a:lnTo>
                  <a:lnTo>
                    <a:pt x="962" y="288"/>
                  </a:lnTo>
                  <a:lnTo>
                    <a:pt x="954" y="300"/>
                  </a:lnTo>
                  <a:lnTo>
                    <a:pt x="960" y="299"/>
                  </a:lnTo>
                  <a:lnTo>
                    <a:pt x="966" y="299"/>
                  </a:lnTo>
                  <a:lnTo>
                    <a:pt x="972" y="299"/>
                  </a:lnTo>
                  <a:lnTo>
                    <a:pt x="1029" y="305"/>
                  </a:lnTo>
                  <a:lnTo>
                    <a:pt x="1075" y="321"/>
                  </a:lnTo>
                  <a:lnTo>
                    <a:pt x="1107" y="344"/>
                  </a:lnTo>
                  <a:lnTo>
                    <a:pt x="1118" y="372"/>
                  </a:lnTo>
                  <a:lnTo>
                    <a:pt x="1118" y="378"/>
                  </a:lnTo>
                  <a:lnTo>
                    <a:pt x="1117" y="384"/>
                  </a:lnTo>
                  <a:lnTo>
                    <a:pt x="1114" y="390"/>
                  </a:lnTo>
                  <a:lnTo>
                    <a:pt x="1157" y="412"/>
                  </a:lnTo>
                  <a:lnTo>
                    <a:pt x="1190" y="438"/>
                  </a:lnTo>
                  <a:lnTo>
                    <a:pt x="1211" y="467"/>
                  </a:lnTo>
                  <a:lnTo>
                    <a:pt x="1218" y="498"/>
                  </a:lnTo>
                  <a:lnTo>
                    <a:pt x="1213" y="523"/>
                  </a:lnTo>
                  <a:lnTo>
                    <a:pt x="1199" y="547"/>
                  </a:lnTo>
                  <a:lnTo>
                    <a:pt x="1177" y="570"/>
                  </a:lnTo>
                  <a:lnTo>
                    <a:pt x="1148" y="590"/>
                  </a:lnTo>
                  <a:lnTo>
                    <a:pt x="1149" y="594"/>
                  </a:lnTo>
                  <a:lnTo>
                    <a:pt x="1150" y="598"/>
                  </a:lnTo>
                  <a:lnTo>
                    <a:pt x="1150" y="603"/>
                  </a:lnTo>
                  <a:lnTo>
                    <a:pt x="1147" y="619"/>
                  </a:lnTo>
                  <a:lnTo>
                    <a:pt x="1139" y="632"/>
                  </a:lnTo>
                  <a:lnTo>
                    <a:pt x="1127" y="641"/>
                  </a:lnTo>
                  <a:lnTo>
                    <a:pt x="1113" y="645"/>
                  </a:lnTo>
                  <a:lnTo>
                    <a:pt x="1108" y="645"/>
                  </a:lnTo>
                  <a:lnTo>
                    <a:pt x="1103" y="643"/>
                  </a:lnTo>
                  <a:lnTo>
                    <a:pt x="1098" y="641"/>
                  </a:lnTo>
                  <a:lnTo>
                    <a:pt x="1068" y="692"/>
                  </a:lnTo>
                  <a:lnTo>
                    <a:pt x="1014" y="733"/>
                  </a:lnTo>
                  <a:lnTo>
                    <a:pt x="942" y="761"/>
                  </a:lnTo>
                  <a:lnTo>
                    <a:pt x="856" y="770"/>
                  </a:lnTo>
                  <a:lnTo>
                    <a:pt x="854" y="770"/>
                  </a:lnTo>
                  <a:lnTo>
                    <a:pt x="856" y="776"/>
                  </a:lnTo>
                  <a:lnTo>
                    <a:pt x="856" y="778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1" name="AutoShape 823">
              <a:extLst>
                <a:ext uri="{FF2B5EF4-FFF2-40B4-BE49-F238E27FC236}">
                  <a16:creationId xmlns:a16="http://schemas.microsoft.com/office/drawing/2014/main" id="{E58CEB4E-A5DE-4B2B-8D10-D322D777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351 6226"/>
                <a:gd name="T1" fmla="*/ T0 w 1299"/>
                <a:gd name="T2" fmla="+- 0 2985 2708"/>
                <a:gd name="T3" fmla="*/ 2985 h 341"/>
                <a:gd name="T4" fmla="+- 0 6226 6226"/>
                <a:gd name="T5" fmla="*/ T4 w 1299"/>
                <a:gd name="T6" fmla="+- 0 3048 2708"/>
                <a:gd name="T7" fmla="*/ 3048 h 341"/>
                <a:gd name="T8" fmla="+- 0 7498 6226"/>
                <a:gd name="T9" fmla="*/ T8 w 1299"/>
                <a:gd name="T10" fmla="+- 0 3028 2708"/>
                <a:gd name="T11" fmla="*/ 3028 h 341"/>
                <a:gd name="T12" fmla="+- 0 7400 6226"/>
                <a:gd name="T13" fmla="*/ T12 w 1299"/>
                <a:gd name="T14" fmla="+- 0 3007 2708"/>
                <a:gd name="T15" fmla="*/ 3007 h 341"/>
                <a:gd name="T16" fmla="+- 0 7384 6226"/>
                <a:gd name="T17" fmla="*/ T16 w 1299"/>
                <a:gd name="T18" fmla="+- 0 2996 2708"/>
                <a:gd name="T19" fmla="*/ 2996 h 341"/>
                <a:gd name="T20" fmla="+- 0 7391 6226"/>
                <a:gd name="T21" fmla="*/ T20 w 1299"/>
                <a:gd name="T22" fmla="+- 0 2981 2708"/>
                <a:gd name="T23" fmla="*/ 2981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453 6226"/>
                <a:gd name="T29" fmla="*/ T28 w 1299"/>
                <a:gd name="T30" fmla="+- 0 2975 2708"/>
                <a:gd name="T31" fmla="*/ 2975 h 341"/>
                <a:gd name="T32" fmla="+- 0 7395 6226"/>
                <a:gd name="T33" fmla="*/ T32 w 1299"/>
                <a:gd name="T34" fmla="+- 0 3006 2708"/>
                <a:gd name="T35" fmla="*/ 3006 h 341"/>
                <a:gd name="T36" fmla="+- 0 7383 6226"/>
                <a:gd name="T37" fmla="*/ T36 w 1299"/>
                <a:gd name="T38" fmla="+- 0 3007 2708"/>
                <a:gd name="T39" fmla="*/ 3007 h 341"/>
                <a:gd name="T40" fmla="+- 0 7400 6226"/>
                <a:gd name="T41" fmla="*/ T40 w 1299"/>
                <a:gd name="T42" fmla="+- 0 3007 2708"/>
                <a:gd name="T43" fmla="*/ 3007 h 341"/>
                <a:gd name="T44" fmla="+- 0 6687 6226"/>
                <a:gd name="T45" fmla="*/ T44 w 1299"/>
                <a:gd name="T46" fmla="+- 0 2708 2708"/>
                <a:gd name="T47" fmla="*/ 2708 h 341"/>
                <a:gd name="T48" fmla="+- 0 6532 6226"/>
                <a:gd name="T49" fmla="*/ T48 w 1299"/>
                <a:gd name="T50" fmla="+- 0 2760 2708"/>
                <a:gd name="T51" fmla="*/ 2760 h 341"/>
                <a:gd name="T52" fmla="+- 0 6467 6226"/>
                <a:gd name="T53" fmla="*/ T52 w 1299"/>
                <a:gd name="T54" fmla="+- 0 2886 2708"/>
                <a:gd name="T55" fmla="*/ 2886 h 341"/>
                <a:gd name="T56" fmla="+- 0 6476 6226"/>
                <a:gd name="T57" fmla="*/ T56 w 1299"/>
                <a:gd name="T58" fmla="+- 0 2936 2708"/>
                <a:gd name="T59" fmla="*/ 2936 h 341"/>
                <a:gd name="T60" fmla="+- 0 6501 6226"/>
                <a:gd name="T61" fmla="*/ T60 w 1299"/>
                <a:gd name="T62" fmla="+- 0 2981 2708"/>
                <a:gd name="T63" fmla="*/ 2981 h 341"/>
                <a:gd name="T64" fmla="+- 0 7393 6226"/>
                <a:gd name="T65" fmla="*/ T64 w 1299"/>
                <a:gd name="T66" fmla="+- 0 2970 2708"/>
                <a:gd name="T67" fmla="*/ 2970 h 341"/>
                <a:gd name="T68" fmla="+- 0 7033 6226"/>
                <a:gd name="T69" fmla="*/ T68 w 1299"/>
                <a:gd name="T70" fmla="+- 0 2961 2708"/>
                <a:gd name="T71" fmla="*/ 2961 h 341"/>
                <a:gd name="T72" fmla="+- 0 7033 6226"/>
                <a:gd name="T73" fmla="*/ T72 w 1299"/>
                <a:gd name="T74" fmla="+- 0 2951 2708"/>
                <a:gd name="T75" fmla="*/ 2951 h 341"/>
                <a:gd name="T76" fmla="+- 0 7001 6226"/>
                <a:gd name="T77" fmla="*/ T76 w 1299"/>
                <a:gd name="T78" fmla="+- 0 2875 2708"/>
                <a:gd name="T79" fmla="*/ 2875 h 341"/>
                <a:gd name="T80" fmla="+- 0 6933 6226"/>
                <a:gd name="T81" fmla="*/ T80 w 1299"/>
                <a:gd name="T82" fmla="+- 0 2846 2708"/>
                <a:gd name="T83" fmla="*/ 2846 h 341"/>
                <a:gd name="T84" fmla="+- 0 6874 6226"/>
                <a:gd name="T85" fmla="*/ T84 w 1299"/>
                <a:gd name="T86" fmla="+- 0 2791 2708"/>
                <a:gd name="T87" fmla="*/ 2791 h 341"/>
                <a:gd name="T88" fmla="+- 0 6762 6226"/>
                <a:gd name="T89" fmla="*/ T88 w 1299"/>
                <a:gd name="T90" fmla="+- 0 2718 2708"/>
                <a:gd name="T91" fmla="*/ 2718 h 341"/>
                <a:gd name="T92" fmla="+- 0 7138 6226"/>
                <a:gd name="T93" fmla="*/ T92 w 1299"/>
                <a:gd name="T94" fmla="+- 0 2944 2708"/>
                <a:gd name="T95" fmla="*/ 2944 h 341"/>
                <a:gd name="T96" fmla="+- 0 7082 6226"/>
                <a:gd name="T97" fmla="*/ T96 w 1299"/>
                <a:gd name="T98" fmla="+- 0 2948 2708"/>
                <a:gd name="T99" fmla="*/ 2948 h 341"/>
                <a:gd name="T100" fmla="+- 0 7033 6226"/>
                <a:gd name="T101" fmla="*/ T100 w 1299"/>
                <a:gd name="T102" fmla="+- 0 2961 2708"/>
                <a:gd name="T103" fmla="*/ 2961 h 341"/>
                <a:gd name="T104" fmla="+- 0 7395 6226"/>
                <a:gd name="T105" fmla="*/ T104 w 1299"/>
                <a:gd name="T106" fmla="+- 0 2957 2708"/>
                <a:gd name="T107" fmla="*/ 2957 h 341"/>
                <a:gd name="T108" fmla="+- 0 7206 6226"/>
                <a:gd name="T109" fmla="*/ T108 w 1299"/>
                <a:gd name="T110" fmla="+- 0 2950 2708"/>
                <a:gd name="T111" fmla="*/ 2950 h 341"/>
                <a:gd name="T112" fmla="+- 0 7173 6226"/>
                <a:gd name="T113" fmla="*/ T112 w 1299"/>
                <a:gd name="T114" fmla="+- 0 2945 2708"/>
                <a:gd name="T115" fmla="*/ 2945 h 341"/>
                <a:gd name="T116" fmla="+- 0 7138 6226"/>
                <a:gd name="T117" fmla="*/ T116 w 1299"/>
                <a:gd name="T118" fmla="+- 0 2944 2708"/>
                <a:gd name="T119" fmla="*/ 2944 h 341"/>
                <a:gd name="T120" fmla="+- 0 7265 6226"/>
                <a:gd name="T121" fmla="*/ T120 w 1299"/>
                <a:gd name="T122" fmla="+- 0 2876 2708"/>
                <a:gd name="T123" fmla="*/ 2876 h 341"/>
                <a:gd name="T124" fmla="+- 0 7215 6226"/>
                <a:gd name="T125" fmla="*/ T124 w 1299"/>
                <a:gd name="T126" fmla="+- 0 2919 2708"/>
                <a:gd name="T127" fmla="*/ 2919 h 341"/>
                <a:gd name="T128" fmla="+- 0 7393 6226"/>
                <a:gd name="T129" fmla="*/ T128 w 1299"/>
                <a:gd name="T130" fmla="+- 0 2950 2708"/>
                <a:gd name="T131" fmla="*/ 2950 h 341"/>
                <a:gd name="T132" fmla="+- 0 7367 6226"/>
                <a:gd name="T133" fmla="*/ T132 w 1299"/>
                <a:gd name="T134" fmla="+- 0 2895 2708"/>
                <a:gd name="T135" fmla="*/ 2895 h 341"/>
                <a:gd name="T136" fmla="+- 0 7300 6226"/>
                <a:gd name="T137" fmla="*/ T136 w 1299"/>
                <a:gd name="T138" fmla="+- 0 2870 2708"/>
                <a:gd name="T139" fmla="*/ 2870 h 341"/>
                <a:gd name="T140" fmla="+- 0 6916 6226"/>
                <a:gd name="T141" fmla="*/ T140 w 1299"/>
                <a:gd name="T142" fmla="+- 0 2844 2708"/>
                <a:gd name="T143" fmla="*/ 2844 h 341"/>
                <a:gd name="T144" fmla="+- 0 6902 6226"/>
                <a:gd name="T145" fmla="*/ T144 w 1299"/>
                <a:gd name="T146" fmla="+- 0 2846 2708"/>
                <a:gd name="T147" fmla="*/ 2846 h 341"/>
                <a:gd name="T148" fmla="+- 0 6923 6226"/>
                <a:gd name="T149" fmla="*/ T148 w 1299"/>
                <a:gd name="T150" fmla="+- 0 2844 2708"/>
                <a:gd name="T151" fmla="*/ 284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299" h="341">
                  <a:moveTo>
                    <a:pt x="210" y="267"/>
                  </a:moveTo>
                  <a:lnTo>
                    <a:pt x="125" y="277"/>
                  </a:lnTo>
                  <a:lnTo>
                    <a:pt x="52" y="303"/>
                  </a:lnTo>
                  <a:lnTo>
                    <a:pt x="0" y="340"/>
                  </a:lnTo>
                  <a:lnTo>
                    <a:pt x="1299" y="340"/>
                  </a:lnTo>
                  <a:lnTo>
                    <a:pt x="1272" y="320"/>
                  </a:lnTo>
                  <a:lnTo>
                    <a:pt x="1226" y="304"/>
                  </a:lnTo>
                  <a:lnTo>
                    <a:pt x="1174" y="299"/>
                  </a:lnTo>
                  <a:lnTo>
                    <a:pt x="1151" y="299"/>
                  </a:lnTo>
                  <a:lnTo>
                    <a:pt x="1158" y="288"/>
                  </a:lnTo>
                  <a:lnTo>
                    <a:pt x="1164" y="275"/>
                  </a:lnTo>
                  <a:lnTo>
                    <a:pt x="1165" y="273"/>
                  </a:lnTo>
                  <a:lnTo>
                    <a:pt x="275" y="273"/>
                  </a:lnTo>
                  <a:lnTo>
                    <a:pt x="259" y="270"/>
                  </a:lnTo>
                  <a:lnTo>
                    <a:pt x="243" y="268"/>
                  </a:lnTo>
                  <a:lnTo>
                    <a:pt x="227" y="267"/>
                  </a:lnTo>
                  <a:lnTo>
                    <a:pt x="210" y="267"/>
                  </a:lnTo>
                  <a:close/>
                  <a:moveTo>
                    <a:pt x="1169" y="298"/>
                  </a:moveTo>
                  <a:lnTo>
                    <a:pt x="1163" y="298"/>
                  </a:lnTo>
                  <a:lnTo>
                    <a:pt x="1157" y="299"/>
                  </a:lnTo>
                  <a:lnTo>
                    <a:pt x="1151" y="299"/>
                  </a:lnTo>
                  <a:lnTo>
                    <a:pt x="1174" y="299"/>
                  </a:lnTo>
                  <a:lnTo>
                    <a:pt x="1169" y="298"/>
                  </a:lnTo>
                  <a:close/>
                  <a:moveTo>
                    <a:pt x="461" y="0"/>
                  </a:moveTo>
                  <a:lnTo>
                    <a:pt x="376" y="14"/>
                  </a:lnTo>
                  <a:lnTo>
                    <a:pt x="306" y="52"/>
                  </a:lnTo>
                  <a:lnTo>
                    <a:pt x="259" y="109"/>
                  </a:lnTo>
                  <a:lnTo>
                    <a:pt x="241" y="178"/>
                  </a:lnTo>
                  <a:lnTo>
                    <a:pt x="244" y="204"/>
                  </a:lnTo>
                  <a:lnTo>
                    <a:pt x="250" y="228"/>
                  </a:lnTo>
                  <a:lnTo>
                    <a:pt x="261" y="251"/>
                  </a:lnTo>
                  <a:lnTo>
                    <a:pt x="275" y="273"/>
                  </a:lnTo>
                  <a:lnTo>
                    <a:pt x="1165" y="273"/>
                  </a:lnTo>
                  <a:lnTo>
                    <a:pt x="1167" y="262"/>
                  </a:lnTo>
                  <a:lnTo>
                    <a:pt x="1168" y="253"/>
                  </a:lnTo>
                  <a:lnTo>
                    <a:pt x="807" y="253"/>
                  </a:lnTo>
                  <a:lnTo>
                    <a:pt x="807" y="249"/>
                  </a:lnTo>
                  <a:lnTo>
                    <a:pt x="807" y="243"/>
                  </a:lnTo>
                  <a:lnTo>
                    <a:pt x="798" y="202"/>
                  </a:lnTo>
                  <a:lnTo>
                    <a:pt x="775" y="167"/>
                  </a:lnTo>
                  <a:lnTo>
                    <a:pt x="740" y="144"/>
                  </a:lnTo>
                  <a:lnTo>
                    <a:pt x="707" y="138"/>
                  </a:lnTo>
                  <a:lnTo>
                    <a:pt x="676" y="138"/>
                  </a:lnTo>
                  <a:lnTo>
                    <a:pt x="648" y="83"/>
                  </a:lnTo>
                  <a:lnTo>
                    <a:pt x="599" y="39"/>
                  </a:lnTo>
                  <a:lnTo>
                    <a:pt x="536" y="10"/>
                  </a:lnTo>
                  <a:lnTo>
                    <a:pt x="461" y="0"/>
                  </a:lnTo>
                  <a:close/>
                  <a:moveTo>
                    <a:pt x="912" y="236"/>
                  </a:moveTo>
                  <a:lnTo>
                    <a:pt x="883" y="237"/>
                  </a:lnTo>
                  <a:lnTo>
                    <a:pt x="856" y="240"/>
                  </a:lnTo>
                  <a:lnTo>
                    <a:pt x="830" y="245"/>
                  </a:lnTo>
                  <a:lnTo>
                    <a:pt x="807" y="253"/>
                  </a:lnTo>
                  <a:lnTo>
                    <a:pt x="1168" y="253"/>
                  </a:lnTo>
                  <a:lnTo>
                    <a:pt x="1169" y="249"/>
                  </a:lnTo>
                  <a:lnTo>
                    <a:pt x="1167" y="242"/>
                  </a:lnTo>
                  <a:lnTo>
                    <a:pt x="980" y="242"/>
                  </a:lnTo>
                  <a:lnTo>
                    <a:pt x="964" y="239"/>
                  </a:lnTo>
                  <a:lnTo>
                    <a:pt x="947" y="237"/>
                  </a:lnTo>
                  <a:lnTo>
                    <a:pt x="930" y="236"/>
                  </a:lnTo>
                  <a:lnTo>
                    <a:pt x="912" y="236"/>
                  </a:lnTo>
                  <a:close/>
                  <a:moveTo>
                    <a:pt x="1074" y="162"/>
                  </a:moveTo>
                  <a:lnTo>
                    <a:pt x="1039" y="168"/>
                  </a:lnTo>
                  <a:lnTo>
                    <a:pt x="1010" y="185"/>
                  </a:lnTo>
                  <a:lnTo>
                    <a:pt x="989" y="211"/>
                  </a:lnTo>
                  <a:lnTo>
                    <a:pt x="980" y="242"/>
                  </a:lnTo>
                  <a:lnTo>
                    <a:pt x="1167" y="242"/>
                  </a:lnTo>
                  <a:lnTo>
                    <a:pt x="1161" y="215"/>
                  </a:lnTo>
                  <a:lnTo>
                    <a:pt x="1141" y="187"/>
                  </a:lnTo>
                  <a:lnTo>
                    <a:pt x="1111" y="169"/>
                  </a:lnTo>
                  <a:lnTo>
                    <a:pt x="1074" y="162"/>
                  </a:lnTo>
                  <a:close/>
                  <a:moveTo>
                    <a:pt x="697" y="136"/>
                  </a:moveTo>
                  <a:lnTo>
                    <a:pt x="690" y="136"/>
                  </a:lnTo>
                  <a:lnTo>
                    <a:pt x="683" y="137"/>
                  </a:lnTo>
                  <a:lnTo>
                    <a:pt x="676" y="138"/>
                  </a:lnTo>
                  <a:lnTo>
                    <a:pt x="707" y="138"/>
                  </a:lnTo>
                  <a:lnTo>
                    <a:pt x="697" y="136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2" name="Freeform 822">
              <a:extLst>
                <a:ext uri="{FF2B5EF4-FFF2-40B4-BE49-F238E27FC236}">
                  <a16:creationId xmlns:a16="http://schemas.microsoft.com/office/drawing/2014/main" id="{8C76C9E9-E292-4F58-8C77-5EF623AE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226 6226"/>
                <a:gd name="T1" fmla="*/ T0 w 1299"/>
                <a:gd name="T2" fmla="+- 0 3048 2708"/>
                <a:gd name="T3" fmla="*/ 3048 h 341"/>
                <a:gd name="T4" fmla="+- 0 6278 6226"/>
                <a:gd name="T5" fmla="*/ T4 w 1299"/>
                <a:gd name="T6" fmla="+- 0 3011 2708"/>
                <a:gd name="T7" fmla="*/ 3011 h 341"/>
                <a:gd name="T8" fmla="+- 0 6351 6226"/>
                <a:gd name="T9" fmla="*/ T8 w 1299"/>
                <a:gd name="T10" fmla="+- 0 2985 2708"/>
                <a:gd name="T11" fmla="*/ 2985 h 341"/>
                <a:gd name="T12" fmla="+- 0 6436 6226"/>
                <a:gd name="T13" fmla="*/ T12 w 1299"/>
                <a:gd name="T14" fmla="+- 0 2975 2708"/>
                <a:gd name="T15" fmla="*/ 2975 h 341"/>
                <a:gd name="T16" fmla="+- 0 6453 6226"/>
                <a:gd name="T17" fmla="*/ T16 w 1299"/>
                <a:gd name="T18" fmla="+- 0 2975 2708"/>
                <a:gd name="T19" fmla="*/ 2975 h 341"/>
                <a:gd name="T20" fmla="+- 0 6469 6226"/>
                <a:gd name="T21" fmla="*/ T20 w 1299"/>
                <a:gd name="T22" fmla="+- 0 2976 2708"/>
                <a:gd name="T23" fmla="*/ 2976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501 6226"/>
                <a:gd name="T29" fmla="*/ T28 w 1299"/>
                <a:gd name="T30" fmla="+- 0 2981 2708"/>
                <a:gd name="T31" fmla="*/ 2981 h 341"/>
                <a:gd name="T32" fmla="+- 0 6487 6226"/>
                <a:gd name="T33" fmla="*/ T32 w 1299"/>
                <a:gd name="T34" fmla="+- 0 2959 2708"/>
                <a:gd name="T35" fmla="*/ 2959 h 341"/>
                <a:gd name="T36" fmla="+- 0 6476 6226"/>
                <a:gd name="T37" fmla="*/ T36 w 1299"/>
                <a:gd name="T38" fmla="+- 0 2936 2708"/>
                <a:gd name="T39" fmla="*/ 2936 h 341"/>
                <a:gd name="T40" fmla="+- 0 6470 6226"/>
                <a:gd name="T41" fmla="*/ T40 w 1299"/>
                <a:gd name="T42" fmla="+- 0 2912 2708"/>
                <a:gd name="T43" fmla="*/ 2912 h 341"/>
                <a:gd name="T44" fmla="+- 0 6467 6226"/>
                <a:gd name="T45" fmla="*/ T44 w 1299"/>
                <a:gd name="T46" fmla="+- 0 2886 2708"/>
                <a:gd name="T47" fmla="*/ 2886 h 341"/>
                <a:gd name="T48" fmla="+- 0 6485 6226"/>
                <a:gd name="T49" fmla="*/ T48 w 1299"/>
                <a:gd name="T50" fmla="+- 0 2817 2708"/>
                <a:gd name="T51" fmla="*/ 2817 h 341"/>
                <a:gd name="T52" fmla="+- 0 6532 6226"/>
                <a:gd name="T53" fmla="*/ T52 w 1299"/>
                <a:gd name="T54" fmla="+- 0 2760 2708"/>
                <a:gd name="T55" fmla="*/ 2760 h 341"/>
                <a:gd name="T56" fmla="+- 0 6602 6226"/>
                <a:gd name="T57" fmla="*/ T56 w 1299"/>
                <a:gd name="T58" fmla="+- 0 2722 2708"/>
                <a:gd name="T59" fmla="*/ 2722 h 341"/>
                <a:gd name="T60" fmla="+- 0 6687 6226"/>
                <a:gd name="T61" fmla="*/ T60 w 1299"/>
                <a:gd name="T62" fmla="+- 0 2708 2708"/>
                <a:gd name="T63" fmla="*/ 2708 h 341"/>
                <a:gd name="T64" fmla="+- 0 6762 6226"/>
                <a:gd name="T65" fmla="*/ T64 w 1299"/>
                <a:gd name="T66" fmla="+- 0 2718 2708"/>
                <a:gd name="T67" fmla="*/ 2718 h 341"/>
                <a:gd name="T68" fmla="+- 0 6825 6226"/>
                <a:gd name="T69" fmla="*/ T68 w 1299"/>
                <a:gd name="T70" fmla="+- 0 2747 2708"/>
                <a:gd name="T71" fmla="*/ 2747 h 341"/>
                <a:gd name="T72" fmla="+- 0 6874 6226"/>
                <a:gd name="T73" fmla="*/ T72 w 1299"/>
                <a:gd name="T74" fmla="+- 0 2791 2708"/>
                <a:gd name="T75" fmla="*/ 2791 h 341"/>
                <a:gd name="T76" fmla="+- 0 6902 6226"/>
                <a:gd name="T77" fmla="*/ T76 w 1299"/>
                <a:gd name="T78" fmla="+- 0 2846 2708"/>
                <a:gd name="T79" fmla="*/ 2846 h 341"/>
                <a:gd name="T80" fmla="+- 0 6909 6226"/>
                <a:gd name="T81" fmla="*/ T80 w 1299"/>
                <a:gd name="T82" fmla="+- 0 2845 2708"/>
                <a:gd name="T83" fmla="*/ 2845 h 341"/>
                <a:gd name="T84" fmla="+- 0 6916 6226"/>
                <a:gd name="T85" fmla="*/ T84 w 1299"/>
                <a:gd name="T86" fmla="+- 0 2844 2708"/>
                <a:gd name="T87" fmla="*/ 2844 h 341"/>
                <a:gd name="T88" fmla="+- 0 6923 6226"/>
                <a:gd name="T89" fmla="*/ T88 w 1299"/>
                <a:gd name="T90" fmla="+- 0 2844 2708"/>
                <a:gd name="T91" fmla="*/ 2844 h 341"/>
                <a:gd name="T92" fmla="+- 0 6966 6226"/>
                <a:gd name="T93" fmla="*/ T92 w 1299"/>
                <a:gd name="T94" fmla="+- 0 2852 2708"/>
                <a:gd name="T95" fmla="*/ 2852 h 341"/>
                <a:gd name="T96" fmla="+- 0 7001 6226"/>
                <a:gd name="T97" fmla="*/ T96 w 1299"/>
                <a:gd name="T98" fmla="+- 0 2875 2708"/>
                <a:gd name="T99" fmla="*/ 2875 h 341"/>
                <a:gd name="T100" fmla="+- 0 7024 6226"/>
                <a:gd name="T101" fmla="*/ T100 w 1299"/>
                <a:gd name="T102" fmla="+- 0 2910 2708"/>
                <a:gd name="T103" fmla="*/ 2910 h 341"/>
                <a:gd name="T104" fmla="+- 0 7033 6226"/>
                <a:gd name="T105" fmla="*/ T104 w 1299"/>
                <a:gd name="T106" fmla="+- 0 2951 2708"/>
                <a:gd name="T107" fmla="*/ 2951 h 341"/>
                <a:gd name="T108" fmla="+- 0 7033 6226"/>
                <a:gd name="T109" fmla="*/ T108 w 1299"/>
                <a:gd name="T110" fmla="+- 0 2955 2708"/>
                <a:gd name="T111" fmla="*/ 2955 h 341"/>
                <a:gd name="T112" fmla="+- 0 7033 6226"/>
                <a:gd name="T113" fmla="*/ T112 w 1299"/>
                <a:gd name="T114" fmla="+- 0 2958 2708"/>
                <a:gd name="T115" fmla="*/ 2958 h 341"/>
                <a:gd name="T116" fmla="+- 0 7033 6226"/>
                <a:gd name="T117" fmla="*/ T116 w 1299"/>
                <a:gd name="T118" fmla="+- 0 2961 2708"/>
                <a:gd name="T119" fmla="*/ 2961 h 341"/>
                <a:gd name="T120" fmla="+- 0 7056 6226"/>
                <a:gd name="T121" fmla="*/ T120 w 1299"/>
                <a:gd name="T122" fmla="+- 0 2953 2708"/>
                <a:gd name="T123" fmla="*/ 2953 h 341"/>
                <a:gd name="T124" fmla="+- 0 7082 6226"/>
                <a:gd name="T125" fmla="*/ T124 w 1299"/>
                <a:gd name="T126" fmla="+- 0 2948 2708"/>
                <a:gd name="T127" fmla="*/ 2948 h 341"/>
                <a:gd name="T128" fmla="+- 0 7109 6226"/>
                <a:gd name="T129" fmla="*/ T128 w 1299"/>
                <a:gd name="T130" fmla="+- 0 2945 2708"/>
                <a:gd name="T131" fmla="*/ 2945 h 341"/>
                <a:gd name="T132" fmla="+- 0 7138 6226"/>
                <a:gd name="T133" fmla="*/ T132 w 1299"/>
                <a:gd name="T134" fmla="+- 0 2944 2708"/>
                <a:gd name="T135" fmla="*/ 2944 h 341"/>
                <a:gd name="T136" fmla="+- 0 7156 6226"/>
                <a:gd name="T137" fmla="*/ T136 w 1299"/>
                <a:gd name="T138" fmla="+- 0 2944 2708"/>
                <a:gd name="T139" fmla="*/ 2944 h 341"/>
                <a:gd name="T140" fmla="+- 0 7173 6226"/>
                <a:gd name="T141" fmla="*/ T140 w 1299"/>
                <a:gd name="T142" fmla="+- 0 2945 2708"/>
                <a:gd name="T143" fmla="*/ 2945 h 341"/>
                <a:gd name="T144" fmla="+- 0 7190 6226"/>
                <a:gd name="T145" fmla="*/ T144 w 1299"/>
                <a:gd name="T146" fmla="+- 0 2947 2708"/>
                <a:gd name="T147" fmla="*/ 2947 h 341"/>
                <a:gd name="T148" fmla="+- 0 7206 6226"/>
                <a:gd name="T149" fmla="*/ T148 w 1299"/>
                <a:gd name="T150" fmla="+- 0 2950 2708"/>
                <a:gd name="T151" fmla="*/ 2950 h 341"/>
                <a:gd name="T152" fmla="+- 0 7215 6226"/>
                <a:gd name="T153" fmla="*/ T152 w 1299"/>
                <a:gd name="T154" fmla="+- 0 2919 2708"/>
                <a:gd name="T155" fmla="*/ 2919 h 341"/>
                <a:gd name="T156" fmla="+- 0 7236 6226"/>
                <a:gd name="T157" fmla="*/ T156 w 1299"/>
                <a:gd name="T158" fmla="+- 0 2893 2708"/>
                <a:gd name="T159" fmla="*/ 2893 h 341"/>
                <a:gd name="T160" fmla="+- 0 7265 6226"/>
                <a:gd name="T161" fmla="*/ T160 w 1299"/>
                <a:gd name="T162" fmla="+- 0 2876 2708"/>
                <a:gd name="T163" fmla="*/ 2876 h 341"/>
                <a:gd name="T164" fmla="+- 0 7300 6226"/>
                <a:gd name="T165" fmla="*/ T164 w 1299"/>
                <a:gd name="T166" fmla="+- 0 2870 2708"/>
                <a:gd name="T167" fmla="*/ 2870 h 341"/>
                <a:gd name="T168" fmla="+- 0 7337 6226"/>
                <a:gd name="T169" fmla="*/ T168 w 1299"/>
                <a:gd name="T170" fmla="+- 0 2877 2708"/>
                <a:gd name="T171" fmla="*/ 2877 h 341"/>
                <a:gd name="T172" fmla="+- 0 7367 6226"/>
                <a:gd name="T173" fmla="*/ T172 w 1299"/>
                <a:gd name="T174" fmla="+- 0 2895 2708"/>
                <a:gd name="T175" fmla="*/ 2895 h 341"/>
                <a:gd name="T176" fmla="+- 0 7387 6226"/>
                <a:gd name="T177" fmla="*/ T176 w 1299"/>
                <a:gd name="T178" fmla="+- 0 2923 2708"/>
                <a:gd name="T179" fmla="*/ 2923 h 341"/>
                <a:gd name="T180" fmla="+- 0 7395 6226"/>
                <a:gd name="T181" fmla="*/ T180 w 1299"/>
                <a:gd name="T182" fmla="+- 0 2957 2708"/>
                <a:gd name="T183" fmla="*/ 2957 h 341"/>
                <a:gd name="T184" fmla="+- 0 7393 6226"/>
                <a:gd name="T185" fmla="*/ T184 w 1299"/>
                <a:gd name="T186" fmla="+- 0 2970 2708"/>
                <a:gd name="T187" fmla="*/ 2970 h 341"/>
                <a:gd name="T188" fmla="+- 0 7390 6226"/>
                <a:gd name="T189" fmla="*/ T188 w 1299"/>
                <a:gd name="T190" fmla="+- 0 2983 2708"/>
                <a:gd name="T191" fmla="*/ 2983 h 341"/>
                <a:gd name="T192" fmla="+- 0 7384 6226"/>
                <a:gd name="T193" fmla="*/ T192 w 1299"/>
                <a:gd name="T194" fmla="+- 0 2996 2708"/>
                <a:gd name="T195" fmla="*/ 2996 h 341"/>
                <a:gd name="T196" fmla="+- 0 7377 6226"/>
                <a:gd name="T197" fmla="*/ T196 w 1299"/>
                <a:gd name="T198" fmla="+- 0 3007 2708"/>
                <a:gd name="T199" fmla="*/ 3007 h 341"/>
                <a:gd name="T200" fmla="+- 0 7383 6226"/>
                <a:gd name="T201" fmla="*/ T200 w 1299"/>
                <a:gd name="T202" fmla="+- 0 3007 2708"/>
                <a:gd name="T203" fmla="*/ 3007 h 341"/>
                <a:gd name="T204" fmla="+- 0 7389 6226"/>
                <a:gd name="T205" fmla="*/ T204 w 1299"/>
                <a:gd name="T206" fmla="+- 0 3006 2708"/>
                <a:gd name="T207" fmla="*/ 3006 h 341"/>
                <a:gd name="T208" fmla="+- 0 7395 6226"/>
                <a:gd name="T209" fmla="*/ T208 w 1299"/>
                <a:gd name="T210" fmla="+- 0 3006 2708"/>
                <a:gd name="T211" fmla="*/ 3006 h 341"/>
                <a:gd name="T212" fmla="+- 0 7452 6226"/>
                <a:gd name="T213" fmla="*/ T212 w 1299"/>
                <a:gd name="T214" fmla="+- 0 3012 2708"/>
                <a:gd name="T215" fmla="*/ 3012 h 341"/>
                <a:gd name="T216" fmla="+- 0 7498 6226"/>
                <a:gd name="T217" fmla="*/ T216 w 1299"/>
                <a:gd name="T218" fmla="+- 0 3028 2708"/>
                <a:gd name="T219" fmla="*/ 3028 h 341"/>
                <a:gd name="T220" fmla="+- 0 7525 6226"/>
                <a:gd name="T221" fmla="*/ T220 w 1299"/>
                <a:gd name="T222" fmla="+- 0 3048 2708"/>
                <a:gd name="T223" fmla="*/ 3048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299" h="341">
                  <a:moveTo>
                    <a:pt x="0" y="340"/>
                  </a:moveTo>
                  <a:lnTo>
                    <a:pt x="52" y="303"/>
                  </a:lnTo>
                  <a:lnTo>
                    <a:pt x="125" y="277"/>
                  </a:lnTo>
                  <a:lnTo>
                    <a:pt x="210" y="267"/>
                  </a:lnTo>
                  <a:lnTo>
                    <a:pt x="227" y="267"/>
                  </a:lnTo>
                  <a:lnTo>
                    <a:pt x="243" y="268"/>
                  </a:lnTo>
                  <a:lnTo>
                    <a:pt x="259" y="270"/>
                  </a:lnTo>
                  <a:lnTo>
                    <a:pt x="275" y="273"/>
                  </a:lnTo>
                  <a:lnTo>
                    <a:pt x="261" y="251"/>
                  </a:lnTo>
                  <a:lnTo>
                    <a:pt x="250" y="228"/>
                  </a:lnTo>
                  <a:lnTo>
                    <a:pt x="244" y="204"/>
                  </a:lnTo>
                  <a:lnTo>
                    <a:pt x="241" y="178"/>
                  </a:lnTo>
                  <a:lnTo>
                    <a:pt x="259" y="109"/>
                  </a:lnTo>
                  <a:lnTo>
                    <a:pt x="306" y="52"/>
                  </a:lnTo>
                  <a:lnTo>
                    <a:pt x="376" y="14"/>
                  </a:lnTo>
                  <a:lnTo>
                    <a:pt x="461" y="0"/>
                  </a:lnTo>
                  <a:lnTo>
                    <a:pt x="536" y="10"/>
                  </a:lnTo>
                  <a:lnTo>
                    <a:pt x="599" y="39"/>
                  </a:lnTo>
                  <a:lnTo>
                    <a:pt x="648" y="83"/>
                  </a:lnTo>
                  <a:lnTo>
                    <a:pt x="676" y="138"/>
                  </a:lnTo>
                  <a:lnTo>
                    <a:pt x="683" y="137"/>
                  </a:lnTo>
                  <a:lnTo>
                    <a:pt x="690" y="136"/>
                  </a:lnTo>
                  <a:lnTo>
                    <a:pt x="697" y="136"/>
                  </a:lnTo>
                  <a:lnTo>
                    <a:pt x="740" y="144"/>
                  </a:lnTo>
                  <a:lnTo>
                    <a:pt x="775" y="167"/>
                  </a:lnTo>
                  <a:lnTo>
                    <a:pt x="798" y="202"/>
                  </a:lnTo>
                  <a:lnTo>
                    <a:pt x="807" y="243"/>
                  </a:lnTo>
                  <a:lnTo>
                    <a:pt x="807" y="247"/>
                  </a:lnTo>
                  <a:lnTo>
                    <a:pt x="807" y="250"/>
                  </a:lnTo>
                  <a:lnTo>
                    <a:pt x="807" y="253"/>
                  </a:lnTo>
                  <a:lnTo>
                    <a:pt x="830" y="245"/>
                  </a:lnTo>
                  <a:lnTo>
                    <a:pt x="856" y="240"/>
                  </a:lnTo>
                  <a:lnTo>
                    <a:pt x="883" y="237"/>
                  </a:lnTo>
                  <a:lnTo>
                    <a:pt x="912" y="236"/>
                  </a:lnTo>
                  <a:lnTo>
                    <a:pt x="930" y="236"/>
                  </a:lnTo>
                  <a:lnTo>
                    <a:pt x="947" y="237"/>
                  </a:lnTo>
                  <a:lnTo>
                    <a:pt x="964" y="239"/>
                  </a:lnTo>
                  <a:lnTo>
                    <a:pt x="980" y="242"/>
                  </a:lnTo>
                  <a:lnTo>
                    <a:pt x="989" y="211"/>
                  </a:lnTo>
                  <a:lnTo>
                    <a:pt x="1010" y="185"/>
                  </a:lnTo>
                  <a:lnTo>
                    <a:pt x="1039" y="168"/>
                  </a:lnTo>
                  <a:lnTo>
                    <a:pt x="1074" y="162"/>
                  </a:lnTo>
                  <a:lnTo>
                    <a:pt x="1111" y="169"/>
                  </a:lnTo>
                  <a:lnTo>
                    <a:pt x="1141" y="187"/>
                  </a:lnTo>
                  <a:lnTo>
                    <a:pt x="1161" y="215"/>
                  </a:lnTo>
                  <a:lnTo>
                    <a:pt x="1169" y="249"/>
                  </a:lnTo>
                  <a:lnTo>
                    <a:pt x="1167" y="262"/>
                  </a:lnTo>
                  <a:lnTo>
                    <a:pt x="1164" y="275"/>
                  </a:lnTo>
                  <a:lnTo>
                    <a:pt x="1158" y="288"/>
                  </a:lnTo>
                  <a:lnTo>
                    <a:pt x="1151" y="299"/>
                  </a:lnTo>
                  <a:lnTo>
                    <a:pt x="1157" y="299"/>
                  </a:lnTo>
                  <a:lnTo>
                    <a:pt x="1163" y="298"/>
                  </a:lnTo>
                  <a:lnTo>
                    <a:pt x="1169" y="298"/>
                  </a:lnTo>
                  <a:lnTo>
                    <a:pt x="1226" y="304"/>
                  </a:lnTo>
                  <a:lnTo>
                    <a:pt x="1272" y="320"/>
                  </a:lnTo>
                  <a:lnTo>
                    <a:pt x="1299" y="34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3" name="Freeform 821">
              <a:extLst>
                <a:ext uri="{FF2B5EF4-FFF2-40B4-BE49-F238E27FC236}">
                  <a16:creationId xmlns:a16="http://schemas.microsoft.com/office/drawing/2014/main" id="{9D6D79A8-8081-4F35-B478-17888B4C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792 5651"/>
                <a:gd name="T1" fmla="*/ T0 w 284"/>
                <a:gd name="T2" fmla="+- 0 3004 3004"/>
                <a:gd name="T3" fmla="*/ 3004 h 45"/>
                <a:gd name="T4" fmla="+- 0 5706 5651"/>
                <a:gd name="T5" fmla="*/ T4 w 284"/>
                <a:gd name="T6" fmla="+- 0 3018 3004"/>
                <a:gd name="T7" fmla="*/ 3018 h 45"/>
                <a:gd name="T8" fmla="+- 0 5651 5651"/>
                <a:gd name="T9" fmla="*/ T8 w 284"/>
                <a:gd name="T10" fmla="+- 0 3048 3004"/>
                <a:gd name="T11" fmla="*/ 3048 h 45"/>
                <a:gd name="T12" fmla="+- 0 5935 5651"/>
                <a:gd name="T13" fmla="*/ T12 w 284"/>
                <a:gd name="T14" fmla="+- 0 3048 3004"/>
                <a:gd name="T15" fmla="*/ 3048 h 45"/>
                <a:gd name="T16" fmla="+- 0 5930 5651"/>
                <a:gd name="T17" fmla="*/ T16 w 284"/>
                <a:gd name="T18" fmla="+- 0 3043 3004"/>
                <a:gd name="T19" fmla="*/ 3043 h 45"/>
                <a:gd name="T20" fmla="+- 0 5866 5651"/>
                <a:gd name="T21" fmla="*/ T20 w 284"/>
                <a:gd name="T22" fmla="+- 0 3014 3004"/>
                <a:gd name="T23" fmla="*/ 3014 h 45"/>
                <a:gd name="T24" fmla="+- 0 5792 5651"/>
                <a:gd name="T25" fmla="*/ T24 w 284"/>
                <a:gd name="T26" fmla="+- 0 3004 3004"/>
                <a:gd name="T27" fmla="*/ 3004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4" h="45">
                  <a:moveTo>
                    <a:pt x="141" y="0"/>
                  </a:moveTo>
                  <a:lnTo>
                    <a:pt x="55" y="14"/>
                  </a:lnTo>
                  <a:lnTo>
                    <a:pt x="0" y="44"/>
                  </a:lnTo>
                  <a:lnTo>
                    <a:pt x="284" y="44"/>
                  </a:lnTo>
                  <a:lnTo>
                    <a:pt x="279" y="39"/>
                  </a:lnTo>
                  <a:lnTo>
                    <a:pt x="215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4" name="Freeform 820">
              <a:extLst>
                <a:ext uri="{FF2B5EF4-FFF2-40B4-BE49-F238E27FC236}">
                  <a16:creationId xmlns:a16="http://schemas.microsoft.com/office/drawing/2014/main" id="{B67B8B68-A34F-4CDA-8B44-C3C21A2C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651 5651"/>
                <a:gd name="T1" fmla="*/ T0 w 284"/>
                <a:gd name="T2" fmla="+- 0 3048 3004"/>
                <a:gd name="T3" fmla="*/ 3048 h 45"/>
                <a:gd name="T4" fmla="+- 0 5706 5651"/>
                <a:gd name="T5" fmla="*/ T4 w 284"/>
                <a:gd name="T6" fmla="+- 0 3018 3004"/>
                <a:gd name="T7" fmla="*/ 3018 h 45"/>
                <a:gd name="T8" fmla="+- 0 5792 5651"/>
                <a:gd name="T9" fmla="*/ T8 w 284"/>
                <a:gd name="T10" fmla="+- 0 3004 3004"/>
                <a:gd name="T11" fmla="*/ 3004 h 45"/>
                <a:gd name="T12" fmla="+- 0 5866 5651"/>
                <a:gd name="T13" fmla="*/ T12 w 284"/>
                <a:gd name="T14" fmla="+- 0 3014 3004"/>
                <a:gd name="T15" fmla="*/ 3014 h 45"/>
                <a:gd name="T16" fmla="+- 0 5930 5651"/>
                <a:gd name="T17" fmla="*/ T16 w 284"/>
                <a:gd name="T18" fmla="+- 0 3043 3004"/>
                <a:gd name="T19" fmla="*/ 3043 h 45"/>
                <a:gd name="T20" fmla="+- 0 5935 5651"/>
                <a:gd name="T21" fmla="*/ T20 w 284"/>
                <a:gd name="T22" fmla="+- 0 3048 3004"/>
                <a:gd name="T23" fmla="*/ 3048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84" h="45">
                  <a:moveTo>
                    <a:pt x="0" y="44"/>
                  </a:moveTo>
                  <a:lnTo>
                    <a:pt x="55" y="14"/>
                  </a:lnTo>
                  <a:lnTo>
                    <a:pt x="141" y="0"/>
                  </a:lnTo>
                  <a:lnTo>
                    <a:pt x="215" y="10"/>
                  </a:lnTo>
                  <a:lnTo>
                    <a:pt x="279" y="39"/>
                  </a:lnTo>
                  <a:lnTo>
                    <a:pt x="284" y="44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5" name="Freeform 819">
              <a:extLst>
                <a:ext uri="{FF2B5EF4-FFF2-40B4-BE49-F238E27FC236}">
                  <a16:creationId xmlns:a16="http://schemas.microsoft.com/office/drawing/2014/main" id="{195BBAFB-B777-4B86-84DD-63D5C0D1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2914"/>
              <a:ext cx="556" cy="134"/>
            </a:xfrm>
            <a:custGeom>
              <a:avLst/>
              <a:gdLst>
                <a:gd name="T0" fmla="+- 0 6551 6025"/>
                <a:gd name="T1" fmla="*/ T0 w 556"/>
                <a:gd name="T2" fmla="+- 0 2914 2914"/>
                <a:gd name="T3" fmla="*/ 2914 h 134"/>
                <a:gd name="T4" fmla="+- 0 6466 6025"/>
                <a:gd name="T5" fmla="*/ T4 w 556"/>
                <a:gd name="T6" fmla="+- 0 2916 2914"/>
                <a:gd name="T7" fmla="*/ 2916 h 134"/>
                <a:gd name="T8" fmla="+- 0 6386 6025"/>
                <a:gd name="T9" fmla="*/ T8 w 556"/>
                <a:gd name="T10" fmla="+- 0 2922 2914"/>
                <a:gd name="T11" fmla="*/ 2922 h 134"/>
                <a:gd name="T12" fmla="+- 0 6230 6025"/>
                <a:gd name="T13" fmla="*/ T12 w 556"/>
                <a:gd name="T14" fmla="+- 0 2937 2914"/>
                <a:gd name="T15" fmla="*/ 2937 h 134"/>
                <a:gd name="T16" fmla="+- 0 6149 6025"/>
                <a:gd name="T17" fmla="*/ T16 w 556"/>
                <a:gd name="T18" fmla="+- 0 2943 2914"/>
                <a:gd name="T19" fmla="*/ 2943 h 134"/>
                <a:gd name="T20" fmla="+- 0 6065 6025"/>
                <a:gd name="T21" fmla="*/ T20 w 556"/>
                <a:gd name="T22" fmla="+- 0 2945 2914"/>
                <a:gd name="T23" fmla="*/ 2945 h 134"/>
                <a:gd name="T24" fmla="+- 0 6040 6025"/>
                <a:gd name="T25" fmla="*/ T24 w 556"/>
                <a:gd name="T26" fmla="+- 0 2990 2914"/>
                <a:gd name="T27" fmla="*/ 2990 h 134"/>
                <a:gd name="T28" fmla="+- 0 6025 6025"/>
                <a:gd name="T29" fmla="*/ T28 w 556"/>
                <a:gd name="T30" fmla="+- 0 3044 2914"/>
                <a:gd name="T31" fmla="*/ 3044 h 134"/>
                <a:gd name="T32" fmla="+- 0 6025 6025"/>
                <a:gd name="T33" fmla="*/ T32 w 556"/>
                <a:gd name="T34" fmla="+- 0 3048 2914"/>
                <a:gd name="T35" fmla="*/ 3048 h 134"/>
                <a:gd name="T36" fmla="+- 0 6580 6025"/>
                <a:gd name="T37" fmla="*/ T36 w 556"/>
                <a:gd name="T38" fmla="+- 0 3048 2914"/>
                <a:gd name="T39" fmla="*/ 3048 h 134"/>
                <a:gd name="T40" fmla="+- 0 6560 6025"/>
                <a:gd name="T41" fmla="*/ T40 w 556"/>
                <a:gd name="T42" fmla="+- 0 3009 2914"/>
                <a:gd name="T43" fmla="*/ 3009 h 134"/>
                <a:gd name="T44" fmla="+- 0 6553 6025"/>
                <a:gd name="T45" fmla="*/ T44 w 556"/>
                <a:gd name="T46" fmla="+- 0 2985 2914"/>
                <a:gd name="T47" fmla="*/ 2985 h 134"/>
                <a:gd name="T48" fmla="+- 0 6548 6025"/>
                <a:gd name="T49" fmla="*/ T48 w 556"/>
                <a:gd name="T50" fmla="+- 0 2959 2914"/>
                <a:gd name="T51" fmla="*/ 2959 h 134"/>
                <a:gd name="T52" fmla="+- 0 6547 6025"/>
                <a:gd name="T53" fmla="*/ T52 w 556"/>
                <a:gd name="T54" fmla="+- 0 2935 2914"/>
                <a:gd name="T55" fmla="*/ 2935 h 134"/>
                <a:gd name="T56" fmla="+- 0 6551 6025"/>
                <a:gd name="T57" fmla="*/ T56 w 556"/>
                <a:gd name="T58" fmla="+- 0 2914 2914"/>
                <a:gd name="T59" fmla="*/ 2914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56" h="134">
                  <a:moveTo>
                    <a:pt x="526" y="0"/>
                  </a:moveTo>
                  <a:lnTo>
                    <a:pt x="441" y="2"/>
                  </a:lnTo>
                  <a:lnTo>
                    <a:pt x="361" y="8"/>
                  </a:lnTo>
                  <a:lnTo>
                    <a:pt x="205" y="23"/>
                  </a:lnTo>
                  <a:lnTo>
                    <a:pt x="124" y="29"/>
                  </a:lnTo>
                  <a:lnTo>
                    <a:pt x="40" y="31"/>
                  </a:lnTo>
                  <a:lnTo>
                    <a:pt x="15" y="76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555" y="134"/>
                  </a:lnTo>
                  <a:lnTo>
                    <a:pt x="535" y="95"/>
                  </a:lnTo>
                  <a:lnTo>
                    <a:pt x="528" y="71"/>
                  </a:lnTo>
                  <a:lnTo>
                    <a:pt x="523" y="45"/>
                  </a:lnTo>
                  <a:lnTo>
                    <a:pt x="522" y="21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6" name="AutoShape 818">
              <a:extLst>
                <a:ext uri="{FF2B5EF4-FFF2-40B4-BE49-F238E27FC236}">
                  <a16:creationId xmlns:a16="http://schemas.microsoft.com/office/drawing/2014/main" id="{7D2219E2-FAC7-475E-B7BE-CF3CD78D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" y="8341"/>
              <a:ext cx="556" cy="134"/>
            </a:xfrm>
            <a:custGeom>
              <a:avLst/>
              <a:gdLst>
                <a:gd name="T0" fmla="+- 0 6065 -39"/>
                <a:gd name="T1" fmla="*/ T0 w 556"/>
                <a:gd name="T2" fmla="+- 0 2945 8342"/>
                <a:gd name="T3" fmla="*/ 2945 h 134"/>
                <a:gd name="T4" fmla="+- 0 6040 -39"/>
                <a:gd name="T5" fmla="*/ T4 w 556"/>
                <a:gd name="T6" fmla="+- 0 2990 8342"/>
                <a:gd name="T7" fmla="*/ 2990 h 134"/>
                <a:gd name="T8" fmla="+- 0 6025 -39"/>
                <a:gd name="T9" fmla="*/ T8 w 556"/>
                <a:gd name="T10" fmla="+- 0 3044 8342"/>
                <a:gd name="T11" fmla="*/ 3044 h 134"/>
                <a:gd name="T12" fmla="+- 0 6025 -39"/>
                <a:gd name="T13" fmla="*/ T12 w 556"/>
                <a:gd name="T14" fmla="+- 0 3048 8342"/>
                <a:gd name="T15" fmla="*/ 3048 h 134"/>
                <a:gd name="T16" fmla="+- 0 6580 -39"/>
                <a:gd name="T17" fmla="*/ T16 w 556"/>
                <a:gd name="T18" fmla="+- 0 3048 8342"/>
                <a:gd name="T19" fmla="*/ 3048 h 134"/>
                <a:gd name="T20" fmla="+- 0 6560 -39"/>
                <a:gd name="T21" fmla="*/ T20 w 556"/>
                <a:gd name="T22" fmla="+- 0 3009 8342"/>
                <a:gd name="T23" fmla="*/ 3009 h 134"/>
                <a:gd name="T24" fmla="+- 0 6553 -39"/>
                <a:gd name="T25" fmla="*/ T24 w 556"/>
                <a:gd name="T26" fmla="+- 0 2985 8342"/>
                <a:gd name="T27" fmla="*/ 2985 h 134"/>
                <a:gd name="T28" fmla="+- 0 6548 -39"/>
                <a:gd name="T29" fmla="*/ T28 w 556"/>
                <a:gd name="T30" fmla="+- 0 2959 8342"/>
                <a:gd name="T31" fmla="*/ 2959 h 134"/>
                <a:gd name="T32" fmla="+- 0 6547 -39"/>
                <a:gd name="T33" fmla="*/ T32 w 556"/>
                <a:gd name="T34" fmla="+- 0 2935 8342"/>
                <a:gd name="T35" fmla="*/ 2935 h 134"/>
                <a:gd name="T36" fmla="+- 0 6551 -39"/>
                <a:gd name="T37" fmla="*/ T36 w 556"/>
                <a:gd name="T38" fmla="+- 0 2914 8342"/>
                <a:gd name="T39" fmla="*/ 2914 h 134"/>
                <a:gd name="T40" fmla="+- 0 6466 -39"/>
                <a:gd name="T41" fmla="*/ T40 w 556"/>
                <a:gd name="T42" fmla="+- 0 2916 8342"/>
                <a:gd name="T43" fmla="*/ 2916 h 134"/>
                <a:gd name="T44" fmla="+- 0 6386 -39"/>
                <a:gd name="T45" fmla="*/ T44 w 556"/>
                <a:gd name="T46" fmla="+- 0 2922 8342"/>
                <a:gd name="T47" fmla="*/ 2922 h 134"/>
                <a:gd name="T48" fmla="+- 0 6308 -39"/>
                <a:gd name="T49" fmla="*/ T48 w 556"/>
                <a:gd name="T50" fmla="+- 0 2930 8342"/>
                <a:gd name="T51" fmla="*/ 2930 h 134"/>
                <a:gd name="T52" fmla="+- 0 6230 -39"/>
                <a:gd name="T53" fmla="*/ T52 w 556"/>
                <a:gd name="T54" fmla="+- 0 2937 8342"/>
                <a:gd name="T55" fmla="*/ 2937 h 134"/>
                <a:gd name="T56" fmla="+- 0 6149 -39"/>
                <a:gd name="T57" fmla="*/ T56 w 556"/>
                <a:gd name="T58" fmla="+- 0 2943 8342"/>
                <a:gd name="T59" fmla="*/ 2943 h 134"/>
                <a:gd name="T60" fmla="+- 0 6065 -39"/>
                <a:gd name="T61" fmla="*/ T60 w 556"/>
                <a:gd name="T62" fmla="+- 0 2945 8342"/>
                <a:gd name="T63" fmla="*/ 2945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56" h="134">
                  <a:moveTo>
                    <a:pt x="6104" y="-5397"/>
                  </a:moveTo>
                  <a:lnTo>
                    <a:pt x="6079" y="-5352"/>
                  </a:lnTo>
                  <a:lnTo>
                    <a:pt x="6064" y="-5298"/>
                  </a:lnTo>
                  <a:lnTo>
                    <a:pt x="6064" y="-5294"/>
                  </a:lnTo>
                  <a:moveTo>
                    <a:pt x="6619" y="-5294"/>
                  </a:moveTo>
                  <a:lnTo>
                    <a:pt x="6599" y="-5333"/>
                  </a:lnTo>
                  <a:lnTo>
                    <a:pt x="6592" y="-5357"/>
                  </a:lnTo>
                  <a:lnTo>
                    <a:pt x="6587" y="-5383"/>
                  </a:lnTo>
                  <a:lnTo>
                    <a:pt x="6586" y="-5407"/>
                  </a:lnTo>
                  <a:lnTo>
                    <a:pt x="6590" y="-5428"/>
                  </a:lnTo>
                  <a:lnTo>
                    <a:pt x="6505" y="-5426"/>
                  </a:lnTo>
                  <a:lnTo>
                    <a:pt x="6425" y="-5420"/>
                  </a:lnTo>
                  <a:lnTo>
                    <a:pt x="6347" y="-5412"/>
                  </a:lnTo>
                  <a:lnTo>
                    <a:pt x="6269" y="-5405"/>
                  </a:lnTo>
                  <a:lnTo>
                    <a:pt x="6188" y="-5399"/>
                  </a:lnTo>
                  <a:lnTo>
                    <a:pt x="6104" y="-539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7" name="Freeform 817">
              <a:extLst>
                <a:ext uri="{FF2B5EF4-FFF2-40B4-BE49-F238E27FC236}">
                  <a16:creationId xmlns:a16="http://schemas.microsoft.com/office/drawing/2014/main" id="{6A411947-57CD-4A65-9373-1FBB26E1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3025"/>
              <a:ext cx="94" cy="23"/>
            </a:xfrm>
            <a:custGeom>
              <a:avLst/>
              <a:gdLst>
                <a:gd name="T0" fmla="+- 0 6029 6025"/>
                <a:gd name="T1" fmla="*/ T0 w 94"/>
                <a:gd name="T2" fmla="+- 0 3025 3025"/>
                <a:gd name="T3" fmla="*/ 3025 h 23"/>
                <a:gd name="T4" fmla="+- 0 6025 6025"/>
                <a:gd name="T5" fmla="*/ T4 w 94"/>
                <a:gd name="T6" fmla="+- 0 3048 3025"/>
                <a:gd name="T7" fmla="*/ 3048 h 23"/>
                <a:gd name="T8" fmla="+- 0 6118 6025"/>
                <a:gd name="T9" fmla="*/ T8 w 94"/>
                <a:gd name="T10" fmla="+- 0 3048 3025"/>
                <a:gd name="T11" fmla="*/ 3048 h 23"/>
                <a:gd name="T12" fmla="+- 0 6118 6025"/>
                <a:gd name="T13" fmla="*/ T12 w 94"/>
                <a:gd name="T14" fmla="+- 0 3036 3025"/>
                <a:gd name="T15" fmla="*/ 3036 h 23"/>
                <a:gd name="T16" fmla="+- 0 6029 6025"/>
                <a:gd name="T17" fmla="*/ T16 w 94"/>
                <a:gd name="T18" fmla="+- 0 3025 3025"/>
                <a:gd name="T19" fmla="*/ 3025 h 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4" h="23">
                  <a:moveTo>
                    <a:pt x="4" y="0"/>
                  </a:moveTo>
                  <a:lnTo>
                    <a:pt x="0" y="23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8" name="AutoShape 816">
              <a:extLst>
                <a:ext uri="{FF2B5EF4-FFF2-40B4-BE49-F238E27FC236}">
                  <a16:creationId xmlns:a16="http://schemas.microsoft.com/office/drawing/2014/main" id="{FD80817D-F2F1-4E69-A2B1-7F592D07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2034"/>
              <a:ext cx="811" cy="1014"/>
            </a:xfrm>
            <a:custGeom>
              <a:avLst/>
              <a:gdLst>
                <a:gd name="T0" fmla="+- 0 6240 5957"/>
                <a:gd name="T1" fmla="*/ T0 w 811"/>
                <a:gd name="T2" fmla="+- 0 2034 2034"/>
                <a:gd name="T3" fmla="*/ 2034 h 1014"/>
                <a:gd name="T4" fmla="+- 0 6161 5957"/>
                <a:gd name="T5" fmla="*/ T4 w 811"/>
                <a:gd name="T6" fmla="+- 0 2037 2034"/>
                <a:gd name="T7" fmla="*/ 2037 h 1014"/>
                <a:gd name="T8" fmla="+- 0 6082 5957"/>
                <a:gd name="T9" fmla="*/ T8 w 811"/>
                <a:gd name="T10" fmla="+- 0 2054 2034"/>
                <a:gd name="T11" fmla="*/ 2054 h 1014"/>
                <a:gd name="T12" fmla="+- 0 6073 5957"/>
                <a:gd name="T13" fmla="*/ T12 w 811"/>
                <a:gd name="T14" fmla="+- 0 2070 2034"/>
                <a:gd name="T15" fmla="*/ 2070 h 1014"/>
                <a:gd name="T16" fmla="+- 0 6068 5957"/>
                <a:gd name="T17" fmla="*/ T16 w 811"/>
                <a:gd name="T18" fmla="+- 0 2090 2034"/>
                <a:gd name="T19" fmla="*/ 2090 h 1014"/>
                <a:gd name="T20" fmla="+- 0 6065 5957"/>
                <a:gd name="T21" fmla="*/ T20 w 811"/>
                <a:gd name="T22" fmla="+- 0 2115 2034"/>
                <a:gd name="T23" fmla="*/ 2115 h 1014"/>
                <a:gd name="T24" fmla="+- 0 6065 5957"/>
                <a:gd name="T25" fmla="*/ T24 w 811"/>
                <a:gd name="T26" fmla="+- 0 2144 2034"/>
                <a:gd name="T27" fmla="*/ 2144 h 1014"/>
                <a:gd name="T28" fmla="+- 0 6027 5957"/>
                <a:gd name="T29" fmla="*/ T28 w 811"/>
                <a:gd name="T30" fmla="+- 0 2183 2034"/>
                <a:gd name="T31" fmla="*/ 2183 h 1014"/>
                <a:gd name="T32" fmla="+- 0 5997 5957"/>
                <a:gd name="T33" fmla="*/ T32 w 811"/>
                <a:gd name="T34" fmla="+- 0 2233 2034"/>
                <a:gd name="T35" fmla="*/ 2233 h 1014"/>
                <a:gd name="T36" fmla="+- 0 5976 5957"/>
                <a:gd name="T37" fmla="*/ T36 w 811"/>
                <a:gd name="T38" fmla="+- 0 2292 2034"/>
                <a:gd name="T39" fmla="*/ 2292 h 1014"/>
                <a:gd name="T40" fmla="+- 0 5962 5957"/>
                <a:gd name="T41" fmla="*/ T40 w 811"/>
                <a:gd name="T42" fmla="+- 0 2362 2034"/>
                <a:gd name="T43" fmla="*/ 2362 h 1014"/>
                <a:gd name="T44" fmla="+- 0 5957 5957"/>
                <a:gd name="T45" fmla="*/ T44 w 811"/>
                <a:gd name="T46" fmla="+- 0 2441 2034"/>
                <a:gd name="T47" fmla="*/ 2441 h 1014"/>
                <a:gd name="T48" fmla="+- 0 5959 5957"/>
                <a:gd name="T49" fmla="*/ T48 w 811"/>
                <a:gd name="T50" fmla="+- 0 2530 2034"/>
                <a:gd name="T51" fmla="*/ 2530 h 1014"/>
                <a:gd name="T52" fmla="+- 0 5970 5957"/>
                <a:gd name="T53" fmla="*/ T52 w 811"/>
                <a:gd name="T54" fmla="+- 0 2629 2034"/>
                <a:gd name="T55" fmla="*/ 2629 h 1014"/>
                <a:gd name="T56" fmla="+- 0 5989 5957"/>
                <a:gd name="T57" fmla="*/ T56 w 811"/>
                <a:gd name="T58" fmla="+- 0 2737 2034"/>
                <a:gd name="T59" fmla="*/ 2737 h 1014"/>
                <a:gd name="T60" fmla="+- 0 5977 5957"/>
                <a:gd name="T61" fmla="*/ T60 w 811"/>
                <a:gd name="T62" fmla="+- 0 2755 2034"/>
                <a:gd name="T63" fmla="*/ 2755 h 1014"/>
                <a:gd name="T64" fmla="+- 0 5983 5957"/>
                <a:gd name="T65" fmla="*/ T64 w 811"/>
                <a:gd name="T66" fmla="+- 0 2768 2034"/>
                <a:gd name="T67" fmla="*/ 2768 h 1014"/>
                <a:gd name="T68" fmla="+- 0 5996 5957"/>
                <a:gd name="T69" fmla="*/ T68 w 811"/>
                <a:gd name="T70" fmla="+- 0 2779 2034"/>
                <a:gd name="T71" fmla="*/ 2779 h 1014"/>
                <a:gd name="T72" fmla="+- 0 6006 5957"/>
                <a:gd name="T73" fmla="*/ T72 w 811"/>
                <a:gd name="T74" fmla="+- 0 2790 2034"/>
                <a:gd name="T75" fmla="*/ 2790 h 1014"/>
                <a:gd name="T76" fmla="+- 0 6010 5957"/>
                <a:gd name="T77" fmla="*/ T76 w 811"/>
                <a:gd name="T78" fmla="+- 0 2830 2034"/>
                <a:gd name="T79" fmla="*/ 2830 h 1014"/>
                <a:gd name="T80" fmla="+- 0 6014 5957"/>
                <a:gd name="T81" fmla="*/ T80 w 811"/>
                <a:gd name="T82" fmla="+- 0 2890 2034"/>
                <a:gd name="T83" fmla="*/ 2890 h 1014"/>
                <a:gd name="T84" fmla="+- 0 6016 5957"/>
                <a:gd name="T85" fmla="*/ T84 w 811"/>
                <a:gd name="T86" fmla="+- 0 2950 2034"/>
                <a:gd name="T87" fmla="*/ 2950 h 1014"/>
                <a:gd name="T88" fmla="+- 0 6019 5957"/>
                <a:gd name="T89" fmla="*/ T88 w 811"/>
                <a:gd name="T90" fmla="+- 0 2992 2034"/>
                <a:gd name="T91" fmla="*/ 2992 h 1014"/>
                <a:gd name="T92" fmla="+- 0 6006 5957"/>
                <a:gd name="T93" fmla="*/ T92 w 811"/>
                <a:gd name="T94" fmla="+- 0 3007 2034"/>
                <a:gd name="T95" fmla="*/ 3007 h 1014"/>
                <a:gd name="T96" fmla="+- 0 6002 5957"/>
                <a:gd name="T97" fmla="*/ T96 w 811"/>
                <a:gd name="T98" fmla="+- 0 3029 2034"/>
                <a:gd name="T99" fmla="*/ 3029 h 1014"/>
                <a:gd name="T100" fmla="+- 0 6010 5957"/>
                <a:gd name="T101" fmla="*/ T100 w 811"/>
                <a:gd name="T102" fmla="+- 0 3048 2034"/>
                <a:gd name="T103" fmla="*/ 3048 h 1014"/>
                <a:gd name="T104" fmla="+- 0 6549 5957"/>
                <a:gd name="T105" fmla="*/ T104 w 811"/>
                <a:gd name="T106" fmla="+- 0 3048 2034"/>
                <a:gd name="T107" fmla="*/ 3048 h 1014"/>
                <a:gd name="T108" fmla="+- 0 6579 5957"/>
                <a:gd name="T109" fmla="*/ T108 w 811"/>
                <a:gd name="T110" fmla="+- 0 3019 2034"/>
                <a:gd name="T111" fmla="*/ 3019 h 1014"/>
                <a:gd name="T112" fmla="+- 0 6584 5957"/>
                <a:gd name="T113" fmla="*/ T112 w 811"/>
                <a:gd name="T114" fmla="+- 0 2988 2034"/>
                <a:gd name="T115" fmla="*/ 2988 h 1014"/>
                <a:gd name="T116" fmla="+- 0 6574 5957"/>
                <a:gd name="T117" fmla="*/ T116 w 811"/>
                <a:gd name="T118" fmla="+- 0 2965 2034"/>
                <a:gd name="T119" fmla="*/ 2965 h 1014"/>
                <a:gd name="T120" fmla="+- 0 6562 5957"/>
                <a:gd name="T121" fmla="*/ T120 w 811"/>
                <a:gd name="T122" fmla="+- 0 2954 2034"/>
                <a:gd name="T123" fmla="*/ 2954 h 1014"/>
                <a:gd name="T124" fmla="+- 0 6563 5957"/>
                <a:gd name="T125" fmla="*/ T124 w 811"/>
                <a:gd name="T126" fmla="+- 0 2877 2034"/>
                <a:gd name="T127" fmla="*/ 2877 h 1014"/>
                <a:gd name="T128" fmla="+- 0 6560 5957"/>
                <a:gd name="T129" fmla="*/ T128 w 811"/>
                <a:gd name="T130" fmla="+- 0 2790 2034"/>
                <a:gd name="T131" fmla="*/ 2790 h 1014"/>
                <a:gd name="T132" fmla="+- 0 6554 5957"/>
                <a:gd name="T133" fmla="*/ T132 w 811"/>
                <a:gd name="T134" fmla="+- 0 2701 2034"/>
                <a:gd name="T135" fmla="*/ 2701 h 1014"/>
                <a:gd name="T136" fmla="+- 0 6543 5957"/>
                <a:gd name="T137" fmla="*/ T136 w 811"/>
                <a:gd name="T138" fmla="+- 0 2618 2034"/>
                <a:gd name="T139" fmla="*/ 2618 h 1014"/>
                <a:gd name="T140" fmla="+- 0 6528 5957"/>
                <a:gd name="T141" fmla="*/ T140 w 811"/>
                <a:gd name="T142" fmla="+- 0 2549 2034"/>
                <a:gd name="T143" fmla="*/ 2549 h 1014"/>
                <a:gd name="T144" fmla="+- 0 6739 5957"/>
                <a:gd name="T145" fmla="*/ T144 w 811"/>
                <a:gd name="T146" fmla="+- 0 2549 2034"/>
                <a:gd name="T147" fmla="*/ 2549 h 1014"/>
                <a:gd name="T148" fmla="+- 0 6755 5957"/>
                <a:gd name="T149" fmla="*/ T148 w 811"/>
                <a:gd name="T150" fmla="+- 0 2505 2034"/>
                <a:gd name="T151" fmla="*/ 2505 h 1014"/>
                <a:gd name="T152" fmla="+- 0 6767 5957"/>
                <a:gd name="T153" fmla="*/ T152 w 811"/>
                <a:gd name="T154" fmla="+- 0 2448 2034"/>
                <a:gd name="T155" fmla="*/ 2448 h 1014"/>
                <a:gd name="T156" fmla="+- 0 6705 5957"/>
                <a:gd name="T157" fmla="*/ T156 w 811"/>
                <a:gd name="T158" fmla="+- 0 2384 2034"/>
                <a:gd name="T159" fmla="*/ 2384 h 1014"/>
                <a:gd name="T160" fmla="+- 0 6635 5957"/>
                <a:gd name="T161" fmla="*/ T160 w 811"/>
                <a:gd name="T162" fmla="+- 0 2327 2034"/>
                <a:gd name="T163" fmla="*/ 2327 h 1014"/>
                <a:gd name="T164" fmla="+- 0 6573 5957"/>
                <a:gd name="T165" fmla="*/ T164 w 811"/>
                <a:gd name="T166" fmla="+- 0 2279 2034"/>
                <a:gd name="T167" fmla="*/ 2279 h 1014"/>
                <a:gd name="T168" fmla="+- 0 6539 5957"/>
                <a:gd name="T169" fmla="*/ T168 w 811"/>
                <a:gd name="T170" fmla="+- 0 2242 2034"/>
                <a:gd name="T171" fmla="*/ 2242 h 1014"/>
                <a:gd name="T172" fmla="+- 0 6520 5957"/>
                <a:gd name="T173" fmla="*/ T172 w 811"/>
                <a:gd name="T174" fmla="+- 0 2217 2034"/>
                <a:gd name="T175" fmla="*/ 2217 h 1014"/>
                <a:gd name="T176" fmla="+- 0 6495 5957"/>
                <a:gd name="T177" fmla="*/ T176 w 811"/>
                <a:gd name="T178" fmla="+- 0 2197 2034"/>
                <a:gd name="T179" fmla="*/ 2197 h 1014"/>
                <a:gd name="T180" fmla="+- 0 6462 5957"/>
                <a:gd name="T181" fmla="*/ T180 w 811"/>
                <a:gd name="T182" fmla="+- 0 2186 2034"/>
                <a:gd name="T183" fmla="*/ 2186 h 1014"/>
                <a:gd name="T184" fmla="+- 0 6421 5957"/>
                <a:gd name="T185" fmla="*/ T184 w 811"/>
                <a:gd name="T186" fmla="+- 0 2184 2034"/>
                <a:gd name="T187" fmla="*/ 2184 h 1014"/>
                <a:gd name="T188" fmla="+- 0 6420 5957"/>
                <a:gd name="T189" fmla="*/ T188 w 811"/>
                <a:gd name="T190" fmla="+- 0 2151 2034"/>
                <a:gd name="T191" fmla="*/ 2151 h 1014"/>
                <a:gd name="T192" fmla="+- 0 6417 5957"/>
                <a:gd name="T193" fmla="*/ T192 w 811"/>
                <a:gd name="T194" fmla="+- 0 2119 2034"/>
                <a:gd name="T195" fmla="*/ 2119 h 1014"/>
                <a:gd name="T196" fmla="+- 0 6410 5957"/>
                <a:gd name="T197" fmla="*/ T196 w 811"/>
                <a:gd name="T198" fmla="+- 0 2088 2034"/>
                <a:gd name="T199" fmla="*/ 2088 h 1014"/>
                <a:gd name="T200" fmla="+- 0 6398 5957"/>
                <a:gd name="T201" fmla="*/ T200 w 811"/>
                <a:gd name="T202" fmla="+- 0 2060 2034"/>
                <a:gd name="T203" fmla="*/ 2060 h 1014"/>
                <a:gd name="T204" fmla="+- 0 6319 5957"/>
                <a:gd name="T205" fmla="*/ T204 w 811"/>
                <a:gd name="T206" fmla="+- 0 2043 2034"/>
                <a:gd name="T207" fmla="*/ 2043 h 1014"/>
                <a:gd name="T208" fmla="+- 0 6240 5957"/>
                <a:gd name="T209" fmla="*/ T208 w 811"/>
                <a:gd name="T210" fmla="+- 0 2034 2034"/>
                <a:gd name="T211" fmla="*/ 2034 h 1014"/>
                <a:gd name="T212" fmla="+- 0 6739 5957"/>
                <a:gd name="T213" fmla="*/ T212 w 811"/>
                <a:gd name="T214" fmla="+- 0 2549 2034"/>
                <a:gd name="T215" fmla="*/ 2549 h 1014"/>
                <a:gd name="T216" fmla="+- 0 6528 5957"/>
                <a:gd name="T217" fmla="*/ T216 w 811"/>
                <a:gd name="T218" fmla="+- 0 2549 2034"/>
                <a:gd name="T219" fmla="*/ 2549 h 1014"/>
                <a:gd name="T220" fmla="+- 0 6559 5957"/>
                <a:gd name="T221" fmla="*/ T220 w 811"/>
                <a:gd name="T222" fmla="+- 0 2568 2034"/>
                <a:gd name="T223" fmla="*/ 2568 h 1014"/>
                <a:gd name="T224" fmla="+- 0 6594 5957"/>
                <a:gd name="T225" fmla="*/ T224 w 811"/>
                <a:gd name="T226" fmla="+- 0 2592 2034"/>
                <a:gd name="T227" fmla="*/ 2592 h 1014"/>
                <a:gd name="T228" fmla="+- 0 6634 5957"/>
                <a:gd name="T229" fmla="*/ T228 w 811"/>
                <a:gd name="T230" fmla="+- 0 2623 2034"/>
                <a:gd name="T231" fmla="*/ 2623 h 1014"/>
                <a:gd name="T232" fmla="+- 0 6679 5957"/>
                <a:gd name="T233" fmla="*/ T232 w 811"/>
                <a:gd name="T234" fmla="+- 0 2662 2034"/>
                <a:gd name="T235" fmla="*/ 2662 h 1014"/>
                <a:gd name="T236" fmla="+- 0 6710 5957"/>
                <a:gd name="T237" fmla="*/ T236 w 811"/>
                <a:gd name="T238" fmla="+- 0 2611 2034"/>
                <a:gd name="T239" fmla="*/ 2611 h 1014"/>
                <a:gd name="T240" fmla="+- 0 6735 5957"/>
                <a:gd name="T241" fmla="*/ T240 w 811"/>
                <a:gd name="T242" fmla="+- 0 2559 2034"/>
                <a:gd name="T243" fmla="*/ 2559 h 1014"/>
                <a:gd name="T244" fmla="+- 0 6739 5957"/>
                <a:gd name="T245" fmla="*/ T244 w 811"/>
                <a:gd name="T246" fmla="+- 0 2549 2034"/>
                <a:gd name="T247" fmla="*/ 2549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811" h="1014">
                  <a:moveTo>
                    <a:pt x="283" y="0"/>
                  </a:moveTo>
                  <a:lnTo>
                    <a:pt x="204" y="3"/>
                  </a:lnTo>
                  <a:lnTo>
                    <a:pt x="125" y="20"/>
                  </a:lnTo>
                  <a:lnTo>
                    <a:pt x="116" y="36"/>
                  </a:lnTo>
                  <a:lnTo>
                    <a:pt x="111" y="56"/>
                  </a:lnTo>
                  <a:lnTo>
                    <a:pt x="108" y="81"/>
                  </a:lnTo>
                  <a:lnTo>
                    <a:pt x="108" y="110"/>
                  </a:lnTo>
                  <a:lnTo>
                    <a:pt x="70" y="149"/>
                  </a:lnTo>
                  <a:lnTo>
                    <a:pt x="40" y="199"/>
                  </a:lnTo>
                  <a:lnTo>
                    <a:pt x="19" y="258"/>
                  </a:lnTo>
                  <a:lnTo>
                    <a:pt x="5" y="328"/>
                  </a:lnTo>
                  <a:lnTo>
                    <a:pt x="0" y="407"/>
                  </a:lnTo>
                  <a:lnTo>
                    <a:pt x="2" y="496"/>
                  </a:lnTo>
                  <a:lnTo>
                    <a:pt x="13" y="595"/>
                  </a:lnTo>
                  <a:lnTo>
                    <a:pt x="32" y="703"/>
                  </a:lnTo>
                  <a:lnTo>
                    <a:pt x="20" y="721"/>
                  </a:lnTo>
                  <a:lnTo>
                    <a:pt x="26" y="734"/>
                  </a:lnTo>
                  <a:lnTo>
                    <a:pt x="39" y="745"/>
                  </a:lnTo>
                  <a:lnTo>
                    <a:pt x="49" y="756"/>
                  </a:lnTo>
                  <a:lnTo>
                    <a:pt x="53" y="796"/>
                  </a:lnTo>
                  <a:lnTo>
                    <a:pt x="57" y="856"/>
                  </a:lnTo>
                  <a:lnTo>
                    <a:pt x="59" y="916"/>
                  </a:lnTo>
                  <a:lnTo>
                    <a:pt x="62" y="958"/>
                  </a:lnTo>
                  <a:lnTo>
                    <a:pt x="49" y="973"/>
                  </a:lnTo>
                  <a:lnTo>
                    <a:pt x="45" y="995"/>
                  </a:lnTo>
                  <a:lnTo>
                    <a:pt x="53" y="1014"/>
                  </a:lnTo>
                  <a:lnTo>
                    <a:pt x="592" y="1014"/>
                  </a:lnTo>
                  <a:lnTo>
                    <a:pt x="622" y="985"/>
                  </a:lnTo>
                  <a:lnTo>
                    <a:pt x="627" y="954"/>
                  </a:lnTo>
                  <a:lnTo>
                    <a:pt x="617" y="931"/>
                  </a:lnTo>
                  <a:lnTo>
                    <a:pt x="605" y="920"/>
                  </a:lnTo>
                  <a:lnTo>
                    <a:pt x="606" y="843"/>
                  </a:lnTo>
                  <a:lnTo>
                    <a:pt x="603" y="756"/>
                  </a:lnTo>
                  <a:lnTo>
                    <a:pt x="597" y="667"/>
                  </a:lnTo>
                  <a:lnTo>
                    <a:pt x="586" y="584"/>
                  </a:lnTo>
                  <a:lnTo>
                    <a:pt x="571" y="515"/>
                  </a:lnTo>
                  <a:lnTo>
                    <a:pt x="782" y="515"/>
                  </a:lnTo>
                  <a:lnTo>
                    <a:pt x="798" y="471"/>
                  </a:lnTo>
                  <a:lnTo>
                    <a:pt x="810" y="414"/>
                  </a:lnTo>
                  <a:lnTo>
                    <a:pt x="748" y="350"/>
                  </a:lnTo>
                  <a:lnTo>
                    <a:pt x="678" y="293"/>
                  </a:lnTo>
                  <a:lnTo>
                    <a:pt x="616" y="245"/>
                  </a:lnTo>
                  <a:lnTo>
                    <a:pt x="582" y="208"/>
                  </a:lnTo>
                  <a:lnTo>
                    <a:pt x="563" y="183"/>
                  </a:lnTo>
                  <a:lnTo>
                    <a:pt x="538" y="163"/>
                  </a:lnTo>
                  <a:lnTo>
                    <a:pt x="505" y="152"/>
                  </a:lnTo>
                  <a:lnTo>
                    <a:pt x="464" y="150"/>
                  </a:lnTo>
                  <a:lnTo>
                    <a:pt x="463" y="117"/>
                  </a:lnTo>
                  <a:lnTo>
                    <a:pt x="460" y="85"/>
                  </a:lnTo>
                  <a:lnTo>
                    <a:pt x="453" y="54"/>
                  </a:lnTo>
                  <a:lnTo>
                    <a:pt x="441" y="26"/>
                  </a:lnTo>
                  <a:lnTo>
                    <a:pt x="362" y="9"/>
                  </a:lnTo>
                  <a:lnTo>
                    <a:pt x="283" y="0"/>
                  </a:lnTo>
                  <a:close/>
                  <a:moveTo>
                    <a:pt x="782" y="515"/>
                  </a:moveTo>
                  <a:lnTo>
                    <a:pt x="571" y="515"/>
                  </a:lnTo>
                  <a:lnTo>
                    <a:pt x="602" y="534"/>
                  </a:lnTo>
                  <a:lnTo>
                    <a:pt x="637" y="558"/>
                  </a:lnTo>
                  <a:lnTo>
                    <a:pt x="677" y="589"/>
                  </a:lnTo>
                  <a:lnTo>
                    <a:pt x="722" y="628"/>
                  </a:lnTo>
                  <a:lnTo>
                    <a:pt x="753" y="577"/>
                  </a:lnTo>
                  <a:lnTo>
                    <a:pt x="778" y="525"/>
                  </a:lnTo>
                  <a:lnTo>
                    <a:pt x="782" y="515"/>
                  </a:ln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9" name="AutoShape 815">
              <a:extLst>
                <a:ext uri="{FF2B5EF4-FFF2-40B4-BE49-F238E27FC236}">
                  <a16:creationId xmlns:a16="http://schemas.microsoft.com/office/drawing/2014/main" id="{7A4318FF-A832-45E6-9CD0-CC3F7CE9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" y="8346"/>
              <a:ext cx="811" cy="1014"/>
            </a:xfrm>
            <a:custGeom>
              <a:avLst/>
              <a:gdLst>
                <a:gd name="T0" fmla="+- 0 6398 -442"/>
                <a:gd name="T1" fmla="*/ T0 w 811"/>
                <a:gd name="T2" fmla="+- 0 2060 8347"/>
                <a:gd name="T3" fmla="*/ 2060 h 1014"/>
                <a:gd name="T4" fmla="+- 0 6319 -442"/>
                <a:gd name="T5" fmla="*/ T4 w 811"/>
                <a:gd name="T6" fmla="+- 0 2043 8347"/>
                <a:gd name="T7" fmla="*/ 2043 h 1014"/>
                <a:gd name="T8" fmla="+- 0 6240 -442"/>
                <a:gd name="T9" fmla="*/ T8 w 811"/>
                <a:gd name="T10" fmla="+- 0 2034 8347"/>
                <a:gd name="T11" fmla="*/ 2034 h 1014"/>
                <a:gd name="T12" fmla="+- 0 6161 -442"/>
                <a:gd name="T13" fmla="*/ T12 w 811"/>
                <a:gd name="T14" fmla="+- 0 2037 8347"/>
                <a:gd name="T15" fmla="*/ 2037 h 1014"/>
                <a:gd name="T16" fmla="+- 0 6082 -442"/>
                <a:gd name="T17" fmla="*/ T16 w 811"/>
                <a:gd name="T18" fmla="+- 0 2054 8347"/>
                <a:gd name="T19" fmla="*/ 2054 h 1014"/>
                <a:gd name="T20" fmla="+- 0 6073 -442"/>
                <a:gd name="T21" fmla="*/ T20 w 811"/>
                <a:gd name="T22" fmla="+- 0 2070 8347"/>
                <a:gd name="T23" fmla="*/ 2070 h 1014"/>
                <a:gd name="T24" fmla="+- 0 6068 -442"/>
                <a:gd name="T25" fmla="*/ T24 w 811"/>
                <a:gd name="T26" fmla="+- 0 2090 8347"/>
                <a:gd name="T27" fmla="*/ 2090 h 1014"/>
                <a:gd name="T28" fmla="+- 0 6065 -442"/>
                <a:gd name="T29" fmla="*/ T28 w 811"/>
                <a:gd name="T30" fmla="+- 0 2115 8347"/>
                <a:gd name="T31" fmla="*/ 2115 h 1014"/>
                <a:gd name="T32" fmla="+- 0 6065 -442"/>
                <a:gd name="T33" fmla="*/ T32 w 811"/>
                <a:gd name="T34" fmla="+- 0 2144 8347"/>
                <a:gd name="T35" fmla="*/ 2144 h 1014"/>
                <a:gd name="T36" fmla="+- 0 6027 -442"/>
                <a:gd name="T37" fmla="*/ T36 w 811"/>
                <a:gd name="T38" fmla="+- 0 2183 8347"/>
                <a:gd name="T39" fmla="*/ 2183 h 1014"/>
                <a:gd name="T40" fmla="+- 0 5997 -442"/>
                <a:gd name="T41" fmla="*/ T40 w 811"/>
                <a:gd name="T42" fmla="+- 0 2233 8347"/>
                <a:gd name="T43" fmla="*/ 2233 h 1014"/>
                <a:gd name="T44" fmla="+- 0 5976 -442"/>
                <a:gd name="T45" fmla="*/ T44 w 811"/>
                <a:gd name="T46" fmla="+- 0 2292 8347"/>
                <a:gd name="T47" fmla="*/ 2292 h 1014"/>
                <a:gd name="T48" fmla="+- 0 5962 -442"/>
                <a:gd name="T49" fmla="*/ T48 w 811"/>
                <a:gd name="T50" fmla="+- 0 2362 8347"/>
                <a:gd name="T51" fmla="*/ 2362 h 1014"/>
                <a:gd name="T52" fmla="+- 0 5957 -442"/>
                <a:gd name="T53" fmla="*/ T52 w 811"/>
                <a:gd name="T54" fmla="+- 0 2441 8347"/>
                <a:gd name="T55" fmla="*/ 2441 h 1014"/>
                <a:gd name="T56" fmla="+- 0 5959 -442"/>
                <a:gd name="T57" fmla="*/ T56 w 811"/>
                <a:gd name="T58" fmla="+- 0 2530 8347"/>
                <a:gd name="T59" fmla="*/ 2530 h 1014"/>
                <a:gd name="T60" fmla="+- 0 5970 -442"/>
                <a:gd name="T61" fmla="*/ T60 w 811"/>
                <a:gd name="T62" fmla="+- 0 2629 8347"/>
                <a:gd name="T63" fmla="*/ 2629 h 1014"/>
                <a:gd name="T64" fmla="+- 0 5989 -442"/>
                <a:gd name="T65" fmla="*/ T64 w 811"/>
                <a:gd name="T66" fmla="+- 0 2737 8347"/>
                <a:gd name="T67" fmla="*/ 2737 h 1014"/>
                <a:gd name="T68" fmla="+- 0 5977 -442"/>
                <a:gd name="T69" fmla="*/ T68 w 811"/>
                <a:gd name="T70" fmla="+- 0 2755 8347"/>
                <a:gd name="T71" fmla="*/ 2755 h 1014"/>
                <a:gd name="T72" fmla="+- 0 5983 -442"/>
                <a:gd name="T73" fmla="*/ T72 w 811"/>
                <a:gd name="T74" fmla="+- 0 2768 8347"/>
                <a:gd name="T75" fmla="*/ 2768 h 1014"/>
                <a:gd name="T76" fmla="+- 0 5996 -442"/>
                <a:gd name="T77" fmla="*/ T76 w 811"/>
                <a:gd name="T78" fmla="+- 0 2779 8347"/>
                <a:gd name="T79" fmla="*/ 2779 h 1014"/>
                <a:gd name="T80" fmla="+- 0 6006 -442"/>
                <a:gd name="T81" fmla="*/ T80 w 811"/>
                <a:gd name="T82" fmla="+- 0 2790 8347"/>
                <a:gd name="T83" fmla="*/ 2790 h 1014"/>
                <a:gd name="T84" fmla="+- 0 6010 -442"/>
                <a:gd name="T85" fmla="*/ T84 w 811"/>
                <a:gd name="T86" fmla="+- 0 2830 8347"/>
                <a:gd name="T87" fmla="*/ 2830 h 1014"/>
                <a:gd name="T88" fmla="+- 0 6014 -442"/>
                <a:gd name="T89" fmla="*/ T88 w 811"/>
                <a:gd name="T90" fmla="+- 0 2890 8347"/>
                <a:gd name="T91" fmla="*/ 2890 h 1014"/>
                <a:gd name="T92" fmla="+- 0 6016 -442"/>
                <a:gd name="T93" fmla="*/ T92 w 811"/>
                <a:gd name="T94" fmla="+- 0 2950 8347"/>
                <a:gd name="T95" fmla="*/ 2950 h 1014"/>
                <a:gd name="T96" fmla="+- 0 6019 -442"/>
                <a:gd name="T97" fmla="*/ T96 w 811"/>
                <a:gd name="T98" fmla="+- 0 2992 8347"/>
                <a:gd name="T99" fmla="*/ 2992 h 1014"/>
                <a:gd name="T100" fmla="+- 0 6006 -442"/>
                <a:gd name="T101" fmla="*/ T100 w 811"/>
                <a:gd name="T102" fmla="+- 0 3007 8347"/>
                <a:gd name="T103" fmla="*/ 3007 h 1014"/>
                <a:gd name="T104" fmla="+- 0 6002 -442"/>
                <a:gd name="T105" fmla="*/ T104 w 811"/>
                <a:gd name="T106" fmla="+- 0 3029 8347"/>
                <a:gd name="T107" fmla="*/ 3029 h 1014"/>
                <a:gd name="T108" fmla="+- 0 6010 -442"/>
                <a:gd name="T109" fmla="*/ T108 w 811"/>
                <a:gd name="T110" fmla="+- 0 3048 8347"/>
                <a:gd name="T111" fmla="*/ 3048 h 1014"/>
                <a:gd name="T112" fmla="+- 0 6549 -442"/>
                <a:gd name="T113" fmla="*/ T112 w 811"/>
                <a:gd name="T114" fmla="+- 0 3048 8347"/>
                <a:gd name="T115" fmla="*/ 3048 h 1014"/>
                <a:gd name="T116" fmla="+- 0 6579 -442"/>
                <a:gd name="T117" fmla="*/ T116 w 811"/>
                <a:gd name="T118" fmla="+- 0 3019 8347"/>
                <a:gd name="T119" fmla="*/ 3019 h 1014"/>
                <a:gd name="T120" fmla="+- 0 6584 -442"/>
                <a:gd name="T121" fmla="*/ T120 w 811"/>
                <a:gd name="T122" fmla="+- 0 2988 8347"/>
                <a:gd name="T123" fmla="*/ 2988 h 1014"/>
                <a:gd name="T124" fmla="+- 0 6574 -442"/>
                <a:gd name="T125" fmla="*/ T124 w 811"/>
                <a:gd name="T126" fmla="+- 0 2965 8347"/>
                <a:gd name="T127" fmla="*/ 2965 h 1014"/>
                <a:gd name="T128" fmla="+- 0 6562 -442"/>
                <a:gd name="T129" fmla="*/ T128 w 811"/>
                <a:gd name="T130" fmla="+- 0 2954 8347"/>
                <a:gd name="T131" fmla="*/ 2954 h 1014"/>
                <a:gd name="T132" fmla="+- 0 6563 -442"/>
                <a:gd name="T133" fmla="*/ T132 w 811"/>
                <a:gd name="T134" fmla="+- 0 2877 8347"/>
                <a:gd name="T135" fmla="*/ 2877 h 1014"/>
                <a:gd name="T136" fmla="+- 0 6560 -442"/>
                <a:gd name="T137" fmla="*/ T136 w 811"/>
                <a:gd name="T138" fmla="+- 0 2790 8347"/>
                <a:gd name="T139" fmla="*/ 2790 h 1014"/>
                <a:gd name="T140" fmla="+- 0 6554 -442"/>
                <a:gd name="T141" fmla="*/ T140 w 811"/>
                <a:gd name="T142" fmla="+- 0 2701 8347"/>
                <a:gd name="T143" fmla="*/ 2701 h 1014"/>
                <a:gd name="T144" fmla="+- 0 6543 -442"/>
                <a:gd name="T145" fmla="*/ T144 w 811"/>
                <a:gd name="T146" fmla="+- 0 2618 8347"/>
                <a:gd name="T147" fmla="*/ 2618 h 1014"/>
                <a:gd name="T148" fmla="+- 0 6528 -442"/>
                <a:gd name="T149" fmla="*/ T148 w 811"/>
                <a:gd name="T150" fmla="+- 0 2549 8347"/>
                <a:gd name="T151" fmla="*/ 2549 h 1014"/>
                <a:gd name="T152" fmla="+- 0 6559 -442"/>
                <a:gd name="T153" fmla="*/ T152 w 811"/>
                <a:gd name="T154" fmla="+- 0 2568 8347"/>
                <a:gd name="T155" fmla="*/ 2568 h 1014"/>
                <a:gd name="T156" fmla="+- 0 6594 -442"/>
                <a:gd name="T157" fmla="*/ T156 w 811"/>
                <a:gd name="T158" fmla="+- 0 2592 8347"/>
                <a:gd name="T159" fmla="*/ 2592 h 1014"/>
                <a:gd name="T160" fmla="+- 0 6634 -442"/>
                <a:gd name="T161" fmla="*/ T160 w 811"/>
                <a:gd name="T162" fmla="+- 0 2623 8347"/>
                <a:gd name="T163" fmla="*/ 2623 h 1014"/>
                <a:gd name="T164" fmla="+- 0 6679 -442"/>
                <a:gd name="T165" fmla="*/ T164 w 811"/>
                <a:gd name="T166" fmla="+- 0 2662 8347"/>
                <a:gd name="T167" fmla="*/ 2662 h 1014"/>
                <a:gd name="T168" fmla="+- 0 6710 -442"/>
                <a:gd name="T169" fmla="*/ T168 w 811"/>
                <a:gd name="T170" fmla="+- 0 2611 8347"/>
                <a:gd name="T171" fmla="*/ 2611 h 1014"/>
                <a:gd name="T172" fmla="+- 0 6735 -442"/>
                <a:gd name="T173" fmla="*/ T172 w 811"/>
                <a:gd name="T174" fmla="+- 0 2559 8347"/>
                <a:gd name="T175" fmla="*/ 2559 h 1014"/>
                <a:gd name="T176" fmla="+- 0 6755 -442"/>
                <a:gd name="T177" fmla="*/ T176 w 811"/>
                <a:gd name="T178" fmla="+- 0 2505 8347"/>
                <a:gd name="T179" fmla="*/ 2505 h 1014"/>
                <a:gd name="T180" fmla="+- 0 6767 -442"/>
                <a:gd name="T181" fmla="*/ T180 w 811"/>
                <a:gd name="T182" fmla="+- 0 2448 8347"/>
                <a:gd name="T183" fmla="*/ 2448 h 1014"/>
                <a:gd name="T184" fmla="+- 0 6705 -442"/>
                <a:gd name="T185" fmla="*/ T184 w 811"/>
                <a:gd name="T186" fmla="+- 0 2384 8347"/>
                <a:gd name="T187" fmla="*/ 2384 h 1014"/>
                <a:gd name="T188" fmla="+- 0 6635 -442"/>
                <a:gd name="T189" fmla="*/ T188 w 811"/>
                <a:gd name="T190" fmla="+- 0 2327 8347"/>
                <a:gd name="T191" fmla="*/ 2327 h 1014"/>
                <a:gd name="T192" fmla="+- 0 6573 -442"/>
                <a:gd name="T193" fmla="*/ T192 w 811"/>
                <a:gd name="T194" fmla="+- 0 2279 8347"/>
                <a:gd name="T195" fmla="*/ 2279 h 1014"/>
                <a:gd name="T196" fmla="+- 0 6539 -442"/>
                <a:gd name="T197" fmla="*/ T196 w 811"/>
                <a:gd name="T198" fmla="+- 0 2242 8347"/>
                <a:gd name="T199" fmla="*/ 2242 h 1014"/>
                <a:gd name="T200" fmla="+- 0 6520 -442"/>
                <a:gd name="T201" fmla="*/ T200 w 811"/>
                <a:gd name="T202" fmla="+- 0 2217 8347"/>
                <a:gd name="T203" fmla="*/ 2217 h 1014"/>
                <a:gd name="T204" fmla="+- 0 6495 -442"/>
                <a:gd name="T205" fmla="*/ T204 w 811"/>
                <a:gd name="T206" fmla="+- 0 2197 8347"/>
                <a:gd name="T207" fmla="*/ 2197 h 1014"/>
                <a:gd name="T208" fmla="+- 0 6462 -442"/>
                <a:gd name="T209" fmla="*/ T208 w 811"/>
                <a:gd name="T210" fmla="+- 0 2186 8347"/>
                <a:gd name="T211" fmla="*/ 2186 h 1014"/>
                <a:gd name="T212" fmla="+- 0 6421 -442"/>
                <a:gd name="T213" fmla="*/ T212 w 811"/>
                <a:gd name="T214" fmla="+- 0 2184 8347"/>
                <a:gd name="T215" fmla="*/ 2184 h 1014"/>
                <a:gd name="T216" fmla="+- 0 6420 -442"/>
                <a:gd name="T217" fmla="*/ T216 w 811"/>
                <a:gd name="T218" fmla="+- 0 2151 8347"/>
                <a:gd name="T219" fmla="*/ 2151 h 1014"/>
                <a:gd name="T220" fmla="+- 0 6417 -442"/>
                <a:gd name="T221" fmla="*/ T220 w 811"/>
                <a:gd name="T222" fmla="+- 0 2119 8347"/>
                <a:gd name="T223" fmla="*/ 2119 h 1014"/>
                <a:gd name="T224" fmla="+- 0 6410 -442"/>
                <a:gd name="T225" fmla="*/ T224 w 811"/>
                <a:gd name="T226" fmla="+- 0 2088 8347"/>
                <a:gd name="T227" fmla="*/ 2088 h 1014"/>
                <a:gd name="T228" fmla="+- 0 6398 -442"/>
                <a:gd name="T229" fmla="*/ T228 w 811"/>
                <a:gd name="T230" fmla="+- 0 2060 8347"/>
                <a:gd name="T231" fmla="*/ 2060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11" h="1014">
                  <a:moveTo>
                    <a:pt x="6840" y="-6287"/>
                  </a:moveTo>
                  <a:lnTo>
                    <a:pt x="6761" y="-6304"/>
                  </a:lnTo>
                  <a:lnTo>
                    <a:pt x="6682" y="-6313"/>
                  </a:lnTo>
                  <a:lnTo>
                    <a:pt x="6603" y="-6310"/>
                  </a:lnTo>
                  <a:lnTo>
                    <a:pt x="6524" y="-6293"/>
                  </a:lnTo>
                  <a:lnTo>
                    <a:pt x="6515" y="-6277"/>
                  </a:lnTo>
                  <a:lnTo>
                    <a:pt x="6510" y="-6257"/>
                  </a:lnTo>
                  <a:lnTo>
                    <a:pt x="6507" y="-6232"/>
                  </a:lnTo>
                  <a:lnTo>
                    <a:pt x="6507" y="-6203"/>
                  </a:lnTo>
                  <a:lnTo>
                    <a:pt x="6469" y="-6164"/>
                  </a:lnTo>
                  <a:lnTo>
                    <a:pt x="6439" y="-6114"/>
                  </a:lnTo>
                  <a:lnTo>
                    <a:pt x="6418" y="-6055"/>
                  </a:lnTo>
                  <a:lnTo>
                    <a:pt x="6404" y="-5985"/>
                  </a:lnTo>
                  <a:lnTo>
                    <a:pt x="6399" y="-5906"/>
                  </a:lnTo>
                  <a:lnTo>
                    <a:pt x="6401" y="-5817"/>
                  </a:lnTo>
                  <a:lnTo>
                    <a:pt x="6412" y="-5718"/>
                  </a:lnTo>
                  <a:lnTo>
                    <a:pt x="6431" y="-5610"/>
                  </a:lnTo>
                  <a:lnTo>
                    <a:pt x="6419" y="-5592"/>
                  </a:lnTo>
                  <a:lnTo>
                    <a:pt x="6425" y="-5579"/>
                  </a:lnTo>
                  <a:lnTo>
                    <a:pt x="6438" y="-5568"/>
                  </a:lnTo>
                  <a:lnTo>
                    <a:pt x="6448" y="-5557"/>
                  </a:lnTo>
                  <a:lnTo>
                    <a:pt x="6452" y="-5517"/>
                  </a:lnTo>
                  <a:lnTo>
                    <a:pt x="6456" y="-5457"/>
                  </a:lnTo>
                  <a:lnTo>
                    <a:pt x="6458" y="-5397"/>
                  </a:lnTo>
                  <a:lnTo>
                    <a:pt x="6461" y="-5355"/>
                  </a:lnTo>
                  <a:lnTo>
                    <a:pt x="6448" y="-5340"/>
                  </a:lnTo>
                  <a:lnTo>
                    <a:pt x="6444" y="-5318"/>
                  </a:lnTo>
                  <a:lnTo>
                    <a:pt x="6452" y="-5299"/>
                  </a:lnTo>
                  <a:moveTo>
                    <a:pt x="6991" y="-5299"/>
                  </a:moveTo>
                  <a:lnTo>
                    <a:pt x="7021" y="-5328"/>
                  </a:lnTo>
                  <a:lnTo>
                    <a:pt x="7026" y="-5359"/>
                  </a:lnTo>
                  <a:lnTo>
                    <a:pt x="7016" y="-5382"/>
                  </a:lnTo>
                  <a:lnTo>
                    <a:pt x="7004" y="-5393"/>
                  </a:lnTo>
                  <a:lnTo>
                    <a:pt x="7005" y="-5470"/>
                  </a:lnTo>
                  <a:lnTo>
                    <a:pt x="7002" y="-5557"/>
                  </a:lnTo>
                  <a:lnTo>
                    <a:pt x="6996" y="-5646"/>
                  </a:lnTo>
                  <a:lnTo>
                    <a:pt x="6985" y="-5729"/>
                  </a:lnTo>
                  <a:lnTo>
                    <a:pt x="6970" y="-5798"/>
                  </a:lnTo>
                  <a:lnTo>
                    <a:pt x="7001" y="-5779"/>
                  </a:lnTo>
                  <a:lnTo>
                    <a:pt x="7036" y="-5755"/>
                  </a:lnTo>
                  <a:lnTo>
                    <a:pt x="7076" y="-5724"/>
                  </a:lnTo>
                  <a:lnTo>
                    <a:pt x="7121" y="-5685"/>
                  </a:lnTo>
                  <a:lnTo>
                    <a:pt x="7152" y="-5736"/>
                  </a:lnTo>
                  <a:lnTo>
                    <a:pt x="7177" y="-5788"/>
                  </a:lnTo>
                  <a:lnTo>
                    <a:pt x="7197" y="-5842"/>
                  </a:lnTo>
                  <a:lnTo>
                    <a:pt x="7209" y="-5899"/>
                  </a:lnTo>
                  <a:lnTo>
                    <a:pt x="7147" y="-5963"/>
                  </a:lnTo>
                  <a:lnTo>
                    <a:pt x="7077" y="-6020"/>
                  </a:lnTo>
                  <a:lnTo>
                    <a:pt x="7015" y="-6068"/>
                  </a:lnTo>
                  <a:lnTo>
                    <a:pt x="6981" y="-6105"/>
                  </a:lnTo>
                  <a:lnTo>
                    <a:pt x="6962" y="-6130"/>
                  </a:lnTo>
                  <a:lnTo>
                    <a:pt x="6937" y="-6150"/>
                  </a:lnTo>
                  <a:lnTo>
                    <a:pt x="6904" y="-6161"/>
                  </a:lnTo>
                  <a:lnTo>
                    <a:pt x="6863" y="-6163"/>
                  </a:lnTo>
                  <a:lnTo>
                    <a:pt x="6862" y="-6196"/>
                  </a:lnTo>
                  <a:lnTo>
                    <a:pt x="6859" y="-6228"/>
                  </a:lnTo>
                  <a:lnTo>
                    <a:pt x="6852" y="-6259"/>
                  </a:lnTo>
                  <a:lnTo>
                    <a:pt x="6840" y="-628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0" name="AutoShape 814">
              <a:extLst>
                <a:ext uri="{FF2B5EF4-FFF2-40B4-BE49-F238E27FC236}">
                  <a16:creationId xmlns:a16="http://schemas.microsoft.com/office/drawing/2014/main" id="{2C40F738-8680-466A-AC72-B63B9E12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036"/>
              <a:ext cx="802" cy="1012"/>
            </a:xfrm>
            <a:custGeom>
              <a:avLst/>
              <a:gdLst>
                <a:gd name="T0" fmla="+- 0 6185 5959"/>
                <a:gd name="T1" fmla="*/ T0 w 802"/>
                <a:gd name="T2" fmla="+- 0 2037 2037"/>
                <a:gd name="T3" fmla="*/ 2037 h 1012"/>
                <a:gd name="T4" fmla="+- 0 6109 5959"/>
                <a:gd name="T5" fmla="*/ T4 w 802"/>
                <a:gd name="T6" fmla="+- 0 2048 2037"/>
                <a:gd name="T7" fmla="*/ 2048 h 1012"/>
                <a:gd name="T8" fmla="+- 0 6069 5959"/>
                <a:gd name="T9" fmla="*/ T8 w 802"/>
                <a:gd name="T10" fmla="+- 0 2092 2037"/>
                <a:gd name="T11" fmla="*/ 2092 h 1012"/>
                <a:gd name="T12" fmla="+- 0 6028 5959"/>
                <a:gd name="T13" fmla="*/ T12 w 802"/>
                <a:gd name="T14" fmla="+- 0 2185 2037"/>
                <a:gd name="T15" fmla="*/ 2185 h 1012"/>
                <a:gd name="T16" fmla="+- 0 5964 5959"/>
                <a:gd name="T17" fmla="*/ T16 w 802"/>
                <a:gd name="T18" fmla="+- 0 2363 2037"/>
                <a:gd name="T19" fmla="*/ 2363 h 1012"/>
                <a:gd name="T20" fmla="+- 0 5973 5959"/>
                <a:gd name="T21" fmla="*/ T20 w 802"/>
                <a:gd name="T22" fmla="+- 0 2630 2037"/>
                <a:gd name="T23" fmla="*/ 2630 h 1012"/>
                <a:gd name="T24" fmla="+- 0 5986 5959"/>
                <a:gd name="T25" fmla="*/ T24 w 802"/>
                <a:gd name="T26" fmla="+- 0 2767 2037"/>
                <a:gd name="T27" fmla="*/ 2767 h 1012"/>
                <a:gd name="T28" fmla="+- 0 6013 5959"/>
                <a:gd name="T29" fmla="*/ T28 w 802"/>
                <a:gd name="T30" fmla="+- 0 2829 2037"/>
                <a:gd name="T31" fmla="*/ 2829 h 1012"/>
                <a:gd name="T32" fmla="+- 0 6022 5959"/>
                <a:gd name="T33" fmla="*/ T32 w 802"/>
                <a:gd name="T34" fmla="+- 0 2993 2037"/>
                <a:gd name="T35" fmla="*/ 2993 h 1012"/>
                <a:gd name="T36" fmla="+- 0 6012 5959"/>
                <a:gd name="T37" fmla="*/ T36 w 802"/>
                <a:gd name="T38" fmla="+- 0 3048 2037"/>
                <a:gd name="T39" fmla="*/ 3048 h 1012"/>
                <a:gd name="T40" fmla="+- 0 6071 5959"/>
                <a:gd name="T41" fmla="*/ T40 w 802"/>
                <a:gd name="T42" fmla="+- 0 3003 2037"/>
                <a:gd name="T43" fmla="*/ 3003 h 1012"/>
                <a:gd name="T44" fmla="+- 0 6054 5959"/>
                <a:gd name="T45" fmla="*/ T44 w 802"/>
                <a:gd name="T46" fmla="+- 0 2880 2037"/>
                <a:gd name="T47" fmla="*/ 2880 h 1012"/>
                <a:gd name="T48" fmla="+- 0 6078 5959"/>
                <a:gd name="T49" fmla="*/ T48 w 802"/>
                <a:gd name="T50" fmla="+- 0 2767 2037"/>
                <a:gd name="T51" fmla="*/ 2767 h 1012"/>
                <a:gd name="T52" fmla="+- 0 6015 5959"/>
                <a:gd name="T53" fmla="*/ T52 w 802"/>
                <a:gd name="T54" fmla="+- 0 2725 2037"/>
                <a:gd name="T55" fmla="*/ 2725 h 1012"/>
                <a:gd name="T56" fmla="+- 0 5992 5959"/>
                <a:gd name="T57" fmla="*/ T56 w 802"/>
                <a:gd name="T58" fmla="+- 0 2602 2037"/>
                <a:gd name="T59" fmla="*/ 2602 h 1012"/>
                <a:gd name="T60" fmla="+- 0 5976 5959"/>
                <a:gd name="T61" fmla="*/ T60 w 802"/>
                <a:gd name="T62" fmla="+- 0 2388 2037"/>
                <a:gd name="T63" fmla="*/ 2388 h 1012"/>
                <a:gd name="T64" fmla="+- 0 6013 5959"/>
                <a:gd name="T65" fmla="*/ T64 w 802"/>
                <a:gd name="T66" fmla="+- 0 2239 2037"/>
                <a:gd name="T67" fmla="*/ 2239 h 1012"/>
                <a:gd name="T68" fmla="+- 0 6066 5959"/>
                <a:gd name="T69" fmla="*/ T68 w 802"/>
                <a:gd name="T70" fmla="+- 0 2187 2037"/>
                <a:gd name="T71" fmla="*/ 2187 h 1012"/>
                <a:gd name="T72" fmla="+- 0 6115 5959"/>
                <a:gd name="T73" fmla="*/ T72 w 802"/>
                <a:gd name="T74" fmla="+- 0 2184 2037"/>
                <a:gd name="T75" fmla="*/ 2184 h 1012"/>
                <a:gd name="T76" fmla="+- 0 6106 5959"/>
                <a:gd name="T77" fmla="*/ T76 w 802"/>
                <a:gd name="T78" fmla="+- 0 2170 2037"/>
                <a:gd name="T79" fmla="*/ 2170 h 1012"/>
                <a:gd name="T80" fmla="+- 0 6083 5959"/>
                <a:gd name="T81" fmla="*/ T80 w 802"/>
                <a:gd name="T82" fmla="+- 0 2114 2037"/>
                <a:gd name="T83" fmla="*/ 2114 h 1012"/>
                <a:gd name="T84" fmla="+- 0 6110 5959"/>
                <a:gd name="T85" fmla="*/ T84 w 802"/>
                <a:gd name="T86" fmla="+- 0 2056 2037"/>
                <a:gd name="T87" fmla="*/ 2056 h 1012"/>
                <a:gd name="T88" fmla="+- 0 6199 5959"/>
                <a:gd name="T89" fmla="*/ T88 w 802"/>
                <a:gd name="T90" fmla="+- 0 2050 2037"/>
                <a:gd name="T91" fmla="*/ 2050 h 1012"/>
                <a:gd name="T92" fmla="+- 0 6573 5959"/>
                <a:gd name="T93" fmla="*/ T92 w 802"/>
                <a:gd name="T94" fmla="+- 0 2965 2037"/>
                <a:gd name="T95" fmla="*/ 2965 h 1012"/>
                <a:gd name="T96" fmla="+- 0 6561 5959"/>
                <a:gd name="T97" fmla="*/ T96 w 802"/>
                <a:gd name="T98" fmla="+- 0 2993 2037"/>
                <a:gd name="T99" fmla="*/ 2993 h 1012"/>
                <a:gd name="T100" fmla="+- 0 6518 5959"/>
                <a:gd name="T101" fmla="*/ T100 w 802"/>
                <a:gd name="T102" fmla="+- 0 3048 2037"/>
                <a:gd name="T103" fmla="*/ 3048 h 1012"/>
                <a:gd name="T104" fmla="+- 0 6576 5959"/>
                <a:gd name="T105" fmla="*/ T104 w 802"/>
                <a:gd name="T106" fmla="+- 0 3014 2037"/>
                <a:gd name="T107" fmla="*/ 3014 h 1012"/>
                <a:gd name="T108" fmla="+- 0 6698 5959"/>
                <a:gd name="T109" fmla="*/ T108 w 802"/>
                <a:gd name="T110" fmla="+- 0 2386 2037"/>
                <a:gd name="T111" fmla="*/ 2386 h 1012"/>
                <a:gd name="T112" fmla="+- 0 6535 5959"/>
                <a:gd name="T113" fmla="*/ T112 w 802"/>
                <a:gd name="T114" fmla="+- 0 2245 2037"/>
                <a:gd name="T115" fmla="*/ 2245 h 1012"/>
                <a:gd name="T116" fmla="+- 0 6457 5959"/>
                <a:gd name="T117" fmla="*/ T116 w 802"/>
                <a:gd name="T118" fmla="+- 0 2190 2037"/>
                <a:gd name="T119" fmla="*/ 2190 h 1012"/>
                <a:gd name="T120" fmla="+- 0 6413 5959"/>
                <a:gd name="T121" fmla="*/ T120 w 802"/>
                <a:gd name="T122" fmla="+- 0 2123 2037"/>
                <a:gd name="T123" fmla="*/ 2123 h 1012"/>
                <a:gd name="T124" fmla="+- 0 6361 5959"/>
                <a:gd name="T125" fmla="*/ T124 w 802"/>
                <a:gd name="T126" fmla="+- 0 2055 2037"/>
                <a:gd name="T127" fmla="*/ 2055 h 1012"/>
                <a:gd name="T128" fmla="+- 0 6261 5959"/>
                <a:gd name="T129" fmla="*/ T128 w 802"/>
                <a:gd name="T130" fmla="+- 0 2038 2037"/>
                <a:gd name="T131" fmla="*/ 2038 h 1012"/>
                <a:gd name="T132" fmla="+- 0 6321 5959"/>
                <a:gd name="T133" fmla="*/ T132 w 802"/>
                <a:gd name="T134" fmla="+- 0 2059 2037"/>
                <a:gd name="T135" fmla="*/ 2059 h 1012"/>
                <a:gd name="T136" fmla="+- 0 6388 5959"/>
                <a:gd name="T137" fmla="*/ T136 w 802"/>
                <a:gd name="T138" fmla="+- 0 2081 2037"/>
                <a:gd name="T139" fmla="*/ 2081 h 1012"/>
                <a:gd name="T140" fmla="+- 0 6409 5959"/>
                <a:gd name="T141" fmla="*/ T140 w 802"/>
                <a:gd name="T142" fmla="+- 0 2157 2037"/>
                <a:gd name="T143" fmla="*/ 2157 h 1012"/>
                <a:gd name="T144" fmla="+- 0 6415 5959"/>
                <a:gd name="T145" fmla="*/ T144 w 802"/>
                <a:gd name="T146" fmla="+- 0 2198 2037"/>
                <a:gd name="T147" fmla="*/ 2198 h 1012"/>
                <a:gd name="T148" fmla="+- 0 6488 5959"/>
                <a:gd name="T149" fmla="*/ T148 w 802"/>
                <a:gd name="T150" fmla="+- 0 2224 2037"/>
                <a:gd name="T151" fmla="*/ 2224 h 1012"/>
                <a:gd name="T152" fmla="+- 0 6526 5959"/>
                <a:gd name="T153" fmla="*/ T152 w 802"/>
                <a:gd name="T154" fmla="+- 0 2307 2037"/>
                <a:gd name="T155" fmla="*/ 2307 h 1012"/>
                <a:gd name="T156" fmla="+- 0 6592 5959"/>
                <a:gd name="T157" fmla="*/ T156 w 802"/>
                <a:gd name="T158" fmla="+- 0 2404 2037"/>
                <a:gd name="T159" fmla="*/ 2404 h 1012"/>
                <a:gd name="T160" fmla="+- 0 6709 5959"/>
                <a:gd name="T161" fmla="*/ T160 w 802"/>
                <a:gd name="T162" fmla="+- 0 2517 2037"/>
                <a:gd name="T163" fmla="*/ 2517 h 1012"/>
                <a:gd name="T164" fmla="+- 0 6732 5959"/>
                <a:gd name="T165" fmla="*/ T164 w 802"/>
                <a:gd name="T166" fmla="+- 0 2551 2037"/>
                <a:gd name="T167" fmla="*/ 2551 h 1012"/>
                <a:gd name="T168" fmla="+- 0 6756 5959"/>
                <a:gd name="T169" fmla="*/ T168 w 802"/>
                <a:gd name="T170" fmla="+- 0 2477 2037"/>
                <a:gd name="T171" fmla="*/ 2477 h 1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02" h="1012">
                  <a:moveTo>
                    <a:pt x="240" y="13"/>
                  </a:moveTo>
                  <a:lnTo>
                    <a:pt x="239" y="12"/>
                  </a:lnTo>
                  <a:lnTo>
                    <a:pt x="226" y="0"/>
                  </a:lnTo>
                  <a:lnTo>
                    <a:pt x="200" y="2"/>
                  </a:lnTo>
                  <a:lnTo>
                    <a:pt x="175" y="6"/>
                  </a:lnTo>
                  <a:lnTo>
                    <a:pt x="150" y="11"/>
                  </a:lnTo>
                  <a:lnTo>
                    <a:pt x="124" y="18"/>
                  </a:lnTo>
                  <a:lnTo>
                    <a:pt x="116" y="35"/>
                  </a:lnTo>
                  <a:lnTo>
                    <a:pt x="110" y="55"/>
                  </a:lnTo>
                  <a:lnTo>
                    <a:pt x="107" y="80"/>
                  </a:lnTo>
                  <a:lnTo>
                    <a:pt x="107" y="108"/>
                  </a:lnTo>
                  <a:lnTo>
                    <a:pt x="69" y="148"/>
                  </a:lnTo>
                  <a:lnTo>
                    <a:pt x="40" y="197"/>
                  </a:lnTo>
                  <a:lnTo>
                    <a:pt x="18" y="257"/>
                  </a:lnTo>
                  <a:lnTo>
                    <a:pt x="5" y="326"/>
                  </a:lnTo>
                  <a:lnTo>
                    <a:pt x="0" y="405"/>
                  </a:lnTo>
                  <a:lnTo>
                    <a:pt x="3" y="494"/>
                  </a:lnTo>
                  <a:lnTo>
                    <a:pt x="14" y="593"/>
                  </a:lnTo>
                  <a:lnTo>
                    <a:pt x="33" y="701"/>
                  </a:lnTo>
                  <a:lnTo>
                    <a:pt x="20" y="718"/>
                  </a:lnTo>
                  <a:lnTo>
                    <a:pt x="27" y="730"/>
                  </a:lnTo>
                  <a:lnTo>
                    <a:pt x="40" y="741"/>
                  </a:lnTo>
                  <a:lnTo>
                    <a:pt x="49" y="751"/>
                  </a:lnTo>
                  <a:lnTo>
                    <a:pt x="54" y="792"/>
                  </a:lnTo>
                  <a:lnTo>
                    <a:pt x="58" y="852"/>
                  </a:lnTo>
                  <a:lnTo>
                    <a:pt x="60" y="913"/>
                  </a:lnTo>
                  <a:lnTo>
                    <a:pt x="63" y="956"/>
                  </a:lnTo>
                  <a:lnTo>
                    <a:pt x="50" y="970"/>
                  </a:lnTo>
                  <a:lnTo>
                    <a:pt x="46" y="991"/>
                  </a:lnTo>
                  <a:lnTo>
                    <a:pt x="53" y="1011"/>
                  </a:lnTo>
                  <a:lnTo>
                    <a:pt x="173" y="1011"/>
                  </a:lnTo>
                  <a:lnTo>
                    <a:pt x="139" y="992"/>
                  </a:lnTo>
                  <a:lnTo>
                    <a:pt x="112" y="966"/>
                  </a:lnTo>
                  <a:lnTo>
                    <a:pt x="95" y="938"/>
                  </a:lnTo>
                  <a:lnTo>
                    <a:pt x="90" y="897"/>
                  </a:lnTo>
                  <a:lnTo>
                    <a:pt x="95" y="843"/>
                  </a:lnTo>
                  <a:lnTo>
                    <a:pt x="106" y="789"/>
                  </a:lnTo>
                  <a:lnTo>
                    <a:pt x="118" y="752"/>
                  </a:lnTo>
                  <a:lnTo>
                    <a:pt x="119" y="730"/>
                  </a:lnTo>
                  <a:lnTo>
                    <a:pt x="107" y="714"/>
                  </a:lnTo>
                  <a:lnTo>
                    <a:pt x="84" y="700"/>
                  </a:lnTo>
                  <a:lnTo>
                    <a:pt x="56" y="688"/>
                  </a:lnTo>
                  <a:lnTo>
                    <a:pt x="38" y="664"/>
                  </a:lnTo>
                  <a:lnTo>
                    <a:pt x="34" y="620"/>
                  </a:lnTo>
                  <a:lnTo>
                    <a:pt x="33" y="565"/>
                  </a:lnTo>
                  <a:lnTo>
                    <a:pt x="23" y="504"/>
                  </a:lnTo>
                  <a:lnTo>
                    <a:pt x="13" y="432"/>
                  </a:lnTo>
                  <a:lnTo>
                    <a:pt x="17" y="351"/>
                  </a:lnTo>
                  <a:lnTo>
                    <a:pt x="28" y="278"/>
                  </a:lnTo>
                  <a:lnTo>
                    <a:pt x="42" y="229"/>
                  </a:lnTo>
                  <a:lnTo>
                    <a:pt x="54" y="202"/>
                  </a:lnTo>
                  <a:lnTo>
                    <a:pt x="67" y="180"/>
                  </a:lnTo>
                  <a:lnTo>
                    <a:pt x="84" y="163"/>
                  </a:lnTo>
                  <a:lnTo>
                    <a:pt x="107" y="150"/>
                  </a:lnTo>
                  <a:lnTo>
                    <a:pt x="131" y="144"/>
                  </a:lnTo>
                  <a:lnTo>
                    <a:pt x="147" y="144"/>
                  </a:lnTo>
                  <a:lnTo>
                    <a:pt x="156" y="147"/>
                  </a:lnTo>
                  <a:lnTo>
                    <a:pt x="159" y="149"/>
                  </a:lnTo>
                  <a:lnTo>
                    <a:pt x="155" y="144"/>
                  </a:lnTo>
                  <a:lnTo>
                    <a:pt x="147" y="133"/>
                  </a:lnTo>
                  <a:lnTo>
                    <a:pt x="132" y="113"/>
                  </a:lnTo>
                  <a:lnTo>
                    <a:pt x="124" y="96"/>
                  </a:lnTo>
                  <a:lnTo>
                    <a:pt x="124" y="77"/>
                  </a:lnTo>
                  <a:lnTo>
                    <a:pt x="127" y="57"/>
                  </a:lnTo>
                  <a:lnTo>
                    <a:pt x="132" y="35"/>
                  </a:lnTo>
                  <a:lnTo>
                    <a:pt x="151" y="19"/>
                  </a:lnTo>
                  <a:lnTo>
                    <a:pt x="188" y="13"/>
                  </a:lnTo>
                  <a:lnTo>
                    <a:pt x="224" y="12"/>
                  </a:lnTo>
                  <a:lnTo>
                    <a:pt x="240" y="13"/>
                  </a:lnTo>
                  <a:moveTo>
                    <a:pt x="620" y="957"/>
                  </a:moveTo>
                  <a:lnTo>
                    <a:pt x="617" y="933"/>
                  </a:lnTo>
                  <a:lnTo>
                    <a:pt x="614" y="928"/>
                  </a:lnTo>
                  <a:lnTo>
                    <a:pt x="610" y="936"/>
                  </a:lnTo>
                  <a:lnTo>
                    <a:pt x="606" y="945"/>
                  </a:lnTo>
                  <a:lnTo>
                    <a:pt x="602" y="956"/>
                  </a:lnTo>
                  <a:lnTo>
                    <a:pt x="595" y="972"/>
                  </a:lnTo>
                  <a:lnTo>
                    <a:pt x="582" y="992"/>
                  </a:lnTo>
                  <a:lnTo>
                    <a:pt x="559" y="1011"/>
                  </a:lnTo>
                  <a:lnTo>
                    <a:pt x="586" y="1011"/>
                  </a:lnTo>
                  <a:lnTo>
                    <a:pt x="605" y="996"/>
                  </a:lnTo>
                  <a:lnTo>
                    <a:pt x="617" y="977"/>
                  </a:lnTo>
                  <a:lnTo>
                    <a:pt x="620" y="957"/>
                  </a:lnTo>
                  <a:moveTo>
                    <a:pt x="801" y="414"/>
                  </a:moveTo>
                  <a:lnTo>
                    <a:pt x="739" y="349"/>
                  </a:lnTo>
                  <a:lnTo>
                    <a:pt x="670" y="292"/>
                  </a:lnTo>
                  <a:lnTo>
                    <a:pt x="610" y="245"/>
                  </a:lnTo>
                  <a:lnTo>
                    <a:pt x="576" y="208"/>
                  </a:lnTo>
                  <a:lnTo>
                    <a:pt x="557" y="182"/>
                  </a:lnTo>
                  <a:lnTo>
                    <a:pt x="531" y="164"/>
                  </a:lnTo>
                  <a:lnTo>
                    <a:pt x="498" y="153"/>
                  </a:lnTo>
                  <a:lnTo>
                    <a:pt x="457" y="152"/>
                  </a:lnTo>
                  <a:lnTo>
                    <a:pt x="456" y="119"/>
                  </a:lnTo>
                  <a:lnTo>
                    <a:pt x="454" y="86"/>
                  </a:lnTo>
                  <a:lnTo>
                    <a:pt x="447" y="55"/>
                  </a:lnTo>
                  <a:lnTo>
                    <a:pt x="435" y="27"/>
                  </a:lnTo>
                  <a:lnTo>
                    <a:pt x="402" y="18"/>
                  </a:lnTo>
                  <a:lnTo>
                    <a:pt x="369" y="11"/>
                  </a:lnTo>
                  <a:lnTo>
                    <a:pt x="336" y="5"/>
                  </a:lnTo>
                  <a:lnTo>
                    <a:pt x="302" y="1"/>
                  </a:lnTo>
                  <a:lnTo>
                    <a:pt x="304" y="21"/>
                  </a:lnTo>
                  <a:lnTo>
                    <a:pt x="340" y="21"/>
                  </a:lnTo>
                  <a:lnTo>
                    <a:pt x="362" y="22"/>
                  </a:lnTo>
                  <a:lnTo>
                    <a:pt x="378" y="26"/>
                  </a:lnTo>
                  <a:lnTo>
                    <a:pt x="397" y="32"/>
                  </a:lnTo>
                  <a:lnTo>
                    <a:pt x="429" y="44"/>
                  </a:lnTo>
                  <a:lnTo>
                    <a:pt x="441" y="85"/>
                  </a:lnTo>
                  <a:lnTo>
                    <a:pt x="447" y="107"/>
                  </a:lnTo>
                  <a:lnTo>
                    <a:pt x="450" y="120"/>
                  </a:lnTo>
                  <a:lnTo>
                    <a:pt x="451" y="132"/>
                  </a:lnTo>
                  <a:lnTo>
                    <a:pt x="453" y="150"/>
                  </a:lnTo>
                  <a:lnTo>
                    <a:pt x="456" y="161"/>
                  </a:lnTo>
                  <a:lnTo>
                    <a:pt x="494" y="168"/>
                  </a:lnTo>
                  <a:lnTo>
                    <a:pt x="516" y="175"/>
                  </a:lnTo>
                  <a:lnTo>
                    <a:pt x="529" y="187"/>
                  </a:lnTo>
                  <a:lnTo>
                    <a:pt x="542" y="208"/>
                  </a:lnTo>
                  <a:lnTo>
                    <a:pt x="555" y="238"/>
                  </a:lnTo>
                  <a:lnTo>
                    <a:pt x="567" y="270"/>
                  </a:lnTo>
                  <a:lnTo>
                    <a:pt x="582" y="303"/>
                  </a:lnTo>
                  <a:lnTo>
                    <a:pt x="601" y="335"/>
                  </a:lnTo>
                  <a:lnTo>
                    <a:pt x="633" y="367"/>
                  </a:lnTo>
                  <a:lnTo>
                    <a:pt x="715" y="435"/>
                  </a:lnTo>
                  <a:lnTo>
                    <a:pt x="739" y="461"/>
                  </a:lnTo>
                  <a:lnTo>
                    <a:pt x="750" y="480"/>
                  </a:lnTo>
                  <a:lnTo>
                    <a:pt x="758" y="494"/>
                  </a:lnTo>
                  <a:lnTo>
                    <a:pt x="766" y="504"/>
                  </a:lnTo>
                  <a:lnTo>
                    <a:pt x="773" y="514"/>
                  </a:lnTo>
                  <a:lnTo>
                    <a:pt x="782" y="489"/>
                  </a:lnTo>
                  <a:lnTo>
                    <a:pt x="790" y="465"/>
                  </a:lnTo>
                  <a:lnTo>
                    <a:pt x="797" y="440"/>
                  </a:lnTo>
                  <a:lnTo>
                    <a:pt x="801" y="414"/>
                  </a:lnTo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1" name="AutoShape 813">
              <a:extLst>
                <a:ext uri="{FF2B5EF4-FFF2-40B4-BE49-F238E27FC236}">
                  <a16:creationId xmlns:a16="http://schemas.microsoft.com/office/drawing/2014/main" id="{D58D3BD1-A653-4D91-970F-131E5929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67 5959"/>
                <a:gd name="T1" fmla="*/ T0 w 625"/>
                <a:gd name="T2" fmla="+- 0 2342 2284"/>
                <a:gd name="T3" fmla="*/ 2342 h 764"/>
                <a:gd name="T4" fmla="+- 0 5959 5959"/>
                <a:gd name="T5" fmla="*/ T4 w 625"/>
                <a:gd name="T6" fmla="+- 0 2479 2284"/>
                <a:gd name="T7" fmla="*/ 2479 h 764"/>
                <a:gd name="T8" fmla="+- 0 5975 5959"/>
                <a:gd name="T9" fmla="*/ T8 w 625"/>
                <a:gd name="T10" fmla="+- 0 2644 2284"/>
                <a:gd name="T11" fmla="*/ 2644 h 764"/>
                <a:gd name="T12" fmla="+- 0 5991 5959"/>
                <a:gd name="T13" fmla="*/ T12 w 625"/>
                <a:gd name="T14" fmla="+- 0 2738 2284"/>
                <a:gd name="T15" fmla="*/ 2738 h 764"/>
                <a:gd name="T16" fmla="+- 0 5985 5959"/>
                <a:gd name="T17" fmla="*/ T16 w 625"/>
                <a:gd name="T18" fmla="+- 0 2768 2284"/>
                <a:gd name="T19" fmla="*/ 2768 h 764"/>
                <a:gd name="T20" fmla="+- 0 6007 5959"/>
                <a:gd name="T21" fmla="*/ T20 w 625"/>
                <a:gd name="T22" fmla="+- 0 2789 2284"/>
                <a:gd name="T23" fmla="*/ 2789 h 764"/>
                <a:gd name="T24" fmla="+- 0 6016 5959"/>
                <a:gd name="T25" fmla="*/ T24 w 625"/>
                <a:gd name="T26" fmla="+- 0 2890 2284"/>
                <a:gd name="T27" fmla="*/ 2890 h 764"/>
                <a:gd name="T28" fmla="+- 0 6021 5959"/>
                <a:gd name="T29" fmla="*/ T28 w 625"/>
                <a:gd name="T30" fmla="+- 0 2993 2284"/>
                <a:gd name="T31" fmla="*/ 2993 h 764"/>
                <a:gd name="T32" fmla="+- 0 6004 5959"/>
                <a:gd name="T33" fmla="*/ T32 w 625"/>
                <a:gd name="T34" fmla="+- 0 3027 2284"/>
                <a:gd name="T35" fmla="*/ 3027 h 764"/>
                <a:gd name="T36" fmla="+- 0 6548 5959"/>
                <a:gd name="T37" fmla="*/ T36 w 625"/>
                <a:gd name="T38" fmla="+- 0 3048 2284"/>
                <a:gd name="T39" fmla="*/ 3048 h 764"/>
                <a:gd name="T40" fmla="+- 0 6579 5959"/>
                <a:gd name="T41" fmla="*/ T40 w 625"/>
                <a:gd name="T42" fmla="+- 0 3015 2284"/>
                <a:gd name="T43" fmla="*/ 3015 h 764"/>
                <a:gd name="T44" fmla="+- 0 6576 5959"/>
                <a:gd name="T45" fmla="*/ T44 w 625"/>
                <a:gd name="T46" fmla="+- 0 2969 2284"/>
                <a:gd name="T47" fmla="*/ 2969 h 764"/>
                <a:gd name="T48" fmla="+- 0 6560 5959"/>
                <a:gd name="T49" fmla="*/ T48 w 625"/>
                <a:gd name="T50" fmla="+- 0 2847 2284"/>
                <a:gd name="T51" fmla="*/ 2847 h 764"/>
                <a:gd name="T52" fmla="+- 0 6556 5959"/>
                <a:gd name="T53" fmla="*/ T52 w 625"/>
                <a:gd name="T54" fmla="+- 0 2747 2284"/>
                <a:gd name="T55" fmla="*/ 2747 h 764"/>
                <a:gd name="T56" fmla="+- 0 6148 5959"/>
                <a:gd name="T57" fmla="*/ T56 w 625"/>
                <a:gd name="T58" fmla="+- 0 2737 2284"/>
                <a:gd name="T59" fmla="*/ 2737 h 764"/>
                <a:gd name="T60" fmla="+- 0 6122 5959"/>
                <a:gd name="T61" fmla="*/ T60 w 625"/>
                <a:gd name="T62" fmla="+- 0 2669 2284"/>
                <a:gd name="T63" fmla="*/ 2669 h 764"/>
                <a:gd name="T64" fmla="+- 0 6092 5959"/>
                <a:gd name="T65" fmla="*/ T64 w 625"/>
                <a:gd name="T66" fmla="+- 0 2607 2284"/>
                <a:gd name="T67" fmla="*/ 2607 h 764"/>
                <a:gd name="T68" fmla="+- 0 6047 5959"/>
                <a:gd name="T69" fmla="*/ T68 w 625"/>
                <a:gd name="T70" fmla="+- 0 2545 2284"/>
                <a:gd name="T71" fmla="*/ 2545 h 764"/>
                <a:gd name="T72" fmla="+- 0 6027 5959"/>
                <a:gd name="T73" fmla="*/ T72 w 625"/>
                <a:gd name="T74" fmla="+- 0 2502 2284"/>
                <a:gd name="T75" fmla="*/ 2502 h 764"/>
                <a:gd name="T76" fmla="+- 0 6018 5959"/>
                <a:gd name="T77" fmla="*/ T76 w 625"/>
                <a:gd name="T78" fmla="+- 0 2483 2284"/>
                <a:gd name="T79" fmla="*/ 2483 h 764"/>
                <a:gd name="T80" fmla="+- 0 6007 5959"/>
                <a:gd name="T81" fmla="*/ T80 w 625"/>
                <a:gd name="T82" fmla="+- 0 2460 2284"/>
                <a:gd name="T83" fmla="*/ 2460 h 764"/>
                <a:gd name="T84" fmla="+- 0 5992 5959"/>
                <a:gd name="T85" fmla="*/ T84 w 625"/>
                <a:gd name="T86" fmla="+- 0 2420 2284"/>
                <a:gd name="T87" fmla="*/ 2420 h 764"/>
                <a:gd name="T88" fmla="+- 0 5982 5959"/>
                <a:gd name="T89" fmla="*/ T88 w 625"/>
                <a:gd name="T90" fmla="+- 0 2369 2284"/>
                <a:gd name="T91" fmla="*/ 2369 h 764"/>
                <a:gd name="T92" fmla="+- 0 5979 5959"/>
                <a:gd name="T93" fmla="*/ T92 w 625"/>
                <a:gd name="T94" fmla="+- 0 2320 2284"/>
                <a:gd name="T95" fmla="*/ 2320 h 764"/>
                <a:gd name="T96" fmla="+- 0 5980 5959"/>
                <a:gd name="T97" fmla="*/ T96 w 625"/>
                <a:gd name="T98" fmla="+- 0 2284 2284"/>
                <a:gd name="T99" fmla="*/ 2284 h 764"/>
                <a:gd name="T100" fmla="+- 0 6388 5959"/>
                <a:gd name="T101" fmla="*/ T100 w 625"/>
                <a:gd name="T102" fmla="+- 0 2623 2284"/>
                <a:gd name="T103" fmla="*/ 2623 h 764"/>
                <a:gd name="T104" fmla="+- 0 6209 5959"/>
                <a:gd name="T105" fmla="*/ T104 w 625"/>
                <a:gd name="T106" fmla="+- 0 2728 2284"/>
                <a:gd name="T107" fmla="*/ 2728 h 764"/>
                <a:gd name="T108" fmla="+- 0 6165 5959"/>
                <a:gd name="T109" fmla="*/ T108 w 625"/>
                <a:gd name="T110" fmla="+- 0 2747 2284"/>
                <a:gd name="T111" fmla="*/ 2747 h 764"/>
                <a:gd name="T112" fmla="+- 0 6555 5959"/>
                <a:gd name="T113" fmla="*/ T112 w 625"/>
                <a:gd name="T114" fmla="+- 0 2737 2284"/>
                <a:gd name="T115" fmla="*/ 2737 h 764"/>
                <a:gd name="T116" fmla="+- 0 6548 5959"/>
                <a:gd name="T117" fmla="*/ T116 w 625"/>
                <a:gd name="T118" fmla="+- 0 2653 2284"/>
                <a:gd name="T119" fmla="*/ 2653 h 764"/>
                <a:gd name="T120" fmla="+- 0 6545 5959"/>
                <a:gd name="T121" fmla="*/ T120 w 625"/>
                <a:gd name="T122" fmla="+- 0 2629 2284"/>
                <a:gd name="T123" fmla="*/ 2629 h 764"/>
                <a:gd name="T124" fmla="+- 0 6541 5959"/>
                <a:gd name="T125" fmla="*/ T124 w 625"/>
                <a:gd name="T126" fmla="+- 0 2606 2284"/>
                <a:gd name="T127" fmla="*/ 2606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3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589" y="764"/>
                  </a:lnTo>
                  <a:lnTo>
                    <a:pt x="602" y="755"/>
                  </a:lnTo>
                  <a:lnTo>
                    <a:pt x="620" y="731"/>
                  </a:lnTo>
                  <a:lnTo>
                    <a:pt x="624" y="706"/>
                  </a:lnTo>
                  <a:lnTo>
                    <a:pt x="617" y="685"/>
                  </a:lnTo>
                  <a:lnTo>
                    <a:pt x="601" y="672"/>
                  </a:lnTo>
                  <a:lnTo>
                    <a:pt x="601" y="563"/>
                  </a:lnTo>
                  <a:lnTo>
                    <a:pt x="599" y="495"/>
                  </a:lnTo>
                  <a:lnTo>
                    <a:pt x="597" y="463"/>
                  </a:lnTo>
                  <a:lnTo>
                    <a:pt x="206" y="463"/>
                  </a:lnTo>
                  <a:lnTo>
                    <a:pt x="189" y="453"/>
                  </a:lnTo>
                  <a:lnTo>
                    <a:pt x="176" y="428"/>
                  </a:lnTo>
                  <a:lnTo>
                    <a:pt x="163" y="385"/>
                  </a:lnTo>
                  <a:lnTo>
                    <a:pt x="148" y="343"/>
                  </a:lnTo>
                  <a:lnTo>
                    <a:pt x="133" y="323"/>
                  </a:lnTo>
                  <a:lnTo>
                    <a:pt x="115" y="301"/>
                  </a:lnTo>
                  <a:lnTo>
                    <a:pt x="88" y="261"/>
                  </a:lnTo>
                  <a:lnTo>
                    <a:pt x="80" y="246"/>
                  </a:lnTo>
                  <a:lnTo>
                    <a:pt x="68" y="218"/>
                  </a:lnTo>
                  <a:lnTo>
                    <a:pt x="62" y="207"/>
                  </a:lnTo>
                  <a:lnTo>
                    <a:pt x="59" y="199"/>
                  </a:lnTo>
                  <a:lnTo>
                    <a:pt x="54" y="190"/>
                  </a:lnTo>
                  <a:lnTo>
                    <a:pt x="48" y="176"/>
                  </a:lnTo>
                  <a:lnTo>
                    <a:pt x="40" y="157"/>
                  </a:lnTo>
                  <a:lnTo>
                    <a:pt x="33" y="136"/>
                  </a:lnTo>
                  <a:lnTo>
                    <a:pt x="28" y="111"/>
                  </a:lnTo>
                  <a:lnTo>
                    <a:pt x="23" y="85"/>
                  </a:lnTo>
                  <a:lnTo>
                    <a:pt x="21" y="59"/>
                  </a:lnTo>
                  <a:lnTo>
                    <a:pt x="20" y="36"/>
                  </a:lnTo>
                  <a:lnTo>
                    <a:pt x="21" y="16"/>
                  </a:lnTo>
                  <a:lnTo>
                    <a:pt x="21" y="0"/>
                  </a:lnTo>
                  <a:close/>
                  <a:moveTo>
                    <a:pt x="513" y="263"/>
                  </a:moveTo>
                  <a:lnTo>
                    <a:pt x="429" y="339"/>
                  </a:lnTo>
                  <a:lnTo>
                    <a:pt x="367" y="407"/>
                  </a:lnTo>
                  <a:lnTo>
                    <a:pt x="250" y="444"/>
                  </a:lnTo>
                  <a:lnTo>
                    <a:pt x="221" y="455"/>
                  </a:lnTo>
                  <a:lnTo>
                    <a:pt x="206" y="463"/>
                  </a:lnTo>
                  <a:lnTo>
                    <a:pt x="597" y="463"/>
                  </a:lnTo>
                  <a:lnTo>
                    <a:pt x="596" y="453"/>
                  </a:lnTo>
                  <a:lnTo>
                    <a:pt x="595" y="427"/>
                  </a:lnTo>
                  <a:lnTo>
                    <a:pt x="589" y="369"/>
                  </a:lnTo>
                  <a:lnTo>
                    <a:pt x="588" y="357"/>
                  </a:lnTo>
                  <a:lnTo>
                    <a:pt x="586" y="345"/>
                  </a:lnTo>
                  <a:lnTo>
                    <a:pt x="584" y="333"/>
                  </a:lnTo>
                  <a:lnTo>
                    <a:pt x="582" y="322"/>
                  </a:lnTo>
                  <a:lnTo>
                    <a:pt x="513" y="263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2" name="AutoShape 812">
              <a:extLst>
                <a:ext uri="{FF2B5EF4-FFF2-40B4-BE49-F238E27FC236}">
                  <a16:creationId xmlns:a16="http://schemas.microsoft.com/office/drawing/2014/main" id="{031AFDE2-4E78-44EC-B866-81B80BEE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80 5959"/>
                <a:gd name="T1" fmla="*/ T0 w 625"/>
                <a:gd name="T2" fmla="+- 0 2284 2284"/>
                <a:gd name="T3" fmla="*/ 2284 h 764"/>
                <a:gd name="T4" fmla="+- 0 5967 5959"/>
                <a:gd name="T5" fmla="*/ T4 w 625"/>
                <a:gd name="T6" fmla="+- 0 2342 2284"/>
                <a:gd name="T7" fmla="*/ 2342 h 764"/>
                <a:gd name="T8" fmla="+- 0 5960 5959"/>
                <a:gd name="T9" fmla="*/ T8 w 625"/>
                <a:gd name="T10" fmla="+- 0 2407 2284"/>
                <a:gd name="T11" fmla="*/ 2407 h 764"/>
                <a:gd name="T12" fmla="+- 0 5959 5959"/>
                <a:gd name="T13" fmla="*/ T12 w 625"/>
                <a:gd name="T14" fmla="+- 0 2479 2284"/>
                <a:gd name="T15" fmla="*/ 2479 h 764"/>
                <a:gd name="T16" fmla="+- 0 5964 5959"/>
                <a:gd name="T17" fmla="*/ T16 w 625"/>
                <a:gd name="T18" fmla="+- 0 2558 2284"/>
                <a:gd name="T19" fmla="*/ 2558 h 764"/>
                <a:gd name="T20" fmla="+- 0 5975 5959"/>
                <a:gd name="T21" fmla="*/ T20 w 625"/>
                <a:gd name="T22" fmla="+- 0 2644 2284"/>
                <a:gd name="T23" fmla="*/ 2644 h 764"/>
                <a:gd name="T24" fmla="+- 0 5991 5959"/>
                <a:gd name="T25" fmla="*/ T24 w 625"/>
                <a:gd name="T26" fmla="+- 0 2738 2284"/>
                <a:gd name="T27" fmla="*/ 2738 h 764"/>
                <a:gd name="T28" fmla="+- 0 5979 5959"/>
                <a:gd name="T29" fmla="*/ T28 w 625"/>
                <a:gd name="T30" fmla="+- 0 2755 2284"/>
                <a:gd name="T31" fmla="*/ 2755 h 764"/>
                <a:gd name="T32" fmla="+- 0 5985 5959"/>
                <a:gd name="T33" fmla="*/ T32 w 625"/>
                <a:gd name="T34" fmla="+- 0 2768 2284"/>
                <a:gd name="T35" fmla="*/ 2768 h 764"/>
                <a:gd name="T36" fmla="+- 0 5998 5959"/>
                <a:gd name="T37" fmla="*/ T36 w 625"/>
                <a:gd name="T38" fmla="+- 0 2778 2284"/>
                <a:gd name="T39" fmla="*/ 2778 h 764"/>
                <a:gd name="T40" fmla="+- 0 6007 5959"/>
                <a:gd name="T41" fmla="*/ T40 w 625"/>
                <a:gd name="T42" fmla="+- 0 2789 2284"/>
                <a:gd name="T43" fmla="*/ 2789 h 764"/>
                <a:gd name="T44" fmla="+- 0 6012 5959"/>
                <a:gd name="T45" fmla="*/ T44 w 625"/>
                <a:gd name="T46" fmla="+- 0 2830 2284"/>
                <a:gd name="T47" fmla="*/ 2830 h 764"/>
                <a:gd name="T48" fmla="+- 0 6016 5959"/>
                <a:gd name="T49" fmla="*/ T48 w 625"/>
                <a:gd name="T50" fmla="+- 0 2890 2284"/>
                <a:gd name="T51" fmla="*/ 2890 h 764"/>
                <a:gd name="T52" fmla="+- 0 6019 5959"/>
                <a:gd name="T53" fmla="*/ T52 w 625"/>
                <a:gd name="T54" fmla="+- 0 2950 2284"/>
                <a:gd name="T55" fmla="*/ 2950 h 764"/>
                <a:gd name="T56" fmla="+- 0 6021 5959"/>
                <a:gd name="T57" fmla="*/ T56 w 625"/>
                <a:gd name="T58" fmla="+- 0 2993 2284"/>
                <a:gd name="T59" fmla="*/ 2993 h 764"/>
                <a:gd name="T60" fmla="+- 0 6008 5959"/>
                <a:gd name="T61" fmla="*/ T60 w 625"/>
                <a:gd name="T62" fmla="+- 0 3007 2284"/>
                <a:gd name="T63" fmla="*/ 3007 h 764"/>
                <a:gd name="T64" fmla="+- 0 6004 5959"/>
                <a:gd name="T65" fmla="*/ T64 w 625"/>
                <a:gd name="T66" fmla="+- 0 3027 2284"/>
                <a:gd name="T67" fmla="*/ 3027 h 764"/>
                <a:gd name="T68" fmla="+- 0 6011 5959"/>
                <a:gd name="T69" fmla="*/ T68 w 625"/>
                <a:gd name="T70" fmla="+- 0 3048 2284"/>
                <a:gd name="T71" fmla="*/ 3048 h 764"/>
                <a:gd name="T72" fmla="+- 0 6132 5959"/>
                <a:gd name="T73" fmla="*/ T72 w 625"/>
                <a:gd name="T74" fmla="+- 0 3048 2284"/>
                <a:gd name="T75" fmla="*/ 3048 h 764"/>
                <a:gd name="T76" fmla="+- 0 6098 5959"/>
                <a:gd name="T77" fmla="*/ T76 w 625"/>
                <a:gd name="T78" fmla="+- 0 3029 2284"/>
                <a:gd name="T79" fmla="*/ 3029 h 764"/>
                <a:gd name="T80" fmla="+- 0 6071 5959"/>
                <a:gd name="T81" fmla="*/ T80 w 625"/>
                <a:gd name="T82" fmla="+- 0 3003 2284"/>
                <a:gd name="T83" fmla="*/ 3003 h 764"/>
                <a:gd name="T84" fmla="+- 0 6054 5959"/>
                <a:gd name="T85" fmla="*/ T84 w 625"/>
                <a:gd name="T86" fmla="+- 0 2975 2284"/>
                <a:gd name="T87" fmla="*/ 2975 h 764"/>
                <a:gd name="T88" fmla="+- 0 6049 5959"/>
                <a:gd name="T89" fmla="*/ T88 w 625"/>
                <a:gd name="T90" fmla="+- 0 2934 2284"/>
                <a:gd name="T91" fmla="*/ 2934 h 764"/>
                <a:gd name="T92" fmla="+- 0 6054 5959"/>
                <a:gd name="T93" fmla="*/ T92 w 625"/>
                <a:gd name="T94" fmla="+- 0 2880 2284"/>
                <a:gd name="T95" fmla="*/ 2880 h 764"/>
                <a:gd name="T96" fmla="+- 0 6065 5959"/>
                <a:gd name="T97" fmla="*/ T96 w 625"/>
                <a:gd name="T98" fmla="+- 0 2826 2284"/>
                <a:gd name="T99" fmla="*/ 2826 h 764"/>
                <a:gd name="T100" fmla="+- 0 6077 5959"/>
                <a:gd name="T101" fmla="*/ T100 w 625"/>
                <a:gd name="T102" fmla="+- 0 2789 2284"/>
                <a:gd name="T103" fmla="*/ 2789 h 764"/>
                <a:gd name="T104" fmla="+- 0 6078 5959"/>
                <a:gd name="T105" fmla="*/ T104 w 625"/>
                <a:gd name="T106" fmla="+- 0 2767 2284"/>
                <a:gd name="T107" fmla="*/ 2767 h 764"/>
                <a:gd name="T108" fmla="+- 0 6066 5959"/>
                <a:gd name="T109" fmla="*/ T108 w 625"/>
                <a:gd name="T110" fmla="+- 0 2751 2284"/>
                <a:gd name="T111" fmla="*/ 2751 h 764"/>
                <a:gd name="T112" fmla="+- 0 6043 5959"/>
                <a:gd name="T113" fmla="*/ T112 w 625"/>
                <a:gd name="T114" fmla="+- 0 2737 2284"/>
                <a:gd name="T115" fmla="*/ 2737 h 764"/>
                <a:gd name="T116" fmla="+- 0 6015 5959"/>
                <a:gd name="T117" fmla="*/ T116 w 625"/>
                <a:gd name="T118" fmla="+- 0 2725 2284"/>
                <a:gd name="T119" fmla="*/ 2725 h 764"/>
                <a:gd name="T120" fmla="+- 0 5997 5959"/>
                <a:gd name="T121" fmla="*/ T120 w 625"/>
                <a:gd name="T122" fmla="+- 0 2701 2284"/>
                <a:gd name="T123" fmla="*/ 2701 h 764"/>
                <a:gd name="T124" fmla="+- 0 5993 5959"/>
                <a:gd name="T125" fmla="*/ T124 w 625"/>
                <a:gd name="T126" fmla="+- 0 2658 2284"/>
                <a:gd name="T127" fmla="*/ 2658 h 764"/>
                <a:gd name="T128" fmla="+- 0 5992 5959"/>
                <a:gd name="T129" fmla="*/ T128 w 625"/>
                <a:gd name="T130" fmla="+- 0 2602 2284"/>
                <a:gd name="T131" fmla="*/ 2602 h 764"/>
                <a:gd name="T132" fmla="+- 0 5982 5959"/>
                <a:gd name="T133" fmla="*/ T132 w 625"/>
                <a:gd name="T134" fmla="+- 0 2541 2284"/>
                <a:gd name="T135" fmla="*/ 2541 h 764"/>
                <a:gd name="T136" fmla="+- 0 5974 5959"/>
                <a:gd name="T137" fmla="*/ T136 w 625"/>
                <a:gd name="T138" fmla="+- 0 2499 2284"/>
                <a:gd name="T139" fmla="*/ 2499 h 764"/>
                <a:gd name="T140" fmla="+- 0 5972 5959"/>
                <a:gd name="T141" fmla="*/ T140 w 625"/>
                <a:gd name="T142" fmla="+- 0 2450 2284"/>
                <a:gd name="T143" fmla="*/ 2450 h 764"/>
                <a:gd name="T144" fmla="+- 0 5974 5959"/>
                <a:gd name="T145" fmla="*/ T144 w 625"/>
                <a:gd name="T146" fmla="+- 0 2400 2284"/>
                <a:gd name="T147" fmla="*/ 2400 h 764"/>
                <a:gd name="T148" fmla="+- 0 5981 5959"/>
                <a:gd name="T149" fmla="*/ T148 w 625"/>
                <a:gd name="T150" fmla="+- 0 2351 2284"/>
                <a:gd name="T151" fmla="*/ 2351 h 764"/>
                <a:gd name="T152" fmla="+- 0 5980 5959"/>
                <a:gd name="T153" fmla="*/ T152 w 625"/>
                <a:gd name="T154" fmla="+- 0 2331 2284"/>
                <a:gd name="T155" fmla="*/ 2331 h 764"/>
                <a:gd name="T156" fmla="+- 0 5979 5959"/>
                <a:gd name="T157" fmla="*/ T156 w 625"/>
                <a:gd name="T158" fmla="+- 0 2313 2284"/>
                <a:gd name="T159" fmla="*/ 2313 h 764"/>
                <a:gd name="T160" fmla="+- 0 5980 5959"/>
                <a:gd name="T161" fmla="*/ T160 w 625"/>
                <a:gd name="T162" fmla="+- 0 2284 2284"/>
                <a:gd name="T163" fmla="*/ 2284 h 764"/>
                <a:gd name="T164" fmla="+- 0 6573 5959"/>
                <a:gd name="T165" fmla="*/ T164 w 625"/>
                <a:gd name="T166" fmla="+- 0 2965 2284"/>
                <a:gd name="T167" fmla="*/ 2965 h 764"/>
                <a:gd name="T168" fmla="+- 0 6569 5959"/>
                <a:gd name="T169" fmla="*/ T168 w 625"/>
                <a:gd name="T170" fmla="+- 0 2974 2284"/>
                <a:gd name="T171" fmla="*/ 2974 h 764"/>
                <a:gd name="T172" fmla="+- 0 6564 5959"/>
                <a:gd name="T173" fmla="*/ T172 w 625"/>
                <a:gd name="T174" fmla="+- 0 2985 2284"/>
                <a:gd name="T175" fmla="*/ 2985 h 764"/>
                <a:gd name="T176" fmla="+- 0 6559 5959"/>
                <a:gd name="T177" fmla="*/ T176 w 625"/>
                <a:gd name="T178" fmla="+- 0 2997 2284"/>
                <a:gd name="T179" fmla="*/ 2997 h 764"/>
                <a:gd name="T180" fmla="+- 0 6554 5959"/>
                <a:gd name="T181" fmla="*/ T180 w 625"/>
                <a:gd name="T182" fmla="+- 0 3009 2284"/>
                <a:gd name="T183" fmla="*/ 3009 h 764"/>
                <a:gd name="T184" fmla="+- 0 6540 5959"/>
                <a:gd name="T185" fmla="*/ T184 w 625"/>
                <a:gd name="T186" fmla="+- 0 3033 2284"/>
                <a:gd name="T187" fmla="*/ 3033 h 764"/>
                <a:gd name="T188" fmla="+- 0 6521 5959"/>
                <a:gd name="T189" fmla="*/ T188 w 625"/>
                <a:gd name="T190" fmla="+- 0 3048 2284"/>
                <a:gd name="T191" fmla="*/ 3048 h 764"/>
                <a:gd name="T192" fmla="+- 0 6548 5959"/>
                <a:gd name="T193" fmla="*/ T192 w 625"/>
                <a:gd name="T194" fmla="+- 0 3048 2284"/>
                <a:gd name="T195" fmla="*/ 3048 h 764"/>
                <a:gd name="T196" fmla="+- 0 6555 5959"/>
                <a:gd name="T197" fmla="*/ T196 w 625"/>
                <a:gd name="T198" fmla="+- 0 3044 2284"/>
                <a:gd name="T199" fmla="*/ 3044 h 764"/>
                <a:gd name="T200" fmla="+- 0 6575 5959"/>
                <a:gd name="T201" fmla="*/ T200 w 625"/>
                <a:gd name="T202" fmla="+- 0 3023 2284"/>
                <a:gd name="T203" fmla="*/ 3023 h 764"/>
                <a:gd name="T204" fmla="+- 0 6583 5959"/>
                <a:gd name="T205" fmla="*/ T204 w 625"/>
                <a:gd name="T206" fmla="+- 0 3003 2284"/>
                <a:gd name="T207" fmla="*/ 3003 h 764"/>
                <a:gd name="T208" fmla="+- 0 6583 5959"/>
                <a:gd name="T209" fmla="*/ T208 w 625"/>
                <a:gd name="T210" fmla="+- 0 2984 2284"/>
                <a:gd name="T211" fmla="*/ 2984 h 764"/>
                <a:gd name="T212" fmla="+- 0 6575 5959"/>
                <a:gd name="T213" fmla="*/ T212 w 625"/>
                <a:gd name="T214" fmla="+- 0 2969 2284"/>
                <a:gd name="T215" fmla="*/ 2969 h 764"/>
                <a:gd name="T216" fmla="+- 0 6573 5959"/>
                <a:gd name="T217" fmla="*/ T216 w 625"/>
                <a:gd name="T218" fmla="+- 0 2965 2284"/>
                <a:gd name="T219" fmla="*/ 2965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173" y="764"/>
                  </a:lnTo>
                  <a:lnTo>
                    <a:pt x="139" y="745"/>
                  </a:lnTo>
                  <a:lnTo>
                    <a:pt x="112" y="719"/>
                  </a:lnTo>
                  <a:lnTo>
                    <a:pt x="95" y="691"/>
                  </a:lnTo>
                  <a:lnTo>
                    <a:pt x="90" y="650"/>
                  </a:lnTo>
                  <a:lnTo>
                    <a:pt x="95" y="596"/>
                  </a:lnTo>
                  <a:lnTo>
                    <a:pt x="106" y="542"/>
                  </a:lnTo>
                  <a:lnTo>
                    <a:pt x="118" y="505"/>
                  </a:lnTo>
                  <a:lnTo>
                    <a:pt x="119" y="483"/>
                  </a:lnTo>
                  <a:lnTo>
                    <a:pt x="107" y="467"/>
                  </a:lnTo>
                  <a:lnTo>
                    <a:pt x="84" y="453"/>
                  </a:lnTo>
                  <a:lnTo>
                    <a:pt x="56" y="441"/>
                  </a:lnTo>
                  <a:lnTo>
                    <a:pt x="38" y="417"/>
                  </a:lnTo>
                  <a:lnTo>
                    <a:pt x="34" y="374"/>
                  </a:lnTo>
                  <a:lnTo>
                    <a:pt x="33" y="318"/>
                  </a:lnTo>
                  <a:lnTo>
                    <a:pt x="23" y="257"/>
                  </a:lnTo>
                  <a:lnTo>
                    <a:pt x="15" y="215"/>
                  </a:lnTo>
                  <a:lnTo>
                    <a:pt x="13" y="166"/>
                  </a:lnTo>
                  <a:lnTo>
                    <a:pt x="15" y="116"/>
                  </a:lnTo>
                  <a:lnTo>
                    <a:pt x="22" y="67"/>
                  </a:lnTo>
                  <a:lnTo>
                    <a:pt x="21" y="47"/>
                  </a:lnTo>
                  <a:lnTo>
                    <a:pt x="20" y="29"/>
                  </a:lnTo>
                  <a:lnTo>
                    <a:pt x="21" y="0"/>
                  </a:lnTo>
                  <a:close/>
                  <a:moveTo>
                    <a:pt x="614" y="681"/>
                  </a:moveTo>
                  <a:lnTo>
                    <a:pt x="610" y="690"/>
                  </a:lnTo>
                  <a:lnTo>
                    <a:pt x="605" y="701"/>
                  </a:lnTo>
                  <a:lnTo>
                    <a:pt x="600" y="713"/>
                  </a:lnTo>
                  <a:lnTo>
                    <a:pt x="595" y="725"/>
                  </a:lnTo>
                  <a:lnTo>
                    <a:pt x="581" y="749"/>
                  </a:lnTo>
                  <a:lnTo>
                    <a:pt x="562" y="764"/>
                  </a:lnTo>
                  <a:lnTo>
                    <a:pt x="589" y="764"/>
                  </a:lnTo>
                  <a:lnTo>
                    <a:pt x="596" y="760"/>
                  </a:lnTo>
                  <a:lnTo>
                    <a:pt x="616" y="739"/>
                  </a:lnTo>
                  <a:lnTo>
                    <a:pt x="624" y="719"/>
                  </a:lnTo>
                  <a:lnTo>
                    <a:pt x="624" y="700"/>
                  </a:lnTo>
                  <a:lnTo>
                    <a:pt x="616" y="685"/>
                  </a:lnTo>
                  <a:lnTo>
                    <a:pt x="614" y="681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3" name="AutoShape 811">
              <a:extLst>
                <a:ext uri="{FF2B5EF4-FFF2-40B4-BE49-F238E27FC236}">
                  <a16:creationId xmlns:a16="http://schemas.microsoft.com/office/drawing/2014/main" id="{7C1E9451-699F-4C04-8F6D-D9B71A8E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16"/>
              <a:ext cx="516" cy="551"/>
            </a:xfrm>
            <a:custGeom>
              <a:avLst/>
              <a:gdLst>
                <a:gd name="T0" fmla="+- 0 6048 6010"/>
                <a:gd name="T1" fmla="*/ T0 w 516"/>
                <a:gd name="T2" fmla="+- 0 2210 2116"/>
                <a:gd name="T3" fmla="*/ 2210 h 551"/>
                <a:gd name="T4" fmla="+- 0 6103 6010"/>
                <a:gd name="T5" fmla="*/ T4 w 516"/>
                <a:gd name="T6" fmla="+- 0 2224 2116"/>
                <a:gd name="T7" fmla="*/ 2224 h 551"/>
                <a:gd name="T8" fmla="+- 0 6131 6010"/>
                <a:gd name="T9" fmla="*/ T8 w 516"/>
                <a:gd name="T10" fmla="+- 0 2247 2116"/>
                <a:gd name="T11" fmla="*/ 2247 h 551"/>
                <a:gd name="T12" fmla="+- 0 6138 6010"/>
                <a:gd name="T13" fmla="*/ T12 w 516"/>
                <a:gd name="T14" fmla="+- 0 2255 2116"/>
                <a:gd name="T15" fmla="*/ 2255 h 551"/>
                <a:gd name="T16" fmla="+- 0 6182 6010"/>
                <a:gd name="T17" fmla="*/ T16 w 516"/>
                <a:gd name="T18" fmla="+- 0 2333 2116"/>
                <a:gd name="T19" fmla="*/ 2333 h 551"/>
                <a:gd name="T20" fmla="+- 0 6228 6010"/>
                <a:gd name="T21" fmla="*/ T20 w 516"/>
                <a:gd name="T22" fmla="+- 0 2419 2116"/>
                <a:gd name="T23" fmla="*/ 2419 h 551"/>
                <a:gd name="T24" fmla="+- 0 6287 6010"/>
                <a:gd name="T25" fmla="*/ T24 w 516"/>
                <a:gd name="T26" fmla="+- 0 2493 2116"/>
                <a:gd name="T27" fmla="*/ 2493 h 551"/>
                <a:gd name="T28" fmla="+- 0 6328 6010"/>
                <a:gd name="T29" fmla="*/ T28 w 516"/>
                <a:gd name="T30" fmla="+- 0 2559 2116"/>
                <a:gd name="T31" fmla="*/ 2559 h 551"/>
                <a:gd name="T32" fmla="+- 0 6347 6010"/>
                <a:gd name="T33" fmla="*/ T32 w 516"/>
                <a:gd name="T34" fmla="+- 0 2615 2116"/>
                <a:gd name="T35" fmla="*/ 2615 h 551"/>
                <a:gd name="T36" fmla="+- 0 6391 6010"/>
                <a:gd name="T37" fmla="*/ T36 w 516"/>
                <a:gd name="T38" fmla="+- 0 2667 2116"/>
                <a:gd name="T39" fmla="*/ 2667 h 551"/>
                <a:gd name="T40" fmla="+- 0 6432 6010"/>
                <a:gd name="T41" fmla="*/ T40 w 516"/>
                <a:gd name="T42" fmla="+- 0 2617 2116"/>
                <a:gd name="T43" fmla="*/ 2617 h 551"/>
                <a:gd name="T44" fmla="+- 0 6501 6010"/>
                <a:gd name="T45" fmla="*/ T44 w 516"/>
                <a:gd name="T46" fmla="+- 0 2557 2116"/>
                <a:gd name="T47" fmla="*/ 2557 h 551"/>
                <a:gd name="T48" fmla="+- 0 6526 6010"/>
                <a:gd name="T49" fmla="*/ T48 w 516"/>
                <a:gd name="T50" fmla="+- 0 2535 2116"/>
                <a:gd name="T51" fmla="*/ 2535 h 551"/>
                <a:gd name="T52" fmla="+- 0 6512 6010"/>
                <a:gd name="T53" fmla="*/ T52 w 516"/>
                <a:gd name="T54" fmla="+- 0 2482 2116"/>
                <a:gd name="T55" fmla="*/ 2482 h 551"/>
                <a:gd name="T56" fmla="+- 0 6496 6010"/>
                <a:gd name="T57" fmla="*/ T56 w 516"/>
                <a:gd name="T58" fmla="+- 0 2441 2116"/>
                <a:gd name="T59" fmla="*/ 2441 h 551"/>
                <a:gd name="T60" fmla="+- 0 6461 6010"/>
                <a:gd name="T61" fmla="*/ T60 w 516"/>
                <a:gd name="T62" fmla="+- 0 2355 2116"/>
                <a:gd name="T63" fmla="*/ 2355 h 551"/>
                <a:gd name="T64" fmla="+- 0 6442 6010"/>
                <a:gd name="T65" fmla="*/ T64 w 516"/>
                <a:gd name="T66" fmla="+- 0 2319 2116"/>
                <a:gd name="T67" fmla="*/ 2319 h 551"/>
                <a:gd name="T68" fmla="+- 0 6311 6010"/>
                <a:gd name="T69" fmla="*/ T68 w 516"/>
                <a:gd name="T70" fmla="+- 0 2286 2116"/>
                <a:gd name="T71" fmla="*/ 2286 h 551"/>
                <a:gd name="T72" fmla="+- 0 6302 6010"/>
                <a:gd name="T73" fmla="*/ T72 w 516"/>
                <a:gd name="T74" fmla="+- 0 2229 2116"/>
                <a:gd name="T75" fmla="*/ 2229 h 551"/>
                <a:gd name="T76" fmla="+- 0 6181 6010"/>
                <a:gd name="T77" fmla="*/ T76 w 516"/>
                <a:gd name="T78" fmla="+- 0 2219 2116"/>
                <a:gd name="T79" fmla="*/ 2219 h 551"/>
                <a:gd name="T80" fmla="+- 0 6363 6010"/>
                <a:gd name="T81" fmla="*/ T80 w 516"/>
                <a:gd name="T82" fmla="+- 0 2116 2116"/>
                <a:gd name="T83" fmla="*/ 2116 h 551"/>
                <a:gd name="T84" fmla="+- 0 6347 6010"/>
                <a:gd name="T85" fmla="*/ T84 w 516"/>
                <a:gd name="T86" fmla="+- 0 2162 2116"/>
                <a:gd name="T87" fmla="*/ 2162 h 551"/>
                <a:gd name="T88" fmla="+- 0 6348 6010"/>
                <a:gd name="T89" fmla="*/ T88 w 516"/>
                <a:gd name="T90" fmla="+- 0 2201 2116"/>
                <a:gd name="T91" fmla="*/ 2201 h 551"/>
                <a:gd name="T92" fmla="+- 0 6365 6010"/>
                <a:gd name="T93" fmla="*/ T92 w 516"/>
                <a:gd name="T94" fmla="+- 0 2258 2116"/>
                <a:gd name="T95" fmla="*/ 2258 h 551"/>
                <a:gd name="T96" fmla="+- 0 6315 6010"/>
                <a:gd name="T97" fmla="*/ T96 w 516"/>
                <a:gd name="T98" fmla="+- 0 2319 2116"/>
                <a:gd name="T99" fmla="*/ 2319 h 551"/>
                <a:gd name="T100" fmla="+- 0 6432 6010"/>
                <a:gd name="T101" fmla="*/ T100 w 516"/>
                <a:gd name="T102" fmla="+- 0 2301 2116"/>
                <a:gd name="T103" fmla="*/ 2301 h 551"/>
                <a:gd name="T104" fmla="+- 0 6420 6010"/>
                <a:gd name="T105" fmla="*/ T104 w 516"/>
                <a:gd name="T106" fmla="+- 0 2277 2116"/>
                <a:gd name="T107" fmla="*/ 2277 h 551"/>
                <a:gd name="T108" fmla="+- 0 6414 6010"/>
                <a:gd name="T109" fmla="*/ T108 w 516"/>
                <a:gd name="T110" fmla="+- 0 2249 2116"/>
                <a:gd name="T111" fmla="*/ 2249 h 551"/>
                <a:gd name="T112" fmla="+- 0 6418 6010"/>
                <a:gd name="T113" fmla="*/ T112 w 516"/>
                <a:gd name="T114" fmla="+- 0 2217 2116"/>
                <a:gd name="T115" fmla="*/ 2217 h 551"/>
                <a:gd name="T116" fmla="+- 0 6407 6010"/>
                <a:gd name="T117" fmla="*/ T116 w 516"/>
                <a:gd name="T118" fmla="+- 0 2183 2116"/>
                <a:gd name="T119" fmla="*/ 2183 h 551"/>
                <a:gd name="T120" fmla="+- 0 6379 6010"/>
                <a:gd name="T121" fmla="*/ T120 w 516"/>
                <a:gd name="T122" fmla="+- 0 2127 2116"/>
                <a:gd name="T123" fmla="*/ 2127 h 551"/>
                <a:gd name="T124" fmla="+- 0 6262 6010"/>
                <a:gd name="T125" fmla="*/ T124 w 516"/>
                <a:gd name="T126" fmla="+- 0 2163 2116"/>
                <a:gd name="T127" fmla="*/ 2163 h 551"/>
                <a:gd name="T128" fmla="+- 0 6234 6010"/>
                <a:gd name="T129" fmla="*/ T128 w 516"/>
                <a:gd name="T130" fmla="+- 0 2182 2116"/>
                <a:gd name="T131" fmla="*/ 2182 h 551"/>
                <a:gd name="T132" fmla="+- 0 6213 6010"/>
                <a:gd name="T133" fmla="*/ T132 w 516"/>
                <a:gd name="T134" fmla="+- 0 2229 2116"/>
                <a:gd name="T135" fmla="*/ 2229 h 551"/>
                <a:gd name="T136" fmla="+- 0 6299 6010"/>
                <a:gd name="T137" fmla="*/ T136 w 516"/>
                <a:gd name="T138" fmla="+- 0 2213 2116"/>
                <a:gd name="T139" fmla="*/ 2213 h 551"/>
                <a:gd name="T140" fmla="+- 0 6262 6010"/>
                <a:gd name="T141" fmla="*/ T140 w 516"/>
                <a:gd name="T142" fmla="+- 0 2163 2116"/>
                <a:gd name="T143" fmla="*/ 2163 h 551"/>
                <a:gd name="T144" fmla="+- 0 6050 6010"/>
                <a:gd name="T145" fmla="*/ T144 w 516"/>
                <a:gd name="T146" fmla="+- 0 2160 2116"/>
                <a:gd name="T147" fmla="*/ 2160 h 551"/>
                <a:gd name="T148" fmla="+- 0 6023 6010"/>
                <a:gd name="T149" fmla="*/ T148 w 516"/>
                <a:gd name="T150" fmla="+- 0 2193 2116"/>
                <a:gd name="T151" fmla="*/ 2193 h 551"/>
                <a:gd name="T152" fmla="+- 0 6023 6010"/>
                <a:gd name="T153" fmla="*/ T152 w 516"/>
                <a:gd name="T154" fmla="+- 0 2210 2116"/>
                <a:gd name="T155" fmla="*/ 2210 h 551"/>
                <a:gd name="T156" fmla="+- 0 6161 6010"/>
                <a:gd name="T157" fmla="*/ T156 w 516"/>
                <a:gd name="T158" fmla="+- 0 2210 2116"/>
                <a:gd name="T159" fmla="*/ 2210 h 551"/>
                <a:gd name="T160" fmla="+- 0 6123 6010"/>
                <a:gd name="T161" fmla="*/ T160 w 516"/>
                <a:gd name="T162" fmla="+- 0 2188 2116"/>
                <a:gd name="T163" fmla="*/ 2188 h 551"/>
                <a:gd name="T164" fmla="+- 0 6078 6010"/>
                <a:gd name="T165" fmla="*/ T164 w 516"/>
                <a:gd name="T166" fmla="+- 0 2155 2116"/>
                <a:gd name="T167" fmla="*/ 2155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516" h="551">
                  <a:moveTo>
                    <a:pt x="151" y="94"/>
                  </a:moveTo>
                  <a:lnTo>
                    <a:pt x="38" y="94"/>
                  </a:lnTo>
                  <a:lnTo>
                    <a:pt x="68" y="97"/>
                  </a:lnTo>
                  <a:lnTo>
                    <a:pt x="93" y="108"/>
                  </a:lnTo>
                  <a:lnTo>
                    <a:pt x="110" y="121"/>
                  </a:lnTo>
                  <a:lnTo>
                    <a:pt x="121" y="131"/>
                  </a:lnTo>
                  <a:lnTo>
                    <a:pt x="126" y="137"/>
                  </a:lnTo>
                  <a:lnTo>
                    <a:pt x="128" y="139"/>
                  </a:lnTo>
                  <a:lnTo>
                    <a:pt x="152" y="170"/>
                  </a:lnTo>
                  <a:lnTo>
                    <a:pt x="172" y="217"/>
                  </a:lnTo>
                  <a:lnTo>
                    <a:pt x="194" y="263"/>
                  </a:lnTo>
                  <a:lnTo>
                    <a:pt x="218" y="303"/>
                  </a:lnTo>
                  <a:lnTo>
                    <a:pt x="246" y="339"/>
                  </a:lnTo>
                  <a:lnTo>
                    <a:pt x="277" y="377"/>
                  </a:lnTo>
                  <a:lnTo>
                    <a:pt x="297" y="405"/>
                  </a:lnTo>
                  <a:lnTo>
                    <a:pt x="318" y="443"/>
                  </a:lnTo>
                  <a:lnTo>
                    <a:pt x="317" y="476"/>
                  </a:lnTo>
                  <a:lnTo>
                    <a:pt x="337" y="499"/>
                  </a:lnTo>
                  <a:lnTo>
                    <a:pt x="359" y="522"/>
                  </a:lnTo>
                  <a:lnTo>
                    <a:pt x="381" y="551"/>
                  </a:lnTo>
                  <a:lnTo>
                    <a:pt x="396" y="530"/>
                  </a:lnTo>
                  <a:lnTo>
                    <a:pt x="422" y="501"/>
                  </a:lnTo>
                  <a:lnTo>
                    <a:pt x="454" y="471"/>
                  </a:lnTo>
                  <a:lnTo>
                    <a:pt x="491" y="441"/>
                  </a:lnTo>
                  <a:lnTo>
                    <a:pt x="515" y="420"/>
                  </a:lnTo>
                  <a:lnTo>
                    <a:pt x="516" y="419"/>
                  </a:lnTo>
                  <a:lnTo>
                    <a:pt x="510" y="394"/>
                  </a:lnTo>
                  <a:lnTo>
                    <a:pt x="502" y="366"/>
                  </a:lnTo>
                  <a:lnTo>
                    <a:pt x="498" y="354"/>
                  </a:lnTo>
                  <a:lnTo>
                    <a:pt x="486" y="325"/>
                  </a:lnTo>
                  <a:lnTo>
                    <a:pt x="468" y="279"/>
                  </a:lnTo>
                  <a:lnTo>
                    <a:pt x="451" y="239"/>
                  </a:lnTo>
                  <a:lnTo>
                    <a:pt x="433" y="205"/>
                  </a:lnTo>
                  <a:lnTo>
                    <a:pt x="432" y="203"/>
                  </a:lnTo>
                  <a:lnTo>
                    <a:pt x="305" y="203"/>
                  </a:lnTo>
                  <a:lnTo>
                    <a:pt x="301" y="170"/>
                  </a:lnTo>
                  <a:lnTo>
                    <a:pt x="296" y="132"/>
                  </a:lnTo>
                  <a:lnTo>
                    <a:pt x="292" y="113"/>
                  </a:lnTo>
                  <a:lnTo>
                    <a:pt x="203" y="113"/>
                  </a:lnTo>
                  <a:lnTo>
                    <a:pt x="171" y="103"/>
                  </a:lnTo>
                  <a:lnTo>
                    <a:pt x="151" y="94"/>
                  </a:lnTo>
                  <a:close/>
                  <a:moveTo>
                    <a:pt x="353" y="0"/>
                  </a:moveTo>
                  <a:lnTo>
                    <a:pt x="344" y="22"/>
                  </a:lnTo>
                  <a:lnTo>
                    <a:pt x="337" y="46"/>
                  </a:lnTo>
                  <a:lnTo>
                    <a:pt x="332" y="70"/>
                  </a:lnTo>
                  <a:lnTo>
                    <a:pt x="338" y="85"/>
                  </a:lnTo>
                  <a:lnTo>
                    <a:pt x="346" y="108"/>
                  </a:lnTo>
                  <a:lnTo>
                    <a:pt x="355" y="142"/>
                  </a:lnTo>
                  <a:lnTo>
                    <a:pt x="365" y="188"/>
                  </a:lnTo>
                  <a:lnTo>
                    <a:pt x="305" y="203"/>
                  </a:lnTo>
                  <a:lnTo>
                    <a:pt x="432" y="203"/>
                  </a:lnTo>
                  <a:lnTo>
                    <a:pt x="422" y="185"/>
                  </a:lnTo>
                  <a:lnTo>
                    <a:pt x="413" y="169"/>
                  </a:lnTo>
                  <a:lnTo>
                    <a:pt x="410" y="161"/>
                  </a:lnTo>
                  <a:lnTo>
                    <a:pt x="406" y="148"/>
                  </a:lnTo>
                  <a:lnTo>
                    <a:pt x="404" y="133"/>
                  </a:lnTo>
                  <a:lnTo>
                    <a:pt x="408" y="120"/>
                  </a:lnTo>
                  <a:lnTo>
                    <a:pt x="408" y="101"/>
                  </a:lnTo>
                  <a:lnTo>
                    <a:pt x="403" y="82"/>
                  </a:lnTo>
                  <a:lnTo>
                    <a:pt x="397" y="67"/>
                  </a:lnTo>
                  <a:lnTo>
                    <a:pt x="393" y="59"/>
                  </a:lnTo>
                  <a:lnTo>
                    <a:pt x="369" y="11"/>
                  </a:lnTo>
                  <a:lnTo>
                    <a:pt x="353" y="0"/>
                  </a:lnTo>
                  <a:close/>
                  <a:moveTo>
                    <a:pt x="252" y="47"/>
                  </a:moveTo>
                  <a:lnTo>
                    <a:pt x="244" y="47"/>
                  </a:lnTo>
                  <a:lnTo>
                    <a:pt x="224" y="66"/>
                  </a:lnTo>
                  <a:lnTo>
                    <a:pt x="212" y="92"/>
                  </a:lnTo>
                  <a:lnTo>
                    <a:pt x="203" y="113"/>
                  </a:lnTo>
                  <a:lnTo>
                    <a:pt x="292" y="113"/>
                  </a:lnTo>
                  <a:lnTo>
                    <a:pt x="289" y="97"/>
                  </a:lnTo>
                  <a:lnTo>
                    <a:pt x="277" y="73"/>
                  </a:lnTo>
                  <a:lnTo>
                    <a:pt x="252" y="47"/>
                  </a:lnTo>
                  <a:close/>
                  <a:moveTo>
                    <a:pt x="56" y="30"/>
                  </a:moveTo>
                  <a:lnTo>
                    <a:pt x="40" y="44"/>
                  </a:lnTo>
                  <a:lnTo>
                    <a:pt x="26" y="59"/>
                  </a:lnTo>
                  <a:lnTo>
                    <a:pt x="13" y="77"/>
                  </a:lnTo>
                  <a:lnTo>
                    <a:pt x="0" y="96"/>
                  </a:lnTo>
                  <a:lnTo>
                    <a:pt x="13" y="94"/>
                  </a:lnTo>
                  <a:lnTo>
                    <a:pt x="38" y="94"/>
                  </a:lnTo>
                  <a:lnTo>
                    <a:pt x="151" y="94"/>
                  </a:lnTo>
                  <a:lnTo>
                    <a:pt x="139" y="88"/>
                  </a:lnTo>
                  <a:lnTo>
                    <a:pt x="113" y="72"/>
                  </a:lnTo>
                  <a:lnTo>
                    <a:pt x="84" y="52"/>
                  </a:lnTo>
                  <a:lnTo>
                    <a:pt x="68" y="39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4" name="AutoShape 810">
              <a:extLst>
                <a:ext uri="{FF2B5EF4-FFF2-40B4-BE49-F238E27FC236}">
                  <a16:creationId xmlns:a16="http://schemas.microsoft.com/office/drawing/2014/main" id="{8986C94A-1F2E-4FB6-87C0-2104E152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45"/>
              <a:ext cx="108" cy="67"/>
            </a:xfrm>
            <a:custGeom>
              <a:avLst/>
              <a:gdLst>
                <a:gd name="T0" fmla="+- 0 6066 6010"/>
                <a:gd name="T1" fmla="*/ T0 w 108"/>
                <a:gd name="T2" fmla="+- 0 2146 2146"/>
                <a:gd name="T3" fmla="*/ 2146 h 67"/>
                <a:gd name="T4" fmla="+- 0 6050 6010"/>
                <a:gd name="T5" fmla="*/ T4 w 108"/>
                <a:gd name="T6" fmla="+- 0 2160 2146"/>
                <a:gd name="T7" fmla="*/ 2160 h 67"/>
                <a:gd name="T8" fmla="+- 0 6036 6010"/>
                <a:gd name="T9" fmla="*/ T8 w 108"/>
                <a:gd name="T10" fmla="+- 0 2175 2146"/>
                <a:gd name="T11" fmla="*/ 2175 h 67"/>
                <a:gd name="T12" fmla="+- 0 6023 6010"/>
                <a:gd name="T13" fmla="*/ T12 w 108"/>
                <a:gd name="T14" fmla="+- 0 2193 2146"/>
                <a:gd name="T15" fmla="*/ 2193 h 67"/>
                <a:gd name="T16" fmla="+- 0 6010 6010"/>
                <a:gd name="T17" fmla="*/ T16 w 108"/>
                <a:gd name="T18" fmla="+- 0 2212 2146"/>
                <a:gd name="T19" fmla="*/ 2212 h 67"/>
                <a:gd name="T20" fmla="+- 0 6012 6010"/>
                <a:gd name="T21" fmla="*/ T20 w 108"/>
                <a:gd name="T22" fmla="+- 0 2211 2146"/>
                <a:gd name="T23" fmla="*/ 2211 h 67"/>
                <a:gd name="T24" fmla="+- 0 6020 6010"/>
                <a:gd name="T25" fmla="*/ T24 w 108"/>
                <a:gd name="T26" fmla="+- 0 2210 2146"/>
                <a:gd name="T27" fmla="*/ 2210 h 67"/>
                <a:gd name="T28" fmla="+- 0 6032 6010"/>
                <a:gd name="T29" fmla="*/ T28 w 108"/>
                <a:gd name="T30" fmla="+- 0 2210 2146"/>
                <a:gd name="T31" fmla="*/ 2210 h 67"/>
                <a:gd name="T32" fmla="+- 0 6039 6010"/>
                <a:gd name="T33" fmla="*/ T32 w 108"/>
                <a:gd name="T34" fmla="+- 0 2203 2146"/>
                <a:gd name="T35" fmla="*/ 2203 h 67"/>
                <a:gd name="T36" fmla="+- 0 6047 6010"/>
                <a:gd name="T37" fmla="*/ T36 w 108"/>
                <a:gd name="T38" fmla="+- 0 2197 2146"/>
                <a:gd name="T39" fmla="*/ 2197 h 67"/>
                <a:gd name="T40" fmla="+- 0 6056 6010"/>
                <a:gd name="T41" fmla="*/ T40 w 108"/>
                <a:gd name="T42" fmla="+- 0 2192 2146"/>
                <a:gd name="T43" fmla="*/ 2192 h 67"/>
                <a:gd name="T44" fmla="+- 0 6066 6010"/>
                <a:gd name="T45" fmla="*/ T44 w 108"/>
                <a:gd name="T46" fmla="+- 0 2187 2146"/>
                <a:gd name="T47" fmla="*/ 2187 h 67"/>
                <a:gd name="T48" fmla="+- 0 6090 6010"/>
                <a:gd name="T49" fmla="*/ T48 w 108"/>
                <a:gd name="T50" fmla="+- 0 2181 2146"/>
                <a:gd name="T51" fmla="*/ 2181 h 67"/>
                <a:gd name="T52" fmla="+- 0 6112 6010"/>
                <a:gd name="T53" fmla="*/ T52 w 108"/>
                <a:gd name="T54" fmla="+- 0 2181 2146"/>
                <a:gd name="T55" fmla="*/ 2181 h 67"/>
                <a:gd name="T56" fmla="+- 0 6094 6010"/>
                <a:gd name="T57" fmla="*/ T56 w 108"/>
                <a:gd name="T58" fmla="+- 0 2168 2146"/>
                <a:gd name="T59" fmla="*/ 2168 h 67"/>
                <a:gd name="T60" fmla="+- 0 6078 6010"/>
                <a:gd name="T61" fmla="*/ T60 w 108"/>
                <a:gd name="T62" fmla="+- 0 2155 2146"/>
                <a:gd name="T63" fmla="*/ 2155 h 67"/>
                <a:gd name="T64" fmla="+- 0 6066 6010"/>
                <a:gd name="T65" fmla="*/ T64 w 108"/>
                <a:gd name="T66" fmla="+- 0 2146 2146"/>
                <a:gd name="T67" fmla="*/ 2146 h 67"/>
                <a:gd name="T68" fmla="+- 0 6112 6010"/>
                <a:gd name="T69" fmla="*/ T68 w 108"/>
                <a:gd name="T70" fmla="+- 0 2181 2146"/>
                <a:gd name="T71" fmla="*/ 2181 h 67"/>
                <a:gd name="T72" fmla="+- 0 6090 6010"/>
                <a:gd name="T73" fmla="*/ T72 w 108"/>
                <a:gd name="T74" fmla="+- 0 2181 2146"/>
                <a:gd name="T75" fmla="*/ 2181 h 67"/>
                <a:gd name="T76" fmla="+- 0 6106 6010"/>
                <a:gd name="T77" fmla="*/ T76 w 108"/>
                <a:gd name="T78" fmla="+- 0 2181 2146"/>
                <a:gd name="T79" fmla="*/ 2181 h 67"/>
                <a:gd name="T80" fmla="+- 0 6115 6010"/>
                <a:gd name="T81" fmla="*/ T80 w 108"/>
                <a:gd name="T82" fmla="+- 0 2184 2146"/>
                <a:gd name="T83" fmla="*/ 2184 h 67"/>
                <a:gd name="T84" fmla="+- 0 6118 6010"/>
                <a:gd name="T85" fmla="*/ T84 w 108"/>
                <a:gd name="T86" fmla="+- 0 2186 2146"/>
                <a:gd name="T87" fmla="*/ 2186 h 67"/>
                <a:gd name="T88" fmla="+- 0 6116 6010"/>
                <a:gd name="T89" fmla="*/ T88 w 108"/>
                <a:gd name="T90" fmla="+- 0 2184 2146"/>
                <a:gd name="T91" fmla="*/ 2184 h 67"/>
                <a:gd name="T92" fmla="+- 0 6112 6010"/>
                <a:gd name="T93" fmla="*/ T92 w 108"/>
                <a:gd name="T94" fmla="+- 0 2181 2146"/>
                <a:gd name="T95" fmla="*/ 2181 h 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08" h="67">
                  <a:moveTo>
                    <a:pt x="56" y="0"/>
                  </a:moveTo>
                  <a:lnTo>
                    <a:pt x="40" y="14"/>
                  </a:lnTo>
                  <a:lnTo>
                    <a:pt x="26" y="29"/>
                  </a:lnTo>
                  <a:lnTo>
                    <a:pt x="13" y="47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10" y="64"/>
                  </a:lnTo>
                  <a:lnTo>
                    <a:pt x="22" y="64"/>
                  </a:lnTo>
                  <a:lnTo>
                    <a:pt x="29" y="57"/>
                  </a:lnTo>
                  <a:lnTo>
                    <a:pt x="37" y="51"/>
                  </a:lnTo>
                  <a:lnTo>
                    <a:pt x="46" y="46"/>
                  </a:lnTo>
                  <a:lnTo>
                    <a:pt x="56" y="41"/>
                  </a:lnTo>
                  <a:lnTo>
                    <a:pt x="80" y="35"/>
                  </a:lnTo>
                  <a:lnTo>
                    <a:pt x="102" y="35"/>
                  </a:lnTo>
                  <a:lnTo>
                    <a:pt x="84" y="22"/>
                  </a:lnTo>
                  <a:lnTo>
                    <a:pt x="68" y="9"/>
                  </a:lnTo>
                  <a:lnTo>
                    <a:pt x="56" y="0"/>
                  </a:lnTo>
                  <a:close/>
                  <a:moveTo>
                    <a:pt x="102" y="35"/>
                  </a:moveTo>
                  <a:lnTo>
                    <a:pt x="80" y="35"/>
                  </a:lnTo>
                  <a:lnTo>
                    <a:pt x="96" y="35"/>
                  </a:lnTo>
                  <a:lnTo>
                    <a:pt x="105" y="38"/>
                  </a:lnTo>
                  <a:lnTo>
                    <a:pt x="108" y="40"/>
                  </a:lnTo>
                  <a:lnTo>
                    <a:pt x="106" y="38"/>
                  </a:lnTo>
                  <a:lnTo>
                    <a:pt x="102" y="35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5" name="AutoShape 809">
              <a:extLst>
                <a:ext uri="{FF2B5EF4-FFF2-40B4-BE49-F238E27FC236}">
                  <a16:creationId xmlns:a16="http://schemas.microsoft.com/office/drawing/2014/main" id="{8CC3FCFB-CB2D-4A3F-BC65-DC42734F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43"/>
              <a:ext cx="547" cy="843"/>
            </a:xfrm>
            <a:custGeom>
              <a:avLst/>
              <a:gdLst>
                <a:gd name="T0" fmla="+- 0 6015 6014"/>
                <a:gd name="T1" fmla="*/ T0 w 547"/>
                <a:gd name="T2" fmla="+- 0 2872 2143"/>
                <a:gd name="T3" fmla="*/ 2872 h 843"/>
                <a:gd name="T4" fmla="+- 0 6017 6014"/>
                <a:gd name="T5" fmla="*/ T4 w 547"/>
                <a:gd name="T6" fmla="+- 0 2925 2143"/>
                <a:gd name="T7" fmla="*/ 2925 h 843"/>
                <a:gd name="T8" fmla="+- 0 6126 6014"/>
                <a:gd name="T9" fmla="*/ T8 w 547"/>
                <a:gd name="T10" fmla="+- 0 2974 2143"/>
                <a:gd name="T11" fmla="*/ 2974 h 843"/>
                <a:gd name="T12" fmla="+- 0 6340 6014"/>
                <a:gd name="T13" fmla="*/ T12 w 547"/>
                <a:gd name="T14" fmla="+- 0 2977 2143"/>
                <a:gd name="T15" fmla="*/ 2977 h 843"/>
                <a:gd name="T16" fmla="+- 0 6479 6014"/>
                <a:gd name="T17" fmla="*/ T16 w 547"/>
                <a:gd name="T18" fmla="+- 0 2938 2143"/>
                <a:gd name="T19" fmla="*/ 2938 h 843"/>
                <a:gd name="T20" fmla="+- 0 6261 6014"/>
                <a:gd name="T21" fmla="*/ T20 w 547"/>
                <a:gd name="T22" fmla="+- 0 2920 2143"/>
                <a:gd name="T23" fmla="*/ 2920 h 843"/>
                <a:gd name="T24" fmla="+- 0 6130 6014"/>
                <a:gd name="T25" fmla="*/ T24 w 547"/>
                <a:gd name="T26" fmla="+- 0 2908 2143"/>
                <a:gd name="T27" fmla="*/ 2908 h 843"/>
                <a:gd name="T28" fmla="+- 0 6014 6014"/>
                <a:gd name="T29" fmla="*/ T28 w 547"/>
                <a:gd name="T30" fmla="+- 0 2855 2143"/>
                <a:gd name="T31" fmla="*/ 2855 h 843"/>
                <a:gd name="T32" fmla="+- 0 6326 6014"/>
                <a:gd name="T33" fmla="*/ T32 w 547"/>
                <a:gd name="T34" fmla="+- 0 2691 2143"/>
                <a:gd name="T35" fmla="*/ 2691 h 843"/>
                <a:gd name="T36" fmla="+- 0 6271 6014"/>
                <a:gd name="T37" fmla="*/ T36 w 547"/>
                <a:gd name="T38" fmla="+- 0 2769 2143"/>
                <a:gd name="T39" fmla="*/ 2769 h 843"/>
                <a:gd name="T40" fmla="+- 0 6265 6014"/>
                <a:gd name="T41" fmla="*/ T40 w 547"/>
                <a:gd name="T42" fmla="+- 0 2879 2143"/>
                <a:gd name="T43" fmla="*/ 2879 h 843"/>
                <a:gd name="T44" fmla="+- 0 6515 6014"/>
                <a:gd name="T45" fmla="*/ T44 w 547"/>
                <a:gd name="T46" fmla="+- 0 2920 2143"/>
                <a:gd name="T47" fmla="*/ 2920 h 843"/>
                <a:gd name="T48" fmla="+- 0 6526 6014"/>
                <a:gd name="T49" fmla="*/ T48 w 547"/>
                <a:gd name="T50" fmla="+- 0 2914 2143"/>
                <a:gd name="T51" fmla="*/ 2914 h 843"/>
                <a:gd name="T52" fmla="+- 0 6330 6014"/>
                <a:gd name="T53" fmla="*/ T52 w 547"/>
                <a:gd name="T54" fmla="+- 0 2802 2143"/>
                <a:gd name="T55" fmla="*/ 2802 h 843"/>
                <a:gd name="T56" fmla="+- 0 6330 6014"/>
                <a:gd name="T57" fmla="*/ T56 w 547"/>
                <a:gd name="T58" fmla="+- 0 2748 2143"/>
                <a:gd name="T59" fmla="*/ 2748 h 843"/>
                <a:gd name="T60" fmla="+- 0 6329 6014"/>
                <a:gd name="T61" fmla="*/ T60 w 547"/>
                <a:gd name="T62" fmla="+- 0 2688 2143"/>
                <a:gd name="T63" fmla="*/ 2688 h 843"/>
                <a:gd name="T64" fmla="+- 0 6347 6014"/>
                <a:gd name="T65" fmla="*/ T64 w 547"/>
                <a:gd name="T66" fmla="+- 0 2162 2143"/>
                <a:gd name="T67" fmla="*/ 2162 h 843"/>
                <a:gd name="T68" fmla="+- 0 6346 6014"/>
                <a:gd name="T69" fmla="*/ T68 w 547"/>
                <a:gd name="T70" fmla="+- 0 2193 2143"/>
                <a:gd name="T71" fmla="*/ 2193 h 843"/>
                <a:gd name="T72" fmla="+- 0 6354 6014"/>
                <a:gd name="T73" fmla="*/ T72 w 547"/>
                <a:gd name="T74" fmla="+- 0 2218 2143"/>
                <a:gd name="T75" fmla="*/ 2218 h 843"/>
                <a:gd name="T76" fmla="+- 0 6375 6014"/>
                <a:gd name="T77" fmla="*/ T76 w 547"/>
                <a:gd name="T78" fmla="+- 0 2276 2143"/>
                <a:gd name="T79" fmla="*/ 2276 h 843"/>
                <a:gd name="T80" fmla="+- 0 6406 6014"/>
                <a:gd name="T81" fmla="*/ T80 w 547"/>
                <a:gd name="T82" fmla="+- 0 2379 2143"/>
                <a:gd name="T83" fmla="*/ 2379 h 843"/>
                <a:gd name="T84" fmla="+- 0 6427 6014"/>
                <a:gd name="T85" fmla="*/ T84 w 547"/>
                <a:gd name="T86" fmla="+- 0 2475 2143"/>
                <a:gd name="T87" fmla="*/ 2475 h 843"/>
                <a:gd name="T88" fmla="+- 0 6441 6014"/>
                <a:gd name="T89" fmla="*/ T88 w 547"/>
                <a:gd name="T90" fmla="+- 0 2559 2143"/>
                <a:gd name="T91" fmla="*/ 2559 h 843"/>
                <a:gd name="T92" fmla="+- 0 6454 6014"/>
                <a:gd name="T93" fmla="*/ T92 w 547"/>
                <a:gd name="T94" fmla="+- 0 2679 2143"/>
                <a:gd name="T95" fmla="*/ 2679 h 843"/>
                <a:gd name="T96" fmla="+- 0 6463 6014"/>
                <a:gd name="T97" fmla="*/ T96 w 547"/>
                <a:gd name="T98" fmla="+- 0 2822 2143"/>
                <a:gd name="T99" fmla="*/ 2822 h 843"/>
                <a:gd name="T100" fmla="+- 0 6458 6014"/>
                <a:gd name="T101" fmla="*/ T100 w 547"/>
                <a:gd name="T102" fmla="+- 0 2884 2143"/>
                <a:gd name="T103" fmla="*/ 2884 h 843"/>
                <a:gd name="T104" fmla="+- 0 6448 6014"/>
                <a:gd name="T105" fmla="*/ T104 w 547"/>
                <a:gd name="T106" fmla="+- 0 2887 2143"/>
                <a:gd name="T107" fmla="*/ 2887 h 843"/>
                <a:gd name="T108" fmla="+- 0 6389 6014"/>
                <a:gd name="T109" fmla="*/ T108 w 547"/>
                <a:gd name="T110" fmla="+- 0 2903 2143"/>
                <a:gd name="T111" fmla="*/ 2903 h 843"/>
                <a:gd name="T112" fmla="+- 0 6327 6014"/>
                <a:gd name="T113" fmla="*/ T112 w 547"/>
                <a:gd name="T114" fmla="+- 0 2914 2143"/>
                <a:gd name="T115" fmla="*/ 2914 h 843"/>
                <a:gd name="T116" fmla="+- 0 6561 6014"/>
                <a:gd name="T117" fmla="*/ T116 w 547"/>
                <a:gd name="T118" fmla="+- 0 2890 2143"/>
                <a:gd name="T119" fmla="*/ 2890 h 843"/>
                <a:gd name="T120" fmla="+- 0 6560 6014"/>
                <a:gd name="T121" fmla="*/ T120 w 547"/>
                <a:gd name="T122" fmla="+- 0 2855 2143"/>
                <a:gd name="T123" fmla="*/ 2855 h 843"/>
                <a:gd name="T124" fmla="+- 0 6516 6014"/>
                <a:gd name="T125" fmla="*/ T124 w 547"/>
                <a:gd name="T126" fmla="+- 0 2795 2143"/>
                <a:gd name="T127" fmla="*/ 2795 h 843"/>
                <a:gd name="T128" fmla="+- 0 6499 6014"/>
                <a:gd name="T129" fmla="*/ T128 w 547"/>
                <a:gd name="T130" fmla="+- 0 2653 2143"/>
                <a:gd name="T131" fmla="*/ 2653 h 843"/>
                <a:gd name="T132" fmla="+- 0 6482 6014"/>
                <a:gd name="T133" fmla="*/ T132 w 547"/>
                <a:gd name="T134" fmla="+- 0 2555 2143"/>
                <a:gd name="T135" fmla="*/ 2555 h 843"/>
                <a:gd name="T136" fmla="+- 0 6474 6014"/>
                <a:gd name="T137" fmla="*/ T136 w 547"/>
                <a:gd name="T138" fmla="+- 0 2514 2143"/>
                <a:gd name="T139" fmla="*/ 2514 h 843"/>
                <a:gd name="T140" fmla="+- 0 6449 6014"/>
                <a:gd name="T141" fmla="*/ T140 w 547"/>
                <a:gd name="T142" fmla="+- 0 2415 2143"/>
                <a:gd name="T143" fmla="*/ 2415 h 843"/>
                <a:gd name="T144" fmla="+- 0 6395 6014"/>
                <a:gd name="T145" fmla="*/ T144 w 547"/>
                <a:gd name="T146" fmla="+- 0 2253 2143"/>
                <a:gd name="T147" fmla="*/ 2253 h 843"/>
                <a:gd name="T148" fmla="+- 0 6352 6014"/>
                <a:gd name="T149" fmla="*/ T148 w 547"/>
                <a:gd name="T150" fmla="+- 0 2143 2143"/>
                <a:gd name="T151" fmla="*/ 2143 h 843"/>
                <a:gd name="T152" fmla="+- 0 6551 6014"/>
                <a:gd name="T153" fmla="*/ T152 w 547"/>
                <a:gd name="T154" fmla="+- 0 2831 2143"/>
                <a:gd name="T155" fmla="*/ 2831 h 843"/>
                <a:gd name="T156" fmla="+- 0 6531 6014"/>
                <a:gd name="T157" fmla="*/ T156 w 547"/>
                <a:gd name="T158" fmla="+- 0 2847 2143"/>
                <a:gd name="T159" fmla="*/ 2847 h 843"/>
                <a:gd name="T160" fmla="+- 0 6560 6014"/>
                <a:gd name="T161" fmla="*/ T160 w 547"/>
                <a:gd name="T162" fmla="+- 0 2855 2143"/>
                <a:gd name="T163" fmla="*/ 2855 h 843"/>
                <a:gd name="T164" fmla="+- 0 6559 6014"/>
                <a:gd name="T165" fmla="*/ T164 w 547"/>
                <a:gd name="T166" fmla="+- 0 2822 2143"/>
                <a:gd name="T167" fmla="*/ 2822 h 843"/>
                <a:gd name="T168" fmla="+- 0 6041 6014"/>
                <a:gd name="T169" fmla="*/ T168 w 547"/>
                <a:gd name="T170" fmla="+- 0 2198 2143"/>
                <a:gd name="T171" fmla="*/ 2198 h 843"/>
                <a:gd name="T172" fmla="+- 0 6103 6014"/>
                <a:gd name="T173" fmla="*/ T172 w 547"/>
                <a:gd name="T174" fmla="+- 0 2204 2143"/>
                <a:gd name="T175" fmla="*/ 2204 h 843"/>
                <a:gd name="T176" fmla="+- 0 6195 6014"/>
                <a:gd name="T177" fmla="*/ T176 w 547"/>
                <a:gd name="T178" fmla="+- 0 2251 2143"/>
                <a:gd name="T179" fmla="*/ 2251 h 843"/>
                <a:gd name="T180" fmla="+- 0 6248 6014"/>
                <a:gd name="T181" fmla="*/ T180 w 547"/>
                <a:gd name="T182" fmla="+- 0 2373 2143"/>
                <a:gd name="T183" fmla="*/ 2373 h 843"/>
                <a:gd name="T184" fmla="+- 0 6287 6014"/>
                <a:gd name="T185" fmla="*/ T184 w 547"/>
                <a:gd name="T186" fmla="+- 0 2493 2143"/>
                <a:gd name="T187" fmla="*/ 2493 h 843"/>
                <a:gd name="T188" fmla="+- 0 6317 6014"/>
                <a:gd name="T189" fmla="*/ T188 w 547"/>
                <a:gd name="T190" fmla="+- 0 2540 2143"/>
                <a:gd name="T191" fmla="*/ 2540 h 843"/>
                <a:gd name="T192" fmla="+- 0 6285 6014"/>
                <a:gd name="T193" fmla="*/ T192 w 547"/>
                <a:gd name="T194" fmla="+- 0 2361 2143"/>
                <a:gd name="T195" fmla="*/ 2361 h 843"/>
                <a:gd name="T196" fmla="+- 0 6228 6014"/>
                <a:gd name="T197" fmla="*/ T196 w 547"/>
                <a:gd name="T198" fmla="+- 0 2230 2143"/>
                <a:gd name="T199" fmla="*/ 2230 h 843"/>
                <a:gd name="T200" fmla="+- 0 6213 6014"/>
                <a:gd name="T201" fmla="*/ T200 w 547"/>
                <a:gd name="T202" fmla="+- 0 2229 2143"/>
                <a:gd name="T203" fmla="*/ 2229 h 843"/>
                <a:gd name="T204" fmla="+- 0 6149 6014"/>
                <a:gd name="T205" fmla="*/ T204 w 547"/>
                <a:gd name="T206" fmla="+- 0 2204 2143"/>
                <a:gd name="T207" fmla="*/ 2204 h 843"/>
                <a:gd name="T208" fmla="+- 0 6218 6014"/>
                <a:gd name="T209" fmla="*/ T208 w 547"/>
                <a:gd name="T210" fmla="+- 0 2218 2143"/>
                <a:gd name="T211" fmla="*/ 2218 h 843"/>
                <a:gd name="T212" fmla="+- 0 6228 6014"/>
                <a:gd name="T213" fmla="*/ T212 w 547"/>
                <a:gd name="T214" fmla="+- 0 2229 2143"/>
                <a:gd name="T215" fmla="*/ 2229 h 843"/>
                <a:gd name="T216" fmla="+- 0 6221 6014"/>
                <a:gd name="T217" fmla="*/ T216 w 547"/>
                <a:gd name="T218" fmla="+- 0 2222 2143"/>
                <a:gd name="T219" fmla="*/ 2222 h 843"/>
                <a:gd name="T220" fmla="+- 0 6079 6014"/>
                <a:gd name="T221" fmla="*/ T220 w 547"/>
                <a:gd name="T222" fmla="+- 0 2167 2143"/>
                <a:gd name="T223" fmla="*/ 2167 h 843"/>
                <a:gd name="T224" fmla="+- 0 6053 6014"/>
                <a:gd name="T225" fmla="*/ T224 w 547"/>
                <a:gd name="T226" fmla="+- 0 2169 2143"/>
                <a:gd name="T227" fmla="*/ 2169 h 843"/>
                <a:gd name="T228" fmla="+- 0 6032 6014"/>
                <a:gd name="T229" fmla="*/ T228 w 547"/>
                <a:gd name="T230" fmla="+- 0 2179 2143"/>
                <a:gd name="T231" fmla="*/ 2179 h 843"/>
                <a:gd name="T232" fmla="+- 0 6017 6014"/>
                <a:gd name="T233" fmla="*/ T232 w 547"/>
                <a:gd name="T234" fmla="+- 0 2201 2143"/>
                <a:gd name="T235" fmla="*/ 2201 h 843"/>
                <a:gd name="T236" fmla="+- 0 6139 6014"/>
                <a:gd name="T237" fmla="*/ T236 w 547"/>
                <a:gd name="T238" fmla="+- 0 2198 2143"/>
                <a:gd name="T239" fmla="*/ 2198 h 843"/>
                <a:gd name="T240" fmla="+- 0 6094 6014"/>
                <a:gd name="T241" fmla="*/ T240 w 547"/>
                <a:gd name="T242" fmla="+- 0 2168 2143"/>
                <a:gd name="T243" fmla="*/ 2168 h 843"/>
                <a:gd name="T244" fmla="+- 0 6079 6014"/>
                <a:gd name="T245" fmla="*/ T244 w 547"/>
                <a:gd name="T246" fmla="+- 0 2167 2143"/>
                <a:gd name="T247" fmla="*/ 2167 h 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47" h="843">
                  <a:moveTo>
                    <a:pt x="0" y="712"/>
                  </a:moveTo>
                  <a:lnTo>
                    <a:pt x="1" y="729"/>
                  </a:lnTo>
                  <a:lnTo>
                    <a:pt x="2" y="747"/>
                  </a:lnTo>
                  <a:lnTo>
                    <a:pt x="3" y="782"/>
                  </a:lnTo>
                  <a:lnTo>
                    <a:pt x="46" y="807"/>
                  </a:lnTo>
                  <a:lnTo>
                    <a:pt x="112" y="831"/>
                  </a:lnTo>
                  <a:lnTo>
                    <a:pt x="205" y="843"/>
                  </a:lnTo>
                  <a:lnTo>
                    <a:pt x="326" y="834"/>
                  </a:lnTo>
                  <a:lnTo>
                    <a:pt x="403" y="817"/>
                  </a:lnTo>
                  <a:lnTo>
                    <a:pt x="465" y="795"/>
                  </a:lnTo>
                  <a:lnTo>
                    <a:pt x="501" y="777"/>
                  </a:lnTo>
                  <a:lnTo>
                    <a:pt x="247" y="777"/>
                  </a:lnTo>
                  <a:lnTo>
                    <a:pt x="181" y="776"/>
                  </a:lnTo>
                  <a:lnTo>
                    <a:pt x="116" y="765"/>
                  </a:lnTo>
                  <a:lnTo>
                    <a:pt x="55" y="745"/>
                  </a:lnTo>
                  <a:lnTo>
                    <a:pt x="0" y="712"/>
                  </a:lnTo>
                  <a:close/>
                  <a:moveTo>
                    <a:pt x="315" y="545"/>
                  </a:moveTo>
                  <a:lnTo>
                    <a:pt x="312" y="548"/>
                  </a:lnTo>
                  <a:lnTo>
                    <a:pt x="259" y="565"/>
                  </a:lnTo>
                  <a:lnTo>
                    <a:pt x="257" y="626"/>
                  </a:lnTo>
                  <a:lnTo>
                    <a:pt x="254" y="684"/>
                  </a:lnTo>
                  <a:lnTo>
                    <a:pt x="251" y="736"/>
                  </a:lnTo>
                  <a:lnTo>
                    <a:pt x="247" y="777"/>
                  </a:lnTo>
                  <a:lnTo>
                    <a:pt x="501" y="777"/>
                  </a:lnTo>
                  <a:lnTo>
                    <a:pt x="512" y="772"/>
                  </a:lnTo>
                  <a:lnTo>
                    <a:pt x="512" y="771"/>
                  </a:lnTo>
                  <a:lnTo>
                    <a:pt x="313" y="771"/>
                  </a:lnTo>
                  <a:lnTo>
                    <a:pt x="316" y="659"/>
                  </a:lnTo>
                  <a:lnTo>
                    <a:pt x="316" y="633"/>
                  </a:lnTo>
                  <a:lnTo>
                    <a:pt x="316" y="605"/>
                  </a:lnTo>
                  <a:lnTo>
                    <a:pt x="316" y="576"/>
                  </a:lnTo>
                  <a:lnTo>
                    <a:pt x="315" y="545"/>
                  </a:lnTo>
                  <a:close/>
                  <a:moveTo>
                    <a:pt x="338" y="0"/>
                  </a:moveTo>
                  <a:lnTo>
                    <a:pt x="333" y="19"/>
                  </a:lnTo>
                  <a:lnTo>
                    <a:pt x="328" y="43"/>
                  </a:lnTo>
                  <a:lnTo>
                    <a:pt x="332" y="50"/>
                  </a:lnTo>
                  <a:lnTo>
                    <a:pt x="336" y="61"/>
                  </a:lnTo>
                  <a:lnTo>
                    <a:pt x="340" y="75"/>
                  </a:lnTo>
                  <a:lnTo>
                    <a:pt x="345" y="92"/>
                  </a:lnTo>
                  <a:lnTo>
                    <a:pt x="361" y="133"/>
                  </a:lnTo>
                  <a:lnTo>
                    <a:pt x="377" y="182"/>
                  </a:lnTo>
                  <a:lnTo>
                    <a:pt x="392" y="236"/>
                  </a:lnTo>
                  <a:lnTo>
                    <a:pt x="406" y="294"/>
                  </a:lnTo>
                  <a:lnTo>
                    <a:pt x="413" y="332"/>
                  </a:lnTo>
                  <a:lnTo>
                    <a:pt x="420" y="373"/>
                  </a:lnTo>
                  <a:lnTo>
                    <a:pt x="427" y="416"/>
                  </a:lnTo>
                  <a:lnTo>
                    <a:pt x="432" y="459"/>
                  </a:lnTo>
                  <a:lnTo>
                    <a:pt x="440" y="536"/>
                  </a:lnTo>
                  <a:lnTo>
                    <a:pt x="446" y="611"/>
                  </a:lnTo>
                  <a:lnTo>
                    <a:pt x="449" y="679"/>
                  </a:lnTo>
                  <a:lnTo>
                    <a:pt x="449" y="739"/>
                  </a:lnTo>
                  <a:lnTo>
                    <a:pt x="444" y="741"/>
                  </a:lnTo>
                  <a:lnTo>
                    <a:pt x="439" y="743"/>
                  </a:lnTo>
                  <a:lnTo>
                    <a:pt x="434" y="744"/>
                  </a:lnTo>
                  <a:lnTo>
                    <a:pt x="405" y="753"/>
                  </a:lnTo>
                  <a:lnTo>
                    <a:pt x="375" y="760"/>
                  </a:lnTo>
                  <a:lnTo>
                    <a:pt x="345" y="766"/>
                  </a:lnTo>
                  <a:lnTo>
                    <a:pt x="313" y="771"/>
                  </a:lnTo>
                  <a:lnTo>
                    <a:pt x="512" y="771"/>
                  </a:lnTo>
                  <a:lnTo>
                    <a:pt x="547" y="747"/>
                  </a:lnTo>
                  <a:lnTo>
                    <a:pt x="546" y="728"/>
                  </a:lnTo>
                  <a:lnTo>
                    <a:pt x="546" y="712"/>
                  </a:lnTo>
                  <a:lnTo>
                    <a:pt x="505" y="712"/>
                  </a:lnTo>
                  <a:lnTo>
                    <a:pt x="502" y="652"/>
                  </a:lnTo>
                  <a:lnTo>
                    <a:pt x="496" y="585"/>
                  </a:lnTo>
                  <a:lnTo>
                    <a:pt x="485" y="510"/>
                  </a:lnTo>
                  <a:lnTo>
                    <a:pt x="471" y="426"/>
                  </a:lnTo>
                  <a:lnTo>
                    <a:pt x="468" y="412"/>
                  </a:lnTo>
                  <a:lnTo>
                    <a:pt x="463" y="385"/>
                  </a:lnTo>
                  <a:lnTo>
                    <a:pt x="460" y="371"/>
                  </a:lnTo>
                  <a:lnTo>
                    <a:pt x="457" y="356"/>
                  </a:lnTo>
                  <a:lnTo>
                    <a:pt x="435" y="272"/>
                  </a:lnTo>
                  <a:lnTo>
                    <a:pt x="409" y="188"/>
                  </a:lnTo>
                  <a:lnTo>
                    <a:pt x="381" y="110"/>
                  </a:lnTo>
                  <a:lnTo>
                    <a:pt x="357" y="45"/>
                  </a:lnTo>
                  <a:lnTo>
                    <a:pt x="338" y="0"/>
                  </a:lnTo>
                  <a:close/>
                  <a:moveTo>
                    <a:pt x="545" y="679"/>
                  </a:moveTo>
                  <a:lnTo>
                    <a:pt x="537" y="688"/>
                  </a:lnTo>
                  <a:lnTo>
                    <a:pt x="527" y="696"/>
                  </a:lnTo>
                  <a:lnTo>
                    <a:pt x="517" y="704"/>
                  </a:lnTo>
                  <a:lnTo>
                    <a:pt x="505" y="712"/>
                  </a:lnTo>
                  <a:lnTo>
                    <a:pt x="546" y="712"/>
                  </a:lnTo>
                  <a:lnTo>
                    <a:pt x="546" y="694"/>
                  </a:lnTo>
                  <a:lnTo>
                    <a:pt x="545" y="679"/>
                  </a:lnTo>
                  <a:close/>
                  <a:moveTo>
                    <a:pt x="125" y="55"/>
                  </a:moveTo>
                  <a:lnTo>
                    <a:pt x="27" y="55"/>
                  </a:lnTo>
                  <a:lnTo>
                    <a:pt x="56" y="56"/>
                  </a:lnTo>
                  <a:lnTo>
                    <a:pt x="89" y="61"/>
                  </a:lnTo>
                  <a:lnTo>
                    <a:pt x="126" y="73"/>
                  </a:lnTo>
                  <a:lnTo>
                    <a:pt x="181" y="108"/>
                  </a:lnTo>
                  <a:lnTo>
                    <a:pt x="214" y="161"/>
                  </a:lnTo>
                  <a:lnTo>
                    <a:pt x="234" y="230"/>
                  </a:lnTo>
                  <a:lnTo>
                    <a:pt x="245" y="316"/>
                  </a:lnTo>
                  <a:lnTo>
                    <a:pt x="273" y="350"/>
                  </a:lnTo>
                  <a:lnTo>
                    <a:pt x="293" y="378"/>
                  </a:lnTo>
                  <a:lnTo>
                    <a:pt x="303" y="397"/>
                  </a:lnTo>
                  <a:lnTo>
                    <a:pt x="290" y="304"/>
                  </a:lnTo>
                  <a:lnTo>
                    <a:pt x="271" y="218"/>
                  </a:lnTo>
                  <a:lnTo>
                    <a:pt x="246" y="144"/>
                  </a:lnTo>
                  <a:lnTo>
                    <a:pt x="214" y="87"/>
                  </a:lnTo>
                  <a:lnTo>
                    <a:pt x="214" y="86"/>
                  </a:lnTo>
                  <a:lnTo>
                    <a:pt x="199" y="86"/>
                  </a:lnTo>
                  <a:lnTo>
                    <a:pt x="167" y="76"/>
                  </a:lnTo>
                  <a:lnTo>
                    <a:pt x="135" y="61"/>
                  </a:lnTo>
                  <a:lnTo>
                    <a:pt x="125" y="55"/>
                  </a:lnTo>
                  <a:close/>
                  <a:moveTo>
                    <a:pt x="204" y="75"/>
                  </a:moveTo>
                  <a:lnTo>
                    <a:pt x="199" y="86"/>
                  </a:lnTo>
                  <a:lnTo>
                    <a:pt x="214" y="86"/>
                  </a:lnTo>
                  <a:lnTo>
                    <a:pt x="211" y="83"/>
                  </a:lnTo>
                  <a:lnTo>
                    <a:pt x="207" y="79"/>
                  </a:lnTo>
                  <a:lnTo>
                    <a:pt x="204" y="75"/>
                  </a:lnTo>
                  <a:close/>
                  <a:moveTo>
                    <a:pt x="65" y="24"/>
                  </a:moveTo>
                  <a:lnTo>
                    <a:pt x="52" y="25"/>
                  </a:lnTo>
                  <a:lnTo>
                    <a:pt x="39" y="26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3" y="58"/>
                  </a:lnTo>
                  <a:lnTo>
                    <a:pt x="27" y="55"/>
                  </a:lnTo>
                  <a:lnTo>
                    <a:pt x="125" y="55"/>
                  </a:lnTo>
                  <a:lnTo>
                    <a:pt x="109" y="4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EBE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6" name="AutoShape 808">
              <a:extLst>
                <a:ext uri="{FF2B5EF4-FFF2-40B4-BE49-F238E27FC236}">
                  <a16:creationId xmlns:a16="http://schemas.microsoft.com/office/drawing/2014/main" id="{5193EBC3-D316-4E8E-BE5B-C873043A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67"/>
              <a:ext cx="105" cy="778"/>
            </a:xfrm>
            <a:custGeom>
              <a:avLst/>
              <a:gdLst>
                <a:gd name="T0" fmla="+- 0 6079 6014"/>
                <a:gd name="T1" fmla="*/ T0 w 105"/>
                <a:gd name="T2" fmla="+- 0 2167 2167"/>
                <a:gd name="T3" fmla="*/ 2167 h 778"/>
                <a:gd name="T4" fmla="+- 0 6066 6014"/>
                <a:gd name="T5" fmla="*/ T4 w 105"/>
                <a:gd name="T6" fmla="+- 0 2168 2167"/>
                <a:gd name="T7" fmla="*/ 2168 h 778"/>
                <a:gd name="T8" fmla="+- 0 6053 6014"/>
                <a:gd name="T9" fmla="*/ T8 w 105"/>
                <a:gd name="T10" fmla="+- 0 2169 2167"/>
                <a:gd name="T11" fmla="*/ 2169 h 778"/>
                <a:gd name="T12" fmla="+- 0 6041 6014"/>
                <a:gd name="T13" fmla="*/ T12 w 105"/>
                <a:gd name="T14" fmla="+- 0 2170 2167"/>
                <a:gd name="T15" fmla="*/ 2170 h 778"/>
                <a:gd name="T16" fmla="+- 0 6032 6014"/>
                <a:gd name="T17" fmla="*/ T16 w 105"/>
                <a:gd name="T18" fmla="+- 0 2179 2167"/>
                <a:gd name="T19" fmla="*/ 2179 h 778"/>
                <a:gd name="T20" fmla="+- 0 6025 6014"/>
                <a:gd name="T21" fmla="*/ T20 w 105"/>
                <a:gd name="T22" fmla="+- 0 2190 2167"/>
                <a:gd name="T23" fmla="*/ 2190 h 778"/>
                <a:gd name="T24" fmla="+- 0 6017 6014"/>
                <a:gd name="T25" fmla="*/ T24 w 105"/>
                <a:gd name="T26" fmla="+- 0 2201 2167"/>
                <a:gd name="T27" fmla="*/ 2201 h 778"/>
                <a:gd name="T28" fmla="+- 0 6026 6014"/>
                <a:gd name="T29" fmla="*/ T28 w 105"/>
                <a:gd name="T30" fmla="+- 0 2199 2167"/>
                <a:gd name="T31" fmla="*/ 2199 h 778"/>
                <a:gd name="T32" fmla="+- 0 6035 6014"/>
                <a:gd name="T33" fmla="*/ T32 w 105"/>
                <a:gd name="T34" fmla="+- 0 2198 2167"/>
                <a:gd name="T35" fmla="*/ 2198 h 778"/>
                <a:gd name="T36" fmla="+- 0 6045 6014"/>
                <a:gd name="T37" fmla="*/ T36 w 105"/>
                <a:gd name="T38" fmla="+- 0 2198 2167"/>
                <a:gd name="T39" fmla="*/ 2198 h 778"/>
                <a:gd name="T40" fmla="+- 0 6052 6014"/>
                <a:gd name="T41" fmla="*/ T40 w 105"/>
                <a:gd name="T42" fmla="+- 0 2194 2167"/>
                <a:gd name="T43" fmla="*/ 2194 h 778"/>
                <a:gd name="T44" fmla="+- 0 6058 6014"/>
                <a:gd name="T45" fmla="*/ T44 w 105"/>
                <a:gd name="T46" fmla="+- 0 2190 2167"/>
                <a:gd name="T47" fmla="*/ 2190 h 778"/>
                <a:gd name="T48" fmla="+- 0 6066 6014"/>
                <a:gd name="T49" fmla="*/ T48 w 105"/>
                <a:gd name="T50" fmla="+- 0 2187 2167"/>
                <a:gd name="T51" fmla="*/ 2187 h 778"/>
                <a:gd name="T52" fmla="+- 0 6090 6014"/>
                <a:gd name="T53" fmla="*/ T52 w 105"/>
                <a:gd name="T54" fmla="+- 0 2181 2167"/>
                <a:gd name="T55" fmla="*/ 2181 h 778"/>
                <a:gd name="T56" fmla="+- 0 6112 6014"/>
                <a:gd name="T57" fmla="*/ T56 w 105"/>
                <a:gd name="T58" fmla="+- 0 2181 2167"/>
                <a:gd name="T59" fmla="*/ 2181 h 778"/>
                <a:gd name="T60" fmla="+- 0 6094 6014"/>
                <a:gd name="T61" fmla="*/ T60 w 105"/>
                <a:gd name="T62" fmla="+- 0 2168 2167"/>
                <a:gd name="T63" fmla="*/ 2168 h 778"/>
                <a:gd name="T64" fmla="+- 0 6093 6014"/>
                <a:gd name="T65" fmla="*/ T64 w 105"/>
                <a:gd name="T66" fmla="+- 0 2167 2167"/>
                <a:gd name="T67" fmla="*/ 2167 h 778"/>
                <a:gd name="T68" fmla="+- 0 6079 6014"/>
                <a:gd name="T69" fmla="*/ T68 w 105"/>
                <a:gd name="T70" fmla="+- 0 2167 2167"/>
                <a:gd name="T71" fmla="*/ 2167 h 778"/>
                <a:gd name="T72" fmla="+- 0 6112 6014"/>
                <a:gd name="T73" fmla="*/ T72 w 105"/>
                <a:gd name="T74" fmla="+- 0 2181 2167"/>
                <a:gd name="T75" fmla="*/ 2181 h 778"/>
                <a:gd name="T76" fmla="+- 0 6090 6014"/>
                <a:gd name="T77" fmla="*/ T76 w 105"/>
                <a:gd name="T78" fmla="+- 0 2181 2167"/>
                <a:gd name="T79" fmla="*/ 2181 h 778"/>
                <a:gd name="T80" fmla="+- 0 6106 6014"/>
                <a:gd name="T81" fmla="*/ T80 w 105"/>
                <a:gd name="T82" fmla="+- 0 2181 2167"/>
                <a:gd name="T83" fmla="*/ 2181 h 778"/>
                <a:gd name="T84" fmla="+- 0 6115 6014"/>
                <a:gd name="T85" fmla="*/ T84 w 105"/>
                <a:gd name="T86" fmla="+- 0 2184 2167"/>
                <a:gd name="T87" fmla="*/ 2184 h 778"/>
                <a:gd name="T88" fmla="+- 0 6118 6014"/>
                <a:gd name="T89" fmla="*/ T88 w 105"/>
                <a:gd name="T90" fmla="+- 0 2186 2167"/>
                <a:gd name="T91" fmla="*/ 2186 h 778"/>
                <a:gd name="T92" fmla="+- 0 6116 6014"/>
                <a:gd name="T93" fmla="*/ T92 w 105"/>
                <a:gd name="T94" fmla="+- 0 2184 2167"/>
                <a:gd name="T95" fmla="*/ 2184 h 778"/>
                <a:gd name="T96" fmla="+- 0 6112 6014"/>
                <a:gd name="T97" fmla="*/ T96 w 105"/>
                <a:gd name="T98" fmla="+- 0 2181 2167"/>
                <a:gd name="T99" fmla="*/ 2181 h 778"/>
                <a:gd name="T100" fmla="+- 0 6014 6014"/>
                <a:gd name="T101" fmla="*/ T100 w 105"/>
                <a:gd name="T102" fmla="+- 0 2855 2167"/>
                <a:gd name="T103" fmla="*/ 2855 h 778"/>
                <a:gd name="T104" fmla="+- 0 6015 6014"/>
                <a:gd name="T105" fmla="*/ T104 w 105"/>
                <a:gd name="T106" fmla="+- 0 2875 2167"/>
                <a:gd name="T107" fmla="*/ 2875 h 778"/>
                <a:gd name="T108" fmla="+- 0 6016 6014"/>
                <a:gd name="T109" fmla="*/ T108 w 105"/>
                <a:gd name="T110" fmla="+- 0 2890 2167"/>
                <a:gd name="T111" fmla="*/ 2890 h 778"/>
                <a:gd name="T112" fmla="+- 0 6017 6014"/>
                <a:gd name="T113" fmla="*/ T112 w 105"/>
                <a:gd name="T114" fmla="+- 0 2925 2167"/>
                <a:gd name="T115" fmla="*/ 2925 h 778"/>
                <a:gd name="T116" fmla="+- 0 6025 6014"/>
                <a:gd name="T117" fmla="*/ T116 w 105"/>
                <a:gd name="T118" fmla="+- 0 2931 2167"/>
                <a:gd name="T119" fmla="*/ 2931 h 778"/>
                <a:gd name="T120" fmla="+- 0 6036 6014"/>
                <a:gd name="T121" fmla="*/ T120 w 105"/>
                <a:gd name="T122" fmla="+- 0 2938 2167"/>
                <a:gd name="T123" fmla="*/ 2938 h 778"/>
                <a:gd name="T124" fmla="+- 0 6049 6014"/>
                <a:gd name="T125" fmla="*/ T124 w 105"/>
                <a:gd name="T126" fmla="+- 0 2944 2167"/>
                <a:gd name="T127" fmla="*/ 2944 h 778"/>
                <a:gd name="T128" fmla="+- 0 6049 6014"/>
                <a:gd name="T129" fmla="*/ T128 w 105"/>
                <a:gd name="T130" fmla="+- 0 2930 2167"/>
                <a:gd name="T131" fmla="*/ 2930 h 778"/>
                <a:gd name="T132" fmla="+- 0 6050 6014"/>
                <a:gd name="T133" fmla="*/ T132 w 105"/>
                <a:gd name="T134" fmla="+- 0 2914 2167"/>
                <a:gd name="T135" fmla="*/ 2914 h 778"/>
                <a:gd name="T136" fmla="+- 0 6051 6014"/>
                <a:gd name="T137" fmla="*/ T136 w 105"/>
                <a:gd name="T138" fmla="+- 0 2897 2167"/>
                <a:gd name="T139" fmla="*/ 2897 h 778"/>
                <a:gd name="T140" fmla="+- 0 6054 6014"/>
                <a:gd name="T141" fmla="*/ T140 w 105"/>
                <a:gd name="T142" fmla="+- 0 2880 2167"/>
                <a:gd name="T143" fmla="*/ 2880 h 778"/>
                <a:gd name="T144" fmla="+- 0 6044 6014"/>
                <a:gd name="T145" fmla="*/ T144 w 105"/>
                <a:gd name="T146" fmla="+- 0 2875 2167"/>
                <a:gd name="T147" fmla="*/ 2875 h 778"/>
                <a:gd name="T148" fmla="+- 0 6033 6014"/>
                <a:gd name="T149" fmla="*/ T148 w 105"/>
                <a:gd name="T150" fmla="+- 0 2869 2167"/>
                <a:gd name="T151" fmla="*/ 2869 h 778"/>
                <a:gd name="T152" fmla="+- 0 6024 6014"/>
                <a:gd name="T153" fmla="*/ T152 w 105"/>
                <a:gd name="T154" fmla="+- 0 2862 2167"/>
                <a:gd name="T155" fmla="*/ 2862 h 778"/>
                <a:gd name="T156" fmla="+- 0 6014 6014"/>
                <a:gd name="T157" fmla="*/ T156 w 105"/>
                <a:gd name="T158" fmla="+- 0 2855 2167"/>
                <a:gd name="T159" fmla="*/ 2855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05" h="778">
                  <a:moveTo>
                    <a:pt x="65" y="0"/>
                  </a:moveTo>
                  <a:lnTo>
                    <a:pt x="52" y="1"/>
                  </a:lnTo>
                  <a:lnTo>
                    <a:pt x="39" y="2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11" y="23"/>
                  </a:lnTo>
                  <a:lnTo>
                    <a:pt x="3" y="34"/>
                  </a:lnTo>
                  <a:lnTo>
                    <a:pt x="12" y="32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4" y="23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98" y="14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65" y="0"/>
                  </a:lnTo>
                  <a:close/>
                  <a:moveTo>
                    <a:pt x="98" y="14"/>
                  </a:moveTo>
                  <a:lnTo>
                    <a:pt x="76" y="14"/>
                  </a:lnTo>
                  <a:lnTo>
                    <a:pt x="92" y="14"/>
                  </a:lnTo>
                  <a:lnTo>
                    <a:pt x="101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98" y="14"/>
                  </a:lnTo>
                  <a:close/>
                  <a:moveTo>
                    <a:pt x="0" y="688"/>
                  </a:moveTo>
                  <a:lnTo>
                    <a:pt x="1" y="708"/>
                  </a:lnTo>
                  <a:lnTo>
                    <a:pt x="2" y="723"/>
                  </a:lnTo>
                  <a:lnTo>
                    <a:pt x="3" y="758"/>
                  </a:lnTo>
                  <a:lnTo>
                    <a:pt x="11" y="764"/>
                  </a:lnTo>
                  <a:lnTo>
                    <a:pt x="22" y="771"/>
                  </a:lnTo>
                  <a:lnTo>
                    <a:pt x="35" y="777"/>
                  </a:lnTo>
                  <a:lnTo>
                    <a:pt x="35" y="763"/>
                  </a:lnTo>
                  <a:lnTo>
                    <a:pt x="36" y="747"/>
                  </a:lnTo>
                  <a:lnTo>
                    <a:pt x="37" y="730"/>
                  </a:lnTo>
                  <a:lnTo>
                    <a:pt x="40" y="713"/>
                  </a:lnTo>
                  <a:lnTo>
                    <a:pt x="30" y="708"/>
                  </a:lnTo>
                  <a:lnTo>
                    <a:pt x="19" y="702"/>
                  </a:lnTo>
                  <a:lnTo>
                    <a:pt x="10" y="695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B0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7" name="Picture 807">
              <a:extLst>
                <a:ext uri="{FF2B5EF4-FFF2-40B4-BE49-F238E27FC236}">
                  <a16:creationId xmlns:a16="http://schemas.microsoft.com/office/drawing/2014/main" id="{47279E4C-716C-4BA5-BE0C-D71EF426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" y="2401"/>
              <a:ext cx="12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AutoShape 806">
              <a:extLst>
                <a:ext uri="{FF2B5EF4-FFF2-40B4-BE49-F238E27FC236}">
                  <a16:creationId xmlns:a16="http://schemas.microsoft.com/office/drawing/2014/main" id="{74D5DD3F-C0AC-4948-B738-5B12200C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2104"/>
              <a:ext cx="335" cy="133"/>
            </a:xfrm>
            <a:custGeom>
              <a:avLst/>
              <a:gdLst>
                <a:gd name="T0" fmla="+- 0 6296 6076"/>
                <a:gd name="T1" fmla="*/ T0 w 335"/>
                <a:gd name="T2" fmla="+- 0 2203 2105"/>
                <a:gd name="T3" fmla="*/ 2203 h 133"/>
                <a:gd name="T4" fmla="+- 0 6288 6076"/>
                <a:gd name="T5" fmla="*/ T4 w 335"/>
                <a:gd name="T6" fmla="+- 0 2189 2105"/>
                <a:gd name="T7" fmla="*/ 2189 h 133"/>
                <a:gd name="T8" fmla="+- 0 6278 6076"/>
                <a:gd name="T9" fmla="*/ T8 w 335"/>
                <a:gd name="T10" fmla="+- 0 2176 2105"/>
                <a:gd name="T11" fmla="*/ 2176 h 133"/>
                <a:gd name="T12" fmla="+- 0 6268 6076"/>
                <a:gd name="T13" fmla="*/ T12 w 335"/>
                <a:gd name="T14" fmla="+- 0 2166 2105"/>
                <a:gd name="T15" fmla="*/ 2166 h 133"/>
                <a:gd name="T16" fmla="+- 0 6266 6076"/>
                <a:gd name="T17" fmla="*/ T16 w 335"/>
                <a:gd name="T18" fmla="+- 0 2165 2105"/>
                <a:gd name="T19" fmla="*/ 2165 h 133"/>
                <a:gd name="T20" fmla="+- 0 6253 6076"/>
                <a:gd name="T21" fmla="*/ T20 w 335"/>
                <a:gd name="T22" fmla="+- 0 2155 2105"/>
                <a:gd name="T23" fmla="*/ 2155 h 133"/>
                <a:gd name="T24" fmla="+- 0 6242 6076"/>
                <a:gd name="T25" fmla="*/ T24 w 335"/>
                <a:gd name="T26" fmla="+- 0 2168 2105"/>
                <a:gd name="T27" fmla="*/ 2168 h 133"/>
                <a:gd name="T28" fmla="+- 0 6231 6076"/>
                <a:gd name="T29" fmla="*/ T28 w 335"/>
                <a:gd name="T30" fmla="+- 0 2184 2105"/>
                <a:gd name="T31" fmla="*/ 2184 h 133"/>
                <a:gd name="T32" fmla="+- 0 6221 6076"/>
                <a:gd name="T33" fmla="*/ T32 w 335"/>
                <a:gd name="T34" fmla="+- 0 2203 2105"/>
                <a:gd name="T35" fmla="*/ 2203 h 133"/>
                <a:gd name="T36" fmla="+- 0 6213 6076"/>
                <a:gd name="T37" fmla="*/ T36 w 335"/>
                <a:gd name="T38" fmla="+- 0 2226 2105"/>
                <a:gd name="T39" fmla="*/ 2226 h 133"/>
                <a:gd name="T40" fmla="+- 0 6177 6076"/>
                <a:gd name="T41" fmla="*/ T40 w 335"/>
                <a:gd name="T42" fmla="+- 0 2214 2105"/>
                <a:gd name="T43" fmla="*/ 2214 h 133"/>
                <a:gd name="T44" fmla="+- 0 6142 6076"/>
                <a:gd name="T45" fmla="*/ T44 w 335"/>
                <a:gd name="T46" fmla="+- 0 2198 2105"/>
                <a:gd name="T47" fmla="*/ 2198 h 133"/>
                <a:gd name="T48" fmla="+- 0 6108 6076"/>
                <a:gd name="T49" fmla="*/ T48 w 335"/>
                <a:gd name="T50" fmla="+- 0 2177 2105"/>
                <a:gd name="T51" fmla="*/ 2177 h 133"/>
                <a:gd name="T52" fmla="+- 0 6076 6076"/>
                <a:gd name="T53" fmla="*/ T52 w 335"/>
                <a:gd name="T54" fmla="+- 0 2153 2105"/>
                <a:gd name="T55" fmla="*/ 2153 h 133"/>
                <a:gd name="T56" fmla="+- 0 6106 6076"/>
                <a:gd name="T57" fmla="*/ T56 w 335"/>
                <a:gd name="T58" fmla="+- 0 2178 2105"/>
                <a:gd name="T59" fmla="*/ 2178 h 133"/>
                <a:gd name="T60" fmla="+- 0 6139 6076"/>
                <a:gd name="T61" fmla="*/ T60 w 335"/>
                <a:gd name="T62" fmla="+- 0 2201 2105"/>
                <a:gd name="T63" fmla="*/ 2201 h 133"/>
                <a:gd name="T64" fmla="+- 0 6176 6076"/>
                <a:gd name="T65" fmla="*/ T64 w 335"/>
                <a:gd name="T66" fmla="+- 0 2221 2105"/>
                <a:gd name="T67" fmla="*/ 2221 h 133"/>
                <a:gd name="T68" fmla="+- 0 6215 6076"/>
                <a:gd name="T69" fmla="*/ T68 w 335"/>
                <a:gd name="T70" fmla="+- 0 2237 2105"/>
                <a:gd name="T71" fmla="*/ 2237 h 133"/>
                <a:gd name="T72" fmla="+- 0 6220 6076"/>
                <a:gd name="T73" fmla="*/ T72 w 335"/>
                <a:gd name="T74" fmla="+- 0 2226 2105"/>
                <a:gd name="T75" fmla="*/ 2226 h 133"/>
                <a:gd name="T76" fmla="+- 0 6225 6076"/>
                <a:gd name="T77" fmla="*/ T76 w 335"/>
                <a:gd name="T78" fmla="+- 0 2213 2105"/>
                <a:gd name="T79" fmla="*/ 2213 h 133"/>
                <a:gd name="T80" fmla="+- 0 6234 6076"/>
                <a:gd name="T81" fmla="*/ T80 w 335"/>
                <a:gd name="T82" fmla="+- 0 2193 2105"/>
                <a:gd name="T83" fmla="*/ 2193 h 133"/>
                <a:gd name="T84" fmla="+- 0 6244 6076"/>
                <a:gd name="T85" fmla="*/ T84 w 335"/>
                <a:gd name="T86" fmla="+- 0 2177 2105"/>
                <a:gd name="T87" fmla="*/ 2177 h 133"/>
                <a:gd name="T88" fmla="+- 0 6254 6076"/>
                <a:gd name="T89" fmla="*/ T88 w 335"/>
                <a:gd name="T90" fmla="+- 0 2166 2105"/>
                <a:gd name="T91" fmla="*/ 2166 h 133"/>
                <a:gd name="T92" fmla="+- 0 6267 6076"/>
                <a:gd name="T93" fmla="*/ T92 w 335"/>
                <a:gd name="T94" fmla="+- 0 2172 2105"/>
                <a:gd name="T95" fmla="*/ 2172 h 133"/>
                <a:gd name="T96" fmla="+- 0 6278 6076"/>
                <a:gd name="T97" fmla="*/ T96 w 335"/>
                <a:gd name="T98" fmla="+- 0 2181 2105"/>
                <a:gd name="T99" fmla="*/ 2181 h 133"/>
                <a:gd name="T100" fmla="+- 0 6287 6076"/>
                <a:gd name="T101" fmla="*/ T100 w 335"/>
                <a:gd name="T102" fmla="+- 0 2192 2105"/>
                <a:gd name="T103" fmla="*/ 2192 h 133"/>
                <a:gd name="T104" fmla="+- 0 6296 6076"/>
                <a:gd name="T105" fmla="*/ T104 w 335"/>
                <a:gd name="T106" fmla="+- 0 2203 2105"/>
                <a:gd name="T107" fmla="*/ 2203 h 133"/>
                <a:gd name="T108" fmla="+- 0 6410 6076"/>
                <a:gd name="T109" fmla="*/ T108 w 335"/>
                <a:gd name="T110" fmla="+- 0 2191 2105"/>
                <a:gd name="T111" fmla="*/ 2191 h 133"/>
                <a:gd name="T112" fmla="+- 0 6400 6076"/>
                <a:gd name="T113" fmla="*/ T112 w 335"/>
                <a:gd name="T114" fmla="+- 0 2166 2105"/>
                <a:gd name="T115" fmla="*/ 2166 h 133"/>
                <a:gd name="T116" fmla="+- 0 6389 6076"/>
                <a:gd name="T117" fmla="*/ T116 w 335"/>
                <a:gd name="T118" fmla="+- 0 2141 2105"/>
                <a:gd name="T119" fmla="*/ 2141 h 133"/>
                <a:gd name="T120" fmla="+- 0 6378 6076"/>
                <a:gd name="T121" fmla="*/ T120 w 335"/>
                <a:gd name="T122" fmla="+- 0 2121 2105"/>
                <a:gd name="T123" fmla="*/ 2121 h 133"/>
                <a:gd name="T124" fmla="+- 0 6378 6076"/>
                <a:gd name="T125" fmla="*/ T124 w 335"/>
                <a:gd name="T126" fmla="+- 0 2120 2105"/>
                <a:gd name="T127" fmla="*/ 2120 h 133"/>
                <a:gd name="T128" fmla="+- 0 6365 6076"/>
                <a:gd name="T129" fmla="*/ T128 w 335"/>
                <a:gd name="T130" fmla="+- 0 2105 2105"/>
                <a:gd name="T131" fmla="*/ 2105 h 133"/>
                <a:gd name="T132" fmla="+- 0 6356 6076"/>
                <a:gd name="T133" fmla="*/ T132 w 335"/>
                <a:gd name="T134" fmla="+- 0 2122 2105"/>
                <a:gd name="T135" fmla="*/ 2122 h 133"/>
                <a:gd name="T136" fmla="+- 0 6350 6076"/>
                <a:gd name="T137" fmla="*/ T136 w 335"/>
                <a:gd name="T138" fmla="+- 0 2146 2105"/>
                <a:gd name="T139" fmla="*/ 2146 h 133"/>
                <a:gd name="T140" fmla="+- 0 6344 6076"/>
                <a:gd name="T141" fmla="*/ T140 w 335"/>
                <a:gd name="T142" fmla="+- 0 2175 2105"/>
                <a:gd name="T143" fmla="*/ 2175 h 133"/>
                <a:gd name="T144" fmla="+- 0 6338 6076"/>
                <a:gd name="T145" fmla="*/ T144 w 335"/>
                <a:gd name="T146" fmla="+- 0 2206 2105"/>
                <a:gd name="T147" fmla="*/ 2206 h 133"/>
                <a:gd name="T148" fmla="+- 0 6344 6076"/>
                <a:gd name="T149" fmla="*/ T148 w 335"/>
                <a:gd name="T150" fmla="+- 0 2182 2105"/>
                <a:gd name="T151" fmla="*/ 2182 h 133"/>
                <a:gd name="T152" fmla="+- 0 6349 6076"/>
                <a:gd name="T153" fmla="*/ T152 w 335"/>
                <a:gd name="T154" fmla="+- 0 2159 2105"/>
                <a:gd name="T155" fmla="*/ 2159 h 133"/>
                <a:gd name="T156" fmla="+- 0 6356 6076"/>
                <a:gd name="T157" fmla="*/ T156 w 335"/>
                <a:gd name="T158" fmla="+- 0 2138 2105"/>
                <a:gd name="T159" fmla="*/ 2138 h 133"/>
                <a:gd name="T160" fmla="+- 0 6366 6076"/>
                <a:gd name="T161" fmla="*/ T160 w 335"/>
                <a:gd name="T162" fmla="+- 0 2121 2105"/>
                <a:gd name="T163" fmla="*/ 2121 h 133"/>
                <a:gd name="T164" fmla="+- 0 6379 6076"/>
                <a:gd name="T165" fmla="*/ T164 w 335"/>
                <a:gd name="T166" fmla="+- 0 2133 2105"/>
                <a:gd name="T167" fmla="*/ 2133 h 133"/>
                <a:gd name="T168" fmla="+- 0 6390 6076"/>
                <a:gd name="T169" fmla="*/ T168 w 335"/>
                <a:gd name="T170" fmla="+- 0 2151 2105"/>
                <a:gd name="T171" fmla="*/ 2151 h 133"/>
                <a:gd name="T172" fmla="+- 0 6400 6076"/>
                <a:gd name="T173" fmla="*/ T172 w 335"/>
                <a:gd name="T174" fmla="+- 0 2171 2105"/>
                <a:gd name="T175" fmla="*/ 2171 h 133"/>
                <a:gd name="T176" fmla="+- 0 6410 6076"/>
                <a:gd name="T177" fmla="*/ T176 w 335"/>
                <a:gd name="T178" fmla="+- 0 2191 2105"/>
                <a:gd name="T179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35" h="133">
                  <a:moveTo>
                    <a:pt x="220" y="98"/>
                  </a:moveTo>
                  <a:lnTo>
                    <a:pt x="212" y="84"/>
                  </a:lnTo>
                  <a:lnTo>
                    <a:pt x="202" y="71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77" y="50"/>
                  </a:lnTo>
                  <a:lnTo>
                    <a:pt x="166" y="63"/>
                  </a:lnTo>
                  <a:lnTo>
                    <a:pt x="155" y="79"/>
                  </a:lnTo>
                  <a:lnTo>
                    <a:pt x="145" y="98"/>
                  </a:lnTo>
                  <a:lnTo>
                    <a:pt x="137" y="121"/>
                  </a:lnTo>
                  <a:lnTo>
                    <a:pt x="101" y="109"/>
                  </a:lnTo>
                  <a:lnTo>
                    <a:pt x="66" y="93"/>
                  </a:lnTo>
                  <a:lnTo>
                    <a:pt x="32" y="72"/>
                  </a:lnTo>
                  <a:lnTo>
                    <a:pt x="0" y="48"/>
                  </a:lnTo>
                  <a:lnTo>
                    <a:pt x="30" y="73"/>
                  </a:lnTo>
                  <a:lnTo>
                    <a:pt x="63" y="96"/>
                  </a:lnTo>
                  <a:lnTo>
                    <a:pt x="100" y="116"/>
                  </a:lnTo>
                  <a:lnTo>
                    <a:pt x="139" y="132"/>
                  </a:lnTo>
                  <a:lnTo>
                    <a:pt x="144" y="121"/>
                  </a:lnTo>
                  <a:lnTo>
                    <a:pt x="149" y="108"/>
                  </a:lnTo>
                  <a:lnTo>
                    <a:pt x="158" y="88"/>
                  </a:lnTo>
                  <a:lnTo>
                    <a:pt x="168" y="72"/>
                  </a:lnTo>
                  <a:lnTo>
                    <a:pt x="178" y="61"/>
                  </a:lnTo>
                  <a:lnTo>
                    <a:pt x="191" y="67"/>
                  </a:lnTo>
                  <a:lnTo>
                    <a:pt x="202" y="76"/>
                  </a:lnTo>
                  <a:lnTo>
                    <a:pt x="211" y="87"/>
                  </a:lnTo>
                  <a:lnTo>
                    <a:pt x="220" y="98"/>
                  </a:lnTo>
                  <a:moveTo>
                    <a:pt x="334" y="86"/>
                  </a:moveTo>
                  <a:lnTo>
                    <a:pt x="324" y="61"/>
                  </a:lnTo>
                  <a:lnTo>
                    <a:pt x="313" y="36"/>
                  </a:lnTo>
                  <a:lnTo>
                    <a:pt x="302" y="16"/>
                  </a:lnTo>
                  <a:lnTo>
                    <a:pt x="302" y="15"/>
                  </a:lnTo>
                  <a:lnTo>
                    <a:pt x="289" y="0"/>
                  </a:lnTo>
                  <a:lnTo>
                    <a:pt x="280" y="17"/>
                  </a:lnTo>
                  <a:lnTo>
                    <a:pt x="274" y="41"/>
                  </a:lnTo>
                  <a:lnTo>
                    <a:pt x="268" y="70"/>
                  </a:lnTo>
                  <a:lnTo>
                    <a:pt x="262" y="101"/>
                  </a:lnTo>
                  <a:lnTo>
                    <a:pt x="268" y="77"/>
                  </a:lnTo>
                  <a:lnTo>
                    <a:pt x="273" y="54"/>
                  </a:lnTo>
                  <a:lnTo>
                    <a:pt x="280" y="33"/>
                  </a:lnTo>
                  <a:lnTo>
                    <a:pt x="290" y="16"/>
                  </a:lnTo>
                  <a:lnTo>
                    <a:pt x="303" y="28"/>
                  </a:lnTo>
                  <a:lnTo>
                    <a:pt x="314" y="46"/>
                  </a:lnTo>
                  <a:lnTo>
                    <a:pt x="324" y="66"/>
                  </a:lnTo>
                  <a:lnTo>
                    <a:pt x="334" y="8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9" name="Picture 805">
              <a:extLst>
                <a:ext uri="{FF2B5EF4-FFF2-40B4-BE49-F238E27FC236}">
                  <a16:creationId xmlns:a16="http://schemas.microsoft.com/office/drawing/2014/main" id="{0F74A404-6D2E-48A0-A2F5-FE6276109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" y="2284"/>
              <a:ext cx="10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AutoShape 804">
              <a:extLst>
                <a:ext uri="{FF2B5EF4-FFF2-40B4-BE49-F238E27FC236}">
                  <a16:creationId xmlns:a16="http://schemas.microsoft.com/office/drawing/2014/main" id="{E2E66FE2-3C8D-49FD-97F0-DA7DAD59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" y="2752"/>
              <a:ext cx="65" cy="15"/>
            </a:xfrm>
            <a:custGeom>
              <a:avLst/>
              <a:gdLst>
                <a:gd name="T0" fmla="+- 0 6000 6000"/>
                <a:gd name="T1" fmla="*/ T0 w 65"/>
                <a:gd name="T2" fmla="+- 0 2752 2752"/>
                <a:gd name="T3" fmla="*/ 2752 h 15"/>
                <a:gd name="T4" fmla="+- 0 6001 6000"/>
                <a:gd name="T5" fmla="*/ T4 w 65"/>
                <a:gd name="T6" fmla="+- 0 2762 2752"/>
                <a:gd name="T7" fmla="*/ 2762 h 15"/>
                <a:gd name="T8" fmla="+- 0 6016 6000"/>
                <a:gd name="T9" fmla="*/ T8 w 65"/>
                <a:gd name="T10" fmla="+- 0 2767 2752"/>
                <a:gd name="T11" fmla="*/ 2767 h 15"/>
                <a:gd name="T12" fmla="+- 0 6040 6000"/>
                <a:gd name="T13" fmla="*/ T12 w 65"/>
                <a:gd name="T14" fmla="+- 0 2767 2752"/>
                <a:gd name="T15" fmla="*/ 2767 h 15"/>
                <a:gd name="T16" fmla="+- 0 6053 6000"/>
                <a:gd name="T17" fmla="*/ T16 w 65"/>
                <a:gd name="T18" fmla="+- 0 2764 2752"/>
                <a:gd name="T19" fmla="*/ 2764 h 15"/>
                <a:gd name="T20" fmla="+- 0 6017 6000"/>
                <a:gd name="T21" fmla="*/ T20 w 65"/>
                <a:gd name="T22" fmla="+- 0 2764 2752"/>
                <a:gd name="T23" fmla="*/ 2764 h 15"/>
                <a:gd name="T24" fmla="+- 0 6005 6000"/>
                <a:gd name="T25" fmla="*/ T24 w 65"/>
                <a:gd name="T26" fmla="+- 0 2760 2752"/>
                <a:gd name="T27" fmla="*/ 2760 h 15"/>
                <a:gd name="T28" fmla="+- 0 6000 6000"/>
                <a:gd name="T29" fmla="*/ T28 w 65"/>
                <a:gd name="T30" fmla="+- 0 2752 2752"/>
                <a:gd name="T31" fmla="*/ 2752 h 15"/>
                <a:gd name="T32" fmla="+- 0 6065 6000"/>
                <a:gd name="T33" fmla="*/ T32 w 65"/>
                <a:gd name="T34" fmla="+- 0 2760 2752"/>
                <a:gd name="T35" fmla="*/ 2760 h 15"/>
                <a:gd name="T36" fmla="+- 0 6037 6000"/>
                <a:gd name="T37" fmla="*/ T36 w 65"/>
                <a:gd name="T38" fmla="+- 0 2763 2752"/>
                <a:gd name="T39" fmla="*/ 2763 h 15"/>
                <a:gd name="T40" fmla="+- 0 6017 6000"/>
                <a:gd name="T41" fmla="*/ T40 w 65"/>
                <a:gd name="T42" fmla="+- 0 2764 2752"/>
                <a:gd name="T43" fmla="*/ 2764 h 15"/>
                <a:gd name="T44" fmla="+- 0 6053 6000"/>
                <a:gd name="T45" fmla="*/ T44 w 65"/>
                <a:gd name="T46" fmla="+- 0 2764 2752"/>
                <a:gd name="T47" fmla="*/ 2764 h 15"/>
                <a:gd name="T48" fmla="+- 0 6065 6000"/>
                <a:gd name="T49" fmla="*/ T48 w 65"/>
                <a:gd name="T50" fmla="+- 0 2760 2752"/>
                <a:gd name="T51" fmla="*/ 2760 h 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65" h="15">
                  <a:moveTo>
                    <a:pt x="0" y="0"/>
                  </a:moveTo>
                  <a:lnTo>
                    <a:pt x="1" y="10"/>
                  </a:lnTo>
                  <a:lnTo>
                    <a:pt x="16" y="15"/>
                  </a:lnTo>
                  <a:lnTo>
                    <a:pt x="40" y="15"/>
                  </a:lnTo>
                  <a:lnTo>
                    <a:pt x="53" y="12"/>
                  </a:lnTo>
                  <a:lnTo>
                    <a:pt x="17" y="12"/>
                  </a:lnTo>
                  <a:lnTo>
                    <a:pt x="5" y="8"/>
                  </a:lnTo>
                  <a:lnTo>
                    <a:pt x="0" y="0"/>
                  </a:lnTo>
                  <a:close/>
                  <a:moveTo>
                    <a:pt x="65" y="8"/>
                  </a:moveTo>
                  <a:lnTo>
                    <a:pt x="37" y="11"/>
                  </a:lnTo>
                  <a:lnTo>
                    <a:pt x="17" y="12"/>
                  </a:lnTo>
                  <a:lnTo>
                    <a:pt x="53" y="12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1" name="Picture 803">
              <a:extLst>
                <a:ext uri="{FF2B5EF4-FFF2-40B4-BE49-F238E27FC236}">
                  <a16:creationId xmlns:a16="http://schemas.microsoft.com/office/drawing/2014/main" id="{1D51B8AB-5039-4156-98B5-E55A88A87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" y="2502"/>
              <a:ext cx="2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AutoShape 802">
              <a:extLst>
                <a:ext uri="{FF2B5EF4-FFF2-40B4-BE49-F238E27FC236}">
                  <a16:creationId xmlns:a16="http://schemas.microsoft.com/office/drawing/2014/main" id="{ADFF7809-2382-43EB-98D1-0331460E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" y="2252"/>
              <a:ext cx="329" cy="496"/>
            </a:xfrm>
            <a:custGeom>
              <a:avLst/>
              <a:gdLst>
                <a:gd name="T0" fmla="+- 0 6002 6002"/>
                <a:gd name="T1" fmla="*/ T0 w 329"/>
                <a:gd name="T2" fmla="+- 0 2449 2252"/>
                <a:gd name="T3" fmla="*/ 2449 h 496"/>
                <a:gd name="T4" fmla="+- 0 6020 6002"/>
                <a:gd name="T5" fmla="*/ T4 w 329"/>
                <a:gd name="T6" fmla="+- 0 2493 2252"/>
                <a:gd name="T7" fmla="*/ 2493 h 496"/>
                <a:gd name="T8" fmla="+- 0 6041 6002"/>
                <a:gd name="T9" fmla="*/ T8 w 329"/>
                <a:gd name="T10" fmla="+- 0 2536 2252"/>
                <a:gd name="T11" fmla="*/ 2536 h 496"/>
                <a:gd name="T12" fmla="+- 0 6065 6002"/>
                <a:gd name="T13" fmla="*/ T12 w 329"/>
                <a:gd name="T14" fmla="+- 0 2577 2252"/>
                <a:gd name="T15" fmla="*/ 2577 h 496"/>
                <a:gd name="T16" fmla="+- 0 6096 6002"/>
                <a:gd name="T17" fmla="*/ T16 w 329"/>
                <a:gd name="T18" fmla="+- 0 2616 2252"/>
                <a:gd name="T19" fmla="*/ 2616 h 496"/>
                <a:gd name="T20" fmla="+- 0 6112 6002"/>
                <a:gd name="T21" fmla="*/ T20 w 329"/>
                <a:gd name="T22" fmla="+- 0 2646 2252"/>
                <a:gd name="T23" fmla="*/ 2646 h 496"/>
                <a:gd name="T24" fmla="+- 0 6125 6002"/>
                <a:gd name="T25" fmla="*/ T24 w 329"/>
                <a:gd name="T26" fmla="+- 0 2693 2252"/>
                <a:gd name="T27" fmla="*/ 2693 h 496"/>
                <a:gd name="T28" fmla="+- 0 6144 6002"/>
                <a:gd name="T29" fmla="*/ T28 w 329"/>
                <a:gd name="T30" fmla="+- 0 2735 2252"/>
                <a:gd name="T31" fmla="*/ 2735 h 496"/>
                <a:gd name="T32" fmla="+- 0 6172 6002"/>
                <a:gd name="T33" fmla="*/ T32 w 329"/>
                <a:gd name="T34" fmla="+- 0 2748 2252"/>
                <a:gd name="T35" fmla="*/ 2748 h 496"/>
                <a:gd name="T36" fmla="+- 0 6187 6002"/>
                <a:gd name="T37" fmla="*/ T36 w 329"/>
                <a:gd name="T38" fmla="+- 0 2739 2252"/>
                <a:gd name="T39" fmla="*/ 2739 h 496"/>
                <a:gd name="T40" fmla="+- 0 6171 6002"/>
                <a:gd name="T41" fmla="*/ T40 w 329"/>
                <a:gd name="T42" fmla="+- 0 2739 2252"/>
                <a:gd name="T43" fmla="*/ 2739 h 496"/>
                <a:gd name="T44" fmla="+- 0 6147 6002"/>
                <a:gd name="T45" fmla="*/ T44 w 329"/>
                <a:gd name="T46" fmla="+- 0 2728 2252"/>
                <a:gd name="T47" fmla="*/ 2728 h 496"/>
                <a:gd name="T48" fmla="+- 0 6132 6002"/>
                <a:gd name="T49" fmla="*/ T48 w 329"/>
                <a:gd name="T50" fmla="+- 0 2690 2252"/>
                <a:gd name="T51" fmla="*/ 2690 h 496"/>
                <a:gd name="T52" fmla="+- 0 6117 6002"/>
                <a:gd name="T53" fmla="*/ T52 w 329"/>
                <a:gd name="T54" fmla="+- 0 2643 2252"/>
                <a:gd name="T55" fmla="*/ 2643 h 496"/>
                <a:gd name="T56" fmla="+- 0 6098 6002"/>
                <a:gd name="T57" fmla="*/ T56 w 329"/>
                <a:gd name="T58" fmla="+- 0 2607 2252"/>
                <a:gd name="T59" fmla="*/ 2607 h 496"/>
                <a:gd name="T60" fmla="+- 0 6067 6002"/>
                <a:gd name="T61" fmla="*/ T60 w 329"/>
                <a:gd name="T62" fmla="+- 0 2573 2252"/>
                <a:gd name="T63" fmla="*/ 2573 h 496"/>
                <a:gd name="T64" fmla="+- 0 6043 6002"/>
                <a:gd name="T65" fmla="*/ T64 w 329"/>
                <a:gd name="T66" fmla="+- 0 2535 2252"/>
                <a:gd name="T67" fmla="*/ 2535 h 496"/>
                <a:gd name="T68" fmla="+- 0 6023 6002"/>
                <a:gd name="T69" fmla="*/ T68 w 329"/>
                <a:gd name="T70" fmla="+- 0 2493 2252"/>
                <a:gd name="T71" fmla="*/ 2493 h 496"/>
                <a:gd name="T72" fmla="+- 0 6002 6002"/>
                <a:gd name="T73" fmla="*/ T72 w 329"/>
                <a:gd name="T74" fmla="+- 0 2449 2252"/>
                <a:gd name="T75" fmla="*/ 2449 h 496"/>
                <a:gd name="T76" fmla="+- 0 6135 6002"/>
                <a:gd name="T77" fmla="*/ T76 w 329"/>
                <a:gd name="T78" fmla="+- 0 2252 2252"/>
                <a:gd name="T79" fmla="*/ 2252 h 496"/>
                <a:gd name="T80" fmla="+- 0 6152 6002"/>
                <a:gd name="T81" fmla="*/ T80 w 329"/>
                <a:gd name="T82" fmla="+- 0 2275 2252"/>
                <a:gd name="T83" fmla="*/ 2275 h 496"/>
                <a:gd name="T84" fmla="+- 0 6165 6002"/>
                <a:gd name="T85" fmla="*/ T84 w 329"/>
                <a:gd name="T86" fmla="+- 0 2301 2252"/>
                <a:gd name="T87" fmla="*/ 2301 h 496"/>
                <a:gd name="T88" fmla="+- 0 6178 6002"/>
                <a:gd name="T89" fmla="*/ T88 w 329"/>
                <a:gd name="T90" fmla="+- 0 2332 2252"/>
                <a:gd name="T91" fmla="*/ 2332 h 496"/>
                <a:gd name="T92" fmla="+- 0 6195 6002"/>
                <a:gd name="T93" fmla="*/ T92 w 329"/>
                <a:gd name="T94" fmla="+- 0 2368 2252"/>
                <a:gd name="T95" fmla="*/ 2368 h 496"/>
                <a:gd name="T96" fmla="+- 0 6232 6002"/>
                <a:gd name="T97" fmla="*/ T96 w 329"/>
                <a:gd name="T98" fmla="+- 0 2427 2252"/>
                <a:gd name="T99" fmla="*/ 2427 h 496"/>
                <a:gd name="T100" fmla="+- 0 6281 6002"/>
                <a:gd name="T101" fmla="*/ T100 w 329"/>
                <a:gd name="T102" fmla="+- 0 2490 2252"/>
                <a:gd name="T103" fmla="*/ 2490 h 496"/>
                <a:gd name="T104" fmla="+- 0 6319 6002"/>
                <a:gd name="T105" fmla="*/ T104 w 329"/>
                <a:gd name="T106" fmla="+- 0 2551 2252"/>
                <a:gd name="T107" fmla="*/ 2551 h 496"/>
                <a:gd name="T108" fmla="+- 0 6319 6002"/>
                <a:gd name="T109" fmla="*/ T108 w 329"/>
                <a:gd name="T110" fmla="+- 0 2602 2252"/>
                <a:gd name="T111" fmla="*/ 2602 h 496"/>
                <a:gd name="T112" fmla="+- 0 6306 6002"/>
                <a:gd name="T113" fmla="*/ T112 w 329"/>
                <a:gd name="T114" fmla="+- 0 2627 2252"/>
                <a:gd name="T115" fmla="*/ 2627 h 496"/>
                <a:gd name="T116" fmla="+- 0 6282 6002"/>
                <a:gd name="T117" fmla="*/ T116 w 329"/>
                <a:gd name="T118" fmla="+- 0 2664 2252"/>
                <a:gd name="T119" fmla="*/ 2664 h 496"/>
                <a:gd name="T120" fmla="+- 0 6240 6002"/>
                <a:gd name="T121" fmla="*/ T120 w 329"/>
                <a:gd name="T122" fmla="+- 0 2704 2252"/>
                <a:gd name="T123" fmla="*/ 2704 h 496"/>
                <a:gd name="T124" fmla="+- 0 6171 6002"/>
                <a:gd name="T125" fmla="*/ T124 w 329"/>
                <a:gd name="T126" fmla="+- 0 2739 2252"/>
                <a:gd name="T127" fmla="*/ 2739 h 496"/>
                <a:gd name="T128" fmla="+- 0 6187 6002"/>
                <a:gd name="T129" fmla="*/ T128 w 329"/>
                <a:gd name="T130" fmla="+- 0 2739 2252"/>
                <a:gd name="T131" fmla="*/ 2739 h 496"/>
                <a:gd name="T132" fmla="+- 0 6239 6002"/>
                <a:gd name="T133" fmla="*/ T132 w 329"/>
                <a:gd name="T134" fmla="+- 0 2710 2252"/>
                <a:gd name="T135" fmla="*/ 2710 h 496"/>
                <a:gd name="T136" fmla="+- 0 6284 6002"/>
                <a:gd name="T137" fmla="*/ T136 w 329"/>
                <a:gd name="T138" fmla="+- 0 2666 2252"/>
                <a:gd name="T139" fmla="*/ 2666 h 496"/>
                <a:gd name="T140" fmla="+- 0 6311 6002"/>
                <a:gd name="T141" fmla="*/ T140 w 329"/>
                <a:gd name="T142" fmla="+- 0 2628 2252"/>
                <a:gd name="T143" fmla="*/ 2628 h 496"/>
                <a:gd name="T144" fmla="+- 0 6323 6002"/>
                <a:gd name="T145" fmla="*/ T144 w 329"/>
                <a:gd name="T146" fmla="+- 0 2608 2252"/>
                <a:gd name="T147" fmla="*/ 2608 h 496"/>
                <a:gd name="T148" fmla="+- 0 6330 6002"/>
                <a:gd name="T149" fmla="*/ T148 w 329"/>
                <a:gd name="T150" fmla="+- 0 2555 2252"/>
                <a:gd name="T151" fmla="*/ 2555 h 496"/>
                <a:gd name="T152" fmla="+- 0 6297 6002"/>
                <a:gd name="T153" fmla="*/ T152 w 329"/>
                <a:gd name="T154" fmla="+- 0 2501 2252"/>
                <a:gd name="T155" fmla="*/ 2501 h 496"/>
                <a:gd name="T156" fmla="+- 0 6246 6002"/>
                <a:gd name="T157" fmla="*/ T156 w 329"/>
                <a:gd name="T158" fmla="+- 0 2439 2252"/>
                <a:gd name="T159" fmla="*/ 2439 h 496"/>
                <a:gd name="T160" fmla="+- 0 6201 6002"/>
                <a:gd name="T161" fmla="*/ T160 w 329"/>
                <a:gd name="T162" fmla="+- 0 2365 2252"/>
                <a:gd name="T163" fmla="*/ 2365 h 496"/>
                <a:gd name="T164" fmla="+- 0 6182 6002"/>
                <a:gd name="T165" fmla="*/ T164 w 329"/>
                <a:gd name="T166" fmla="+- 0 2322 2252"/>
                <a:gd name="T167" fmla="*/ 2322 h 496"/>
                <a:gd name="T168" fmla="+- 0 6167 6002"/>
                <a:gd name="T169" fmla="*/ T168 w 329"/>
                <a:gd name="T170" fmla="+- 0 2292 2252"/>
                <a:gd name="T171" fmla="*/ 2292 h 496"/>
                <a:gd name="T172" fmla="+- 0 6152 6002"/>
                <a:gd name="T173" fmla="*/ T172 w 329"/>
                <a:gd name="T174" fmla="+- 0 2269 2252"/>
                <a:gd name="T175" fmla="*/ 2269 h 496"/>
                <a:gd name="T176" fmla="+- 0 6135 6002"/>
                <a:gd name="T177" fmla="*/ T176 w 329"/>
                <a:gd name="T178" fmla="+- 0 2252 2252"/>
                <a:gd name="T179" fmla="*/ 2252 h 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29" h="496">
                  <a:moveTo>
                    <a:pt x="0" y="197"/>
                  </a:moveTo>
                  <a:lnTo>
                    <a:pt x="18" y="241"/>
                  </a:lnTo>
                  <a:lnTo>
                    <a:pt x="39" y="284"/>
                  </a:lnTo>
                  <a:lnTo>
                    <a:pt x="63" y="325"/>
                  </a:lnTo>
                  <a:lnTo>
                    <a:pt x="94" y="364"/>
                  </a:lnTo>
                  <a:lnTo>
                    <a:pt x="110" y="394"/>
                  </a:lnTo>
                  <a:lnTo>
                    <a:pt x="123" y="441"/>
                  </a:lnTo>
                  <a:lnTo>
                    <a:pt x="142" y="483"/>
                  </a:lnTo>
                  <a:lnTo>
                    <a:pt x="170" y="496"/>
                  </a:lnTo>
                  <a:lnTo>
                    <a:pt x="185" y="487"/>
                  </a:lnTo>
                  <a:lnTo>
                    <a:pt x="169" y="487"/>
                  </a:lnTo>
                  <a:lnTo>
                    <a:pt x="145" y="476"/>
                  </a:lnTo>
                  <a:lnTo>
                    <a:pt x="130" y="438"/>
                  </a:lnTo>
                  <a:lnTo>
                    <a:pt x="115" y="391"/>
                  </a:lnTo>
                  <a:lnTo>
                    <a:pt x="96" y="355"/>
                  </a:lnTo>
                  <a:lnTo>
                    <a:pt x="65" y="321"/>
                  </a:lnTo>
                  <a:lnTo>
                    <a:pt x="41" y="283"/>
                  </a:lnTo>
                  <a:lnTo>
                    <a:pt x="21" y="241"/>
                  </a:lnTo>
                  <a:lnTo>
                    <a:pt x="0" y="197"/>
                  </a:lnTo>
                  <a:close/>
                  <a:moveTo>
                    <a:pt x="133" y="0"/>
                  </a:moveTo>
                  <a:lnTo>
                    <a:pt x="150" y="23"/>
                  </a:lnTo>
                  <a:lnTo>
                    <a:pt x="163" y="49"/>
                  </a:lnTo>
                  <a:lnTo>
                    <a:pt x="176" y="80"/>
                  </a:lnTo>
                  <a:lnTo>
                    <a:pt x="193" y="116"/>
                  </a:lnTo>
                  <a:lnTo>
                    <a:pt x="230" y="175"/>
                  </a:lnTo>
                  <a:lnTo>
                    <a:pt x="279" y="238"/>
                  </a:lnTo>
                  <a:lnTo>
                    <a:pt x="317" y="299"/>
                  </a:lnTo>
                  <a:lnTo>
                    <a:pt x="317" y="350"/>
                  </a:lnTo>
                  <a:lnTo>
                    <a:pt x="304" y="375"/>
                  </a:lnTo>
                  <a:lnTo>
                    <a:pt x="280" y="412"/>
                  </a:lnTo>
                  <a:lnTo>
                    <a:pt x="238" y="452"/>
                  </a:lnTo>
                  <a:lnTo>
                    <a:pt x="169" y="487"/>
                  </a:lnTo>
                  <a:lnTo>
                    <a:pt x="185" y="487"/>
                  </a:lnTo>
                  <a:lnTo>
                    <a:pt x="237" y="458"/>
                  </a:lnTo>
                  <a:lnTo>
                    <a:pt x="282" y="414"/>
                  </a:lnTo>
                  <a:lnTo>
                    <a:pt x="309" y="376"/>
                  </a:lnTo>
                  <a:lnTo>
                    <a:pt x="321" y="356"/>
                  </a:lnTo>
                  <a:lnTo>
                    <a:pt x="328" y="303"/>
                  </a:lnTo>
                  <a:lnTo>
                    <a:pt x="295" y="249"/>
                  </a:lnTo>
                  <a:lnTo>
                    <a:pt x="244" y="187"/>
                  </a:lnTo>
                  <a:lnTo>
                    <a:pt x="199" y="113"/>
                  </a:lnTo>
                  <a:lnTo>
                    <a:pt x="180" y="70"/>
                  </a:lnTo>
                  <a:lnTo>
                    <a:pt x="165" y="40"/>
                  </a:lnTo>
                  <a:lnTo>
                    <a:pt x="150" y="1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3" name="AutoShape 801">
              <a:extLst>
                <a:ext uri="{FF2B5EF4-FFF2-40B4-BE49-F238E27FC236}">
                  <a16:creationId xmlns:a16="http://schemas.microsoft.com/office/drawing/2014/main" id="{82BB5BFA-B30E-416C-BE41-ADD9A202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249 6171"/>
                <a:gd name="T1" fmla="*/ T0 w 750"/>
                <a:gd name="T2" fmla="+- 0 2565 2053"/>
                <a:gd name="T3" fmla="*/ 2565 h 786"/>
                <a:gd name="T4" fmla="+- 0 6191 6171"/>
                <a:gd name="T5" fmla="*/ T4 w 750"/>
                <a:gd name="T6" fmla="+- 0 2629 2053"/>
                <a:gd name="T7" fmla="*/ 2629 h 786"/>
                <a:gd name="T8" fmla="+- 0 6206 6171"/>
                <a:gd name="T9" fmla="*/ T8 w 750"/>
                <a:gd name="T10" fmla="+- 0 2719 2053"/>
                <a:gd name="T11" fmla="*/ 2719 h 786"/>
                <a:gd name="T12" fmla="+- 0 6315 6171"/>
                <a:gd name="T13" fmla="*/ T12 w 750"/>
                <a:gd name="T14" fmla="+- 0 2808 2053"/>
                <a:gd name="T15" fmla="*/ 2808 h 786"/>
                <a:gd name="T16" fmla="+- 0 6426 6171"/>
                <a:gd name="T17" fmla="*/ T16 w 750"/>
                <a:gd name="T18" fmla="+- 0 2839 2053"/>
                <a:gd name="T19" fmla="*/ 2839 h 786"/>
                <a:gd name="T20" fmla="+- 0 6453 6171"/>
                <a:gd name="T21" fmla="*/ T20 w 750"/>
                <a:gd name="T22" fmla="+- 0 2830 2053"/>
                <a:gd name="T23" fmla="*/ 2830 h 786"/>
                <a:gd name="T24" fmla="+- 0 6521 6171"/>
                <a:gd name="T25" fmla="*/ T24 w 750"/>
                <a:gd name="T26" fmla="+- 0 2750 2053"/>
                <a:gd name="T27" fmla="*/ 2750 h 786"/>
                <a:gd name="T28" fmla="+- 0 6583 6171"/>
                <a:gd name="T29" fmla="*/ T28 w 750"/>
                <a:gd name="T30" fmla="+- 0 2666 2053"/>
                <a:gd name="T31" fmla="*/ 2666 h 786"/>
                <a:gd name="T32" fmla="+- 0 6367 6171"/>
                <a:gd name="T33" fmla="*/ T32 w 750"/>
                <a:gd name="T34" fmla="+- 0 2637 2053"/>
                <a:gd name="T35" fmla="*/ 2637 h 786"/>
                <a:gd name="T36" fmla="+- 0 6309 6171"/>
                <a:gd name="T37" fmla="*/ T36 w 750"/>
                <a:gd name="T38" fmla="+- 0 2575 2053"/>
                <a:gd name="T39" fmla="*/ 2575 h 786"/>
                <a:gd name="T40" fmla="+- 0 6757 6171"/>
                <a:gd name="T41" fmla="*/ T40 w 750"/>
                <a:gd name="T42" fmla="+- 0 2053 2053"/>
                <a:gd name="T43" fmla="*/ 2053 h 786"/>
                <a:gd name="T44" fmla="+- 0 6692 6171"/>
                <a:gd name="T45" fmla="*/ T44 w 750"/>
                <a:gd name="T46" fmla="+- 0 2099 2053"/>
                <a:gd name="T47" fmla="*/ 2099 h 786"/>
                <a:gd name="T48" fmla="+- 0 6643 6171"/>
                <a:gd name="T49" fmla="*/ T48 w 750"/>
                <a:gd name="T50" fmla="+- 0 2149 2053"/>
                <a:gd name="T51" fmla="*/ 2149 h 786"/>
                <a:gd name="T52" fmla="+- 0 6631 6171"/>
                <a:gd name="T53" fmla="*/ T52 w 750"/>
                <a:gd name="T54" fmla="+- 0 2280 2053"/>
                <a:gd name="T55" fmla="*/ 2280 h 786"/>
                <a:gd name="T56" fmla="+- 0 6633 6171"/>
                <a:gd name="T57" fmla="*/ T56 w 750"/>
                <a:gd name="T58" fmla="+- 0 2413 2053"/>
                <a:gd name="T59" fmla="*/ 2413 h 786"/>
                <a:gd name="T60" fmla="+- 0 6526 6171"/>
                <a:gd name="T61" fmla="*/ T60 w 750"/>
                <a:gd name="T62" fmla="+- 0 2537 2053"/>
                <a:gd name="T63" fmla="*/ 2537 h 786"/>
                <a:gd name="T64" fmla="+- 0 6434 6171"/>
                <a:gd name="T65" fmla="*/ T64 w 750"/>
                <a:gd name="T66" fmla="+- 0 2615 2053"/>
                <a:gd name="T67" fmla="*/ 2615 h 786"/>
                <a:gd name="T68" fmla="+- 0 6583 6171"/>
                <a:gd name="T69" fmla="*/ T68 w 750"/>
                <a:gd name="T70" fmla="+- 0 2666 2053"/>
                <a:gd name="T71" fmla="*/ 2666 h 786"/>
                <a:gd name="T72" fmla="+- 0 6652 6171"/>
                <a:gd name="T73" fmla="*/ T72 w 750"/>
                <a:gd name="T74" fmla="+- 0 2556 2053"/>
                <a:gd name="T75" fmla="*/ 2556 h 786"/>
                <a:gd name="T76" fmla="+- 0 6715 6171"/>
                <a:gd name="T77" fmla="*/ T76 w 750"/>
                <a:gd name="T78" fmla="+- 0 2425 2053"/>
                <a:gd name="T79" fmla="*/ 2425 h 786"/>
                <a:gd name="T80" fmla="+- 0 6755 6171"/>
                <a:gd name="T81" fmla="*/ T80 w 750"/>
                <a:gd name="T82" fmla="+- 0 2358 2053"/>
                <a:gd name="T83" fmla="*/ 2358 h 786"/>
                <a:gd name="T84" fmla="+- 0 6756 6171"/>
                <a:gd name="T85" fmla="*/ T84 w 750"/>
                <a:gd name="T86" fmla="+- 0 2274 2053"/>
                <a:gd name="T87" fmla="*/ 2274 h 786"/>
                <a:gd name="T88" fmla="+- 0 6817 6171"/>
                <a:gd name="T89" fmla="*/ T88 w 750"/>
                <a:gd name="T90" fmla="+- 0 2249 2053"/>
                <a:gd name="T91" fmla="*/ 2249 h 786"/>
                <a:gd name="T92" fmla="+- 0 6892 6171"/>
                <a:gd name="T93" fmla="*/ T92 w 750"/>
                <a:gd name="T94" fmla="+- 0 2237 2053"/>
                <a:gd name="T95" fmla="*/ 2237 h 786"/>
                <a:gd name="T96" fmla="+- 0 6855 6171"/>
                <a:gd name="T97" fmla="*/ T96 w 750"/>
                <a:gd name="T98" fmla="+- 0 2194 2053"/>
                <a:gd name="T99" fmla="*/ 2194 h 786"/>
                <a:gd name="T100" fmla="+- 0 6845 6171"/>
                <a:gd name="T101" fmla="*/ T100 w 750"/>
                <a:gd name="T102" fmla="+- 0 2174 2053"/>
                <a:gd name="T103" fmla="*/ 2174 h 786"/>
                <a:gd name="T104" fmla="+- 0 6832 6171"/>
                <a:gd name="T105" fmla="*/ T104 w 750"/>
                <a:gd name="T106" fmla="+- 0 2150 2053"/>
                <a:gd name="T107" fmla="*/ 2150 h 786"/>
                <a:gd name="T108" fmla="+- 0 6812 6171"/>
                <a:gd name="T109" fmla="*/ T108 w 750"/>
                <a:gd name="T110" fmla="+- 0 2125 2053"/>
                <a:gd name="T111" fmla="*/ 2125 h 786"/>
                <a:gd name="T112" fmla="+- 0 6795 6171"/>
                <a:gd name="T113" fmla="*/ T112 w 750"/>
                <a:gd name="T114" fmla="+- 0 2109 2053"/>
                <a:gd name="T115" fmla="*/ 2109 h 786"/>
                <a:gd name="T116" fmla="+- 0 6854 6171"/>
                <a:gd name="T117" fmla="*/ T116 w 750"/>
                <a:gd name="T118" fmla="+- 0 2103 2053"/>
                <a:gd name="T119" fmla="*/ 2103 h 786"/>
                <a:gd name="T120" fmla="+- 0 6892 6171"/>
                <a:gd name="T121" fmla="*/ T120 w 750"/>
                <a:gd name="T122" fmla="+- 0 2076 2053"/>
                <a:gd name="T123" fmla="*/ 2076 h 786"/>
                <a:gd name="T124" fmla="+- 0 6812 6171"/>
                <a:gd name="T125" fmla="*/ T124 w 750"/>
                <a:gd name="T126" fmla="+- 0 2063 2053"/>
                <a:gd name="T127" fmla="*/ 2063 h 786"/>
                <a:gd name="T128" fmla="+- 0 6757 6171"/>
                <a:gd name="T129" fmla="*/ T128 w 750"/>
                <a:gd name="T130" fmla="+- 0 2053 2053"/>
                <a:gd name="T131" fmla="*/ 2053 h 786"/>
                <a:gd name="T132" fmla="+- 0 6834 6171"/>
                <a:gd name="T133" fmla="*/ T132 w 750"/>
                <a:gd name="T134" fmla="+- 0 2237 2053"/>
                <a:gd name="T135" fmla="*/ 2237 h 786"/>
                <a:gd name="T136" fmla="+- 0 6884 6171"/>
                <a:gd name="T137" fmla="*/ T136 w 750"/>
                <a:gd name="T138" fmla="+- 0 2273 2053"/>
                <a:gd name="T139" fmla="*/ 2273 h 786"/>
                <a:gd name="T140" fmla="+- 0 6920 6171"/>
                <a:gd name="T141" fmla="*/ T140 w 750"/>
                <a:gd name="T142" fmla="+- 0 2267 2053"/>
                <a:gd name="T143" fmla="*/ 2267 h 786"/>
                <a:gd name="T144" fmla="+- 0 6892 6171"/>
                <a:gd name="T145" fmla="*/ T144 w 750"/>
                <a:gd name="T146" fmla="+- 0 2237 2053"/>
                <a:gd name="T147" fmla="*/ 2237 h 786"/>
                <a:gd name="T148" fmla="+- 0 6783 6171"/>
                <a:gd name="T149" fmla="*/ T148 w 750"/>
                <a:gd name="T150" fmla="+- 0 2103 2053"/>
                <a:gd name="T151" fmla="*/ 2103 h 786"/>
                <a:gd name="T152" fmla="+- 0 6850 6171"/>
                <a:gd name="T153" fmla="*/ T152 w 750"/>
                <a:gd name="T154" fmla="+- 0 2104 2053"/>
                <a:gd name="T155" fmla="*/ 2104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78" y="512"/>
                  </a:lnTo>
                  <a:lnTo>
                    <a:pt x="47" y="539"/>
                  </a:lnTo>
                  <a:lnTo>
                    <a:pt x="20" y="576"/>
                  </a:lnTo>
                  <a:lnTo>
                    <a:pt x="0" y="622"/>
                  </a:lnTo>
                  <a:lnTo>
                    <a:pt x="35" y="666"/>
                  </a:lnTo>
                  <a:lnTo>
                    <a:pt x="79" y="713"/>
                  </a:lnTo>
                  <a:lnTo>
                    <a:pt x="144" y="755"/>
                  </a:lnTo>
                  <a:lnTo>
                    <a:pt x="241" y="784"/>
                  </a:lnTo>
                  <a:lnTo>
                    <a:pt x="255" y="786"/>
                  </a:lnTo>
                  <a:lnTo>
                    <a:pt x="270" y="785"/>
                  </a:lnTo>
                  <a:lnTo>
                    <a:pt x="282" y="777"/>
                  </a:lnTo>
                  <a:lnTo>
                    <a:pt x="292" y="763"/>
                  </a:lnTo>
                  <a:lnTo>
                    <a:pt x="350" y="697"/>
                  </a:lnTo>
                  <a:lnTo>
                    <a:pt x="400" y="632"/>
                  </a:lnTo>
                  <a:lnTo>
                    <a:pt x="412" y="613"/>
                  </a:lnTo>
                  <a:lnTo>
                    <a:pt x="220" y="613"/>
                  </a:lnTo>
                  <a:lnTo>
                    <a:pt x="196" y="584"/>
                  </a:lnTo>
                  <a:lnTo>
                    <a:pt x="167" y="552"/>
                  </a:lnTo>
                  <a:lnTo>
                    <a:pt x="138" y="522"/>
                  </a:lnTo>
                  <a:lnTo>
                    <a:pt x="111" y="498"/>
                  </a:lnTo>
                  <a:close/>
                  <a:moveTo>
                    <a:pt x="586" y="0"/>
                  </a:moveTo>
                  <a:lnTo>
                    <a:pt x="559" y="19"/>
                  </a:lnTo>
                  <a:lnTo>
                    <a:pt x="521" y="46"/>
                  </a:lnTo>
                  <a:lnTo>
                    <a:pt x="487" y="74"/>
                  </a:lnTo>
                  <a:lnTo>
                    <a:pt x="472" y="96"/>
                  </a:lnTo>
                  <a:lnTo>
                    <a:pt x="467" y="163"/>
                  </a:lnTo>
                  <a:lnTo>
                    <a:pt x="460" y="227"/>
                  </a:lnTo>
                  <a:lnTo>
                    <a:pt x="458" y="291"/>
                  </a:lnTo>
                  <a:lnTo>
                    <a:pt x="462" y="360"/>
                  </a:lnTo>
                  <a:lnTo>
                    <a:pt x="406" y="434"/>
                  </a:lnTo>
                  <a:lnTo>
                    <a:pt x="355" y="484"/>
                  </a:lnTo>
                  <a:lnTo>
                    <a:pt x="308" y="523"/>
                  </a:lnTo>
                  <a:lnTo>
                    <a:pt x="263" y="562"/>
                  </a:lnTo>
                  <a:lnTo>
                    <a:pt x="220" y="613"/>
                  </a:lnTo>
                  <a:lnTo>
                    <a:pt x="412" y="613"/>
                  </a:lnTo>
                  <a:lnTo>
                    <a:pt x="443" y="568"/>
                  </a:lnTo>
                  <a:lnTo>
                    <a:pt x="481" y="503"/>
                  </a:lnTo>
                  <a:lnTo>
                    <a:pt x="515" y="438"/>
                  </a:lnTo>
                  <a:lnTo>
                    <a:pt x="544" y="372"/>
                  </a:lnTo>
                  <a:lnTo>
                    <a:pt x="567" y="340"/>
                  </a:lnTo>
                  <a:lnTo>
                    <a:pt x="584" y="305"/>
                  </a:lnTo>
                  <a:lnTo>
                    <a:pt x="590" y="266"/>
                  </a:lnTo>
                  <a:lnTo>
                    <a:pt x="585" y="221"/>
                  </a:lnTo>
                  <a:lnTo>
                    <a:pt x="626" y="205"/>
                  </a:lnTo>
                  <a:lnTo>
                    <a:pt x="646" y="196"/>
                  </a:lnTo>
                  <a:lnTo>
                    <a:pt x="663" y="184"/>
                  </a:lnTo>
                  <a:lnTo>
                    <a:pt x="721" y="184"/>
                  </a:lnTo>
                  <a:lnTo>
                    <a:pt x="702" y="162"/>
                  </a:lnTo>
                  <a:lnTo>
                    <a:pt x="684" y="141"/>
                  </a:lnTo>
                  <a:lnTo>
                    <a:pt x="670" y="132"/>
                  </a:lnTo>
                  <a:lnTo>
                    <a:pt x="674" y="121"/>
                  </a:lnTo>
                  <a:lnTo>
                    <a:pt x="671" y="110"/>
                  </a:lnTo>
                  <a:lnTo>
                    <a:pt x="661" y="97"/>
                  </a:lnTo>
                  <a:lnTo>
                    <a:pt x="644" y="82"/>
                  </a:lnTo>
                  <a:lnTo>
                    <a:pt x="641" y="72"/>
                  </a:lnTo>
                  <a:lnTo>
                    <a:pt x="634" y="64"/>
                  </a:lnTo>
                  <a:lnTo>
                    <a:pt x="624" y="56"/>
                  </a:lnTo>
                  <a:lnTo>
                    <a:pt x="612" y="50"/>
                  </a:lnTo>
                  <a:lnTo>
                    <a:pt x="683" y="50"/>
                  </a:lnTo>
                  <a:lnTo>
                    <a:pt x="712" y="43"/>
                  </a:lnTo>
                  <a:lnTo>
                    <a:pt x="721" y="23"/>
                  </a:lnTo>
                  <a:lnTo>
                    <a:pt x="678" y="19"/>
                  </a:lnTo>
                  <a:lnTo>
                    <a:pt x="641" y="10"/>
                  </a:lnTo>
                  <a:lnTo>
                    <a:pt x="610" y="1"/>
                  </a:lnTo>
                  <a:lnTo>
                    <a:pt x="586" y="0"/>
                  </a:lnTo>
                  <a:close/>
                  <a:moveTo>
                    <a:pt x="721" y="184"/>
                  </a:moveTo>
                  <a:lnTo>
                    <a:pt x="663" y="184"/>
                  </a:lnTo>
                  <a:lnTo>
                    <a:pt x="688" y="205"/>
                  </a:lnTo>
                  <a:lnTo>
                    <a:pt x="713" y="220"/>
                  </a:lnTo>
                  <a:lnTo>
                    <a:pt x="735" y="225"/>
                  </a:lnTo>
                  <a:lnTo>
                    <a:pt x="749" y="214"/>
                  </a:lnTo>
                  <a:lnTo>
                    <a:pt x="724" y="189"/>
                  </a:lnTo>
                  <a:lnTo>
                    <a:pt x="721" y="184"/>
                  </a:lnTo>
                  <a:close/>
                  <a:moveTo>
                    <a:pt x="683" y="50"/>
                  </a:moveTo>
                  <a:lnTo>
                    <a:pt x="612" y="50"/>
                  </a:lnTo>
                  <a:lnTo>
                    <a:pt x="640" y="52"/>
                  </a:lnTo>
                  <a:lnTo>
                    <a:pt x="679" y="51"/>
                  </a:lnTo>
                  <a:lnTo>
                    <a:pt x="683" y="5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4" name="Freeform 800">
              <a:extLst>
                <a:ext uri="{FF2B5EF4-FFF2-40B4-BE49-F238E27FC236}">
                  <a16:creationId xmlns:a16="http://schemas.microsoft.com/office/drawing/2014/main" id="{0B34E0DE-78F5-4E77-B4B1-22F7E7C1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309 6171"/>
                <a:gd name="T1" fmla="*/ T0 w 750"/>
                <a:gd name="T2" fmla="+- 0 2575 2053"/>
                <a:gd name="T3" fmla="*/ 2575 h 786"/>
                <a:gd name="T4" fmla="+- 0 6367 6171"/>
                <a:gd name="T5" fmla="*/ T4 w 750"/>
                <a:gd name="T6" fmla="+- 0 2637 2053"/>
                <a:gd name="T7" fmla="*/ 2637 h 786"/>
                <a:gd name="T8" fmla="+- 0 6434 6171"/>
                <a:gd name="T9" fmla="*/ T8 w 750"/>
                <a:gd name="T10" fmla="+- 0 2615 2053"/>
                <a:gd name="T11" fmla="*/ 2615 h 786"/>
                <a:gd name="T12" fmla="+- 0 6526 6171"/>
                <a:gd name="T13" fmla="*/ T12 w 750"/>
                <a:gd name="T14" fmla="+- 0 2537 2053"/>
                <a:gd name="T15" fmla="*/ 2537 h 786"/>
                <a:gd name="T16" fmla="+- 0 6633 6171"/>
                <a:gd name="T17" fmla="*/ T16 w 750"/>
                <a:gd name="T18" fmla="+- 0 2413 2053"/>
                <a:gd name="T19" fmla="*/ 2413 h 786"/>
                <a:gd name="T20" fmla="+- 0 6631 6171"/>
                <a:gd name="T21" fmla="*/ T20 w 750"/>
                <a:gd name="T22" fmla="+- 0 2280 2053"/>
                <a:gd name="T23" fmla="*/ 2280 h 786"/>
                <a:gd name="T24" fmla="+- 0 6643 6171"/>
                <a:gd name="T25" fmla="*/ T24 w 750"/>
                <a:gd name="T26" fmla="+- 0 2149 2053"/>
                <a:gd name="T27" fmla="*/ 2149 h 786"/>
                <a:gd name="T28" fmla="+- 0 6692 6171"/>
                <a:gd name="T29" fmla="*/ T28 w 750"/>
                <a:gd name="T30" fmla="+- 0 2099 2053"/>
                <a:gd name="T31" fmla="*/ 2099 h 786"/>
                <a:gd name="T32" fmla="+- 0 6757 6171"/>
                <a:gd name="T33" fmla="*/ T32 w 750"/>
                <a:gd name="T34" fmla="+- 0 2053 2053"/>
                <a:gd name="T35" fmla="*/ 2053 h 786"/>
                <a:gd name="T36" fmla="+- 0 6812 6171"/>
                <a:gd name="T37" fmla="*/ T36 w 750"/>
                <a:gd name="T38" fmla="+- 0 2063 2053"/>
                <a:gd name="T39" fmla="*/ 2063 h 786"/>
                <a:gd name="T40" fmla="+- 0 6892 6171"/>
                <a:gd name="T41" fmla="*/ T40 w 750"/>
                <a:gd name="T42" fmla="+- 0 2076 2053"/>
                <a:gd name="T43" fmla="*/ 2076 h 786"/>
                <a:gd name="T44" fmla="+- 0 6850 6171"/>
                <a:gd name="T45" fmla="*/ T44 w 750"/>
                <a:gd name="T46" fmla="+- 0 2104 2053"/>
                <a:gd name="T47" fmla="*/ 2104 h 786"/>
                <a:gd name="T48" fmla="+- 0 6783 6171"/>
                <a:gd name="T49" fmla="*/ T48 w 750"/>
                <a:gd name="T50" fmla="+- 0 2103 2053"/>
                <a:gd name="T51" fmla="*/ 2103 h 786"/>
                <a:gd name="T52" fmla="+- 0 6805 6171"/>
                <a:gd name="T53" fmla="*/ T52 w 750"/>
                <a:gd name="T54" fmla="+- 0 2117 2053"/>
                <a:gd name="T55" fmla="*/ 2117 h 786"/>
                <a:gd name="T56" fmla="+- 0 6815 6171"/>
                <a:gd name="T57" fmla="*/ T56 w 750"/>
                <a:gd name="T58" fmla="+- 0 2135 2053"/>
                <a:gd name="T59" fmla="*/ 2135 h 786"/>
                <a:gd name="T60" fmla="+- 0 6842 6171"/>
                <a:gd name="T61" fmla="*/ T60 w 750"/>
                <a:gd name="T62" fmla="+- 0 2163 2053"/>
                <a:gd name="T63" fmla="*/ 2163 h 786"/>
                <a:gd name="T64" fmla="+- 0 6841 6171"/>
                <a:gd name="T65" fmla="*/ T64 w 750"/>
                <a:gd name="T66" fmla="+- 0 2185 2053"/>
                <a:gd name="T67" fmla="*/ 2185 h 786"/>
                <a:gd name="T68" fmla="+- 0 6873 6171"/>
                <a:gd name="T69" fmla="*/ T68 w 750"/>
                <a:gd name="T70" fmla="+- 0 2215 2053"/>
                <a:gd name="T71" fmla="*/ 2215 h 786"/>
                <a:gd name="T72" fmla="+- 0 6920 6171"/>
                <a:gd name="T73" fmla="*/ T72 w 750"/>
                <a:gd name="T74" fmla="+- 0 2267 2053"/>
                <a:gd name="T75" fmla="*/ 2267 h 786"/>
                <a:gd name="T76" fmla="+- 0 6884 6171"/>
                <a:gd name="T77" fmla="*/ T76 w 750"/>
                <a:gd name="T78" fmla="+- 0 2273 2053"/>
                <a:gd name="T79" fmla="*/ 2273 h 786"/>
                <a:gd name="T80" fmla="+- 0 6834 6171"/>
                <a:gd name="T81" fmla="*/ T80 w 750"/>
                <a:gd name="T82" fmla="+- 0 2237 2053"/>
                <a:gd name="T83" fmla="*/ 2237 h 786"/>
                <a:gd name="T84" fmla="+- 0 6797 6171"/>
                <a:gd name="T85" fmla="*/ T84 w 750"/>
                <a:gd name="T86" fmla="+- 0 2258 2053"/>
                <a:gd name="T87" fmla="*/ 2258 h 786"/>
                <a:gd name="T88" fmla="+- 0 6756 6171"/>
                <a:gd name="T89" fmla="*/ T88 w 750"/>
                <a:gd name="T90" fmla="+- 0 2274 2053"/>
                <a:gd name="T91" fmla="*/ 2274 h 786"/>
                <a:gd name="T92" fmla="+- 0 6755 6171"/>
                <a:gd name="T93" fmla="*/ T92 w 750"/>
                <a:gd name="T94" fmla="+- 0 2358 2053"/>
                <a:gd name="T95" fmla="*/ 2358 h 786"/>
                <a:gd name="T96" fmla="+- 0 6715 6171"/>
                <a:gd name="T97" fmla="*/ T96 w 750"/>
                <a:gd name="T98" fmla="+- 0 2425 2053"/>
                <a:gd name="T99" fmla="*/ 2425 h 786"/>
                <a:gd name="T100" fmla="+- 0 6652 6171"/>
                <a:gd name="T101" fmla="*/ T100 w 750"/>
                <a:gd name="T102" fmla="+- 0 2556 2053"/>
                <a:gd name="T103" fmla="*/ 2556 h 786"/>
                <a:gd name="T104" fmla="+- 0 6571 6171"/>
                <a:gd name="T105" fmla="*/ T104 w 750"/>
                <a:gd name="T106" fmla="+- 0 2685 2053"/>
                <a:gd name="T107" fmla="*/ 2685 h 786"/>
                <a:gd name="T108" fmla="+- 0 6463 6171"/>
                <a:gd name="T109" fmla="*/ T108 w 750"/>
                <a:gd name="T110" fmla="+- 0 2816 2053"/>
                <a:gd name="T111" fmla="*/ 2816 h 786"/>
                <a:gd name="T112" fmla="+- 0 6441 6171"/>
                <a:gd name="T113" fmla="*/ T112 w 750"/>
                <a:gd name="T114" fmla="+- 0 2838 2053"/>
                <a:gd name="T115" fmla="*/ 2838 h 786"/>
                <a:gd name="T116" fmla="+- 0 6412 6171"/>
                <a:gd name="T117" fmla="*/ T116 w 750"/>
                <a:gd name="T118" fmla="+- 0 2837 2053"/>
                <a:gd name="T119" fmla="*/ 2837 h 786"/>
                <a:gd name="T120" fmla="+- 0 6250 6171"/>
                <a:gd name="T121" fmla="*/ T120 w 750"/>
                <a:gd name="T122" fmla="+- 0 2766 2053"/>
                <a:gd name="T123" fmla="*/ 2766 h 786"/>
                <a:gd name="T124" fmla="+- 0 6171 6171"/>
                <a:gd name="T125" fmla="*/ T124 w 750"/>
                <a:gd name="T126" fmla="+- 0 2675 2053"/>
                <a:gd name="T127" fmla="*/ 2675 h 786"/>
                <a:gd name="T128" fmla="+- 0 6218 6171"/>
                <a:gd name="T129" fmla="*/ T128 w 750"/>
                <a:gd name="T130" fmla="+- 0 2592 2053"/>
                <a:gd name="T131" fmla="*/ 2592 h 786"/>
                <a:gd name="T132" fmla="+- 0 6282 6171"/>
                <a:gd name="T133" fmla="*/ T132 w 750"/>
                <a:gd name="T134" fmla="+- 0 2551 2053"/>
                <a:gd name="T135" fmla="*/ 2551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138" y="522"/>
                  </a:lnTo>
                  <a:lnTo>
                    <a:pt x="167" y="552"/>
                  </a:lnTo>
                  <a:lnTo>
                    <a:pt x="196" y="584"/>
                  </a:lnTo>
                  <a:lnTo>
                    <a:pt x="220" y="613"/>
                  </a:lnTo>
                  <a:lnTo>
                    <a:pt x="263" y="562"/>
                  </a:lnTo>
                  <a:lnTo>
                    <a:pt x="308" y="523"/>
                  </a:lnTo>
                  <a:lnTo>
                    <a:pt x="355" y="484"/>
                  </a:lnTo>
                  <a:lnTo>
                    <a:pt x="406" y="434"/>
                  </a:lnTo>
                  <a:lnTo>
                    <a:pt x="462" y="360"/>
                  </a:lnTo>
                  <a:lnTo>
                    <a:pt x="458" y="291"/>
                  </a:lnTo>
                  <a:lnTo>
                    <a:pt x="460" y="227"/>
                  </a:lnTo>
                  <a:lnTo>
                    <a:pt x="467" y="163"/>
                  </a:lnTo>
                  <a:lnTo>
                    <a:pt x="472" y="96"/>
                  </a:lnTo>
                  <a:lnTo>
                    <a:pt x="487" y="74"/>
                  </a:lnTo>
                  <a:lnTo>
                    <a:pt x="521" y="46"/>
                  </a:lnTo>
                  <a:lnTo>
                    <a:pt x="559" y="19"/>
                  </a:lnTo>
                  <a:lnTo>
                    <a:pt x="586" y="0"/>
                  </a:lnTo>
                  <a:lnTo>
                    <a:pt x="610" y="1"/>
                  </a:lnTo>
                  <a:lnTo>
                    <a:pt x="641" y="10"/>
                  </a:lnTo>
                  <a:lnTo>
                    <a:pt x="678" y="19"/>
                  </a:lnTo>
                  <a:lnTo>
                    <a:pt x="721" y="23"/>
                  </a:lnTo>
                  <a:lnTo>
                    <a:pt x="712" y="43"/>
                  </a:lnTo>
                  <a:lnTo>
                    <a:pt x="679" y="51"/>
                  </a:lnTo>
                  <a:lnTo>
                    <a:pt x="640" y="52"/>
                  </a:lnTo>
                  <a:lnTo>
                    <a:pt x="612" y="50"/>
                  </a:lnTo>
                  <a:lnTo>
                    <a:pt x="624" y="56"/>
                  </a:lnTo>
                  <a:lnTo>
                    <a:pt x="634" y="64"/>
                  </a:lnTo>
                  <a:lnTo>
                    <a:pt x="641" y="72"/>
                  </a:lnTo>
                  <a:lnTo>
                    <a:pt x="644" y="82"/>
                  </a:lnTo>
                  <a:lnTo>
                    <a:pt x="661" y="97"/>
                  </a:lnTo>
                  <a:lnTo>
                    <a:pt x="671" y="110"/>
                  </a:lnTo>
                  <a:lnTo>
                    <a:pt x="674" y="121"/>
                  </a:lnTo>
                  <a:lnTo>
                    <a:pt x="670" y="132"/>
                  </a:lnTo>
                  <a:lnTo>
                    <a:pt x="684" y="141"/>
                  </a:lnTo>
                  <a:lnTo>
                    <a:pt x="702" y="162"/>
                  </a:lnTo>
                  <a:lnTo>
                    <a:pt x="724" y="189"/>
                  </a:lnTo>
                  <a:lnTo>
                    <a:pt x="749" y="214"/>
                  </a:lnTo>
                  <a:lnTo>
                    <a:pt x="735" y="225"/>
                  </a:lnTo>
                  <a:lnTo>
                    <a:pt x="713" y="220"/>
                  </a:lnTo>
                  <a:lnTo>
                    <a:pt x="688" y="205"/>
                  </a:lnTo>
                  <a:lnTo>
                    <a:pt x="663" y="184"/>
                  </a:lnTo>
                  <a:lnTo>
                    <a:pt x="646" y="196"/>
                  </a:lnTo>
                  <a:lnTo>
                    <a:pt x="626" y="205"/>
                  </a:lnTo>
                  <a:lnTo>
                    <a:pt x="605" y="213"/>
                  </a:lnTo>
                  <a:lnTo>
                    <a:pt x="585" y="221"/>
                  </a:lnTo>
                  <a:lnTo>
                    <a:pt x="590" y="266"/>
                  </a:lnTo>
                  <a:lnTo>
                    <a:pt x="584" y="305"/>
                  </a:lnTo>
                  <a:lnTo>
                    <a:pt x="567" y="340"/>
                  </a:lnTo>
                  <a:lnTo>
                    <a:pt x="544" y="372"/>
                  </a:lnTo>
                  <a:lnTo>
                    <a:pt x="515" y="438"/>
                  </a:lnTo>
                  <a:lnTo>
                    <a:pt x="481" y="503"/>
                  </a:lnTo>
                  <a:lnTo>
                    <a:pt x="443" y="568"/>
                  </a:lnTo>
                  <a:lnTo>
                    <a:pt x="400" y="632"/>
                  </a:lnTo>
                  <a:lnTo>
                    <a:pt x="350" y="697"/>
                  </a:lnTo>
                  <a:lnTo>
                    <a:pt x="292" y="763"/>
                  </a:lnTo>
                  <a:lnTo>
                    <a:pt x="282" y="777"/>
                  </a:lnTo>
                  <a:lnTo>
                    <a:pt x="270" y="785"/>
                  </a:lnTo>
                  <a:lnTo>
                    <a:pt x="255" y="786"/>
                  </a:lnTo>
                  <a:lnTo>
                    <a:pt x="241" y="784"/>
                  </a:lnTo>
                  <a:lnTo>
                    <a:pt x="144" y="755"/>
                  </a:lnTo>
                  <a:lnTo>
                    <a:pt x="79" y="713"/>
                  </a:lnTo>
                  <a:lnTo>
                    <a:pt x="35" y="666"/>
                  </a:lnTo>
                  <a:lnTo>
                    <a:pt x="0" y="622"/>
                  </a:lnTo>
                  <a:lnTo>
                    <a:pt x="20" y="576"/>
                  </a:lnTo>
                  <a:lnTo>
                    <a:pt x="47" y="539"/>
                  </a:lnTo>
                  <a:lnTo>
                    <a:pt x="78" y="512"/>
                  </a:lnTo>
                  <a:lnTo>
                    <a:pt x="111" y="498"/>
                  </a:lnTo>
                  <a:close/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5" name="AutoShape 799">
              <a:extLst>
                <a:ext uri="{FF2B5EF4-FFF2-40B4-BE49-F238E27FC236}">
                  <a16:creationId xmlns:a16="http://schemas.microsoft.com/office/drawing/2014/main" id="{C3E08B25-0CA5-46AB-8CAC-3FE57729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2091"/>
              <a:ext cx="445" cy="614"/>
            </a:xfrm>
            <a:custGeom>
              <a:avLst/>
              <a:gdLst>
                <a:gd name="T0" fmla="+- 0 6281 6267"/>
                <a:gd name="T1" fmla="*/ T0 w 445"/>
                <a:gd name="T2" fmla="+- 0 2556 2091"/>
                <a:gd name="T3" fmla="*/ 2556 h 614"/>
                <a:gd name="T4" fmla="+- 0 6275 6267"/>
                <a:gd name="T5" fmla="*/ T4 w 445"/>
                <a:gd name="T6" fmla="+- 0 2558 2091"/>
                <a:gd name="T7" fmla="*/ 2558 h 614"/>
                <a:gd name="T8" fmla="+- 0 6272 6267"/>
                <a:gd name="T9" fmla="*/ T8 w 445"/>
                <a:gd name="T10" fmla="+- 0 2559 2091"/>
                <a:gd name="T11" fmla="*/ 2559 h 614"/>
                <a:gd name="T12" fmla="+- 0 6267 6267"/>
                <a:gd name="T13" fmla="*/ T12 w 445"/>
                <a:gd name="T14" fmla="+- 0 2562 2091"/>
                <a:gd name="T15" fmla="*/ 2562 h 614"/>
                <a:gd name="T16" fmla="+- 0 6281 6267"/>
                <a:gd name="T17" fmla="*/ T16 w 445"/>
                <a:gd name="T18" fmla="+- 0 2575 2091"/>
                <a:gd name="T19" fmla="*/ 2575 h 614"/>
                <a:gd name="T20" fmla="+- 0 6297 6267"/>
                <a:gd name="T21" fmla="*/ T20 w 445"/>
                <a:gd name="T22" fmla="+- 0 2591 2091"/>
                <a:gd name="T23" fmla="*/ 2591 h 614"/>
                <a:gd name="T24" fmla="+- 0 6316 6267"/>
                <a:gd name="T25" fmla="*/ T24 w 445"/>
                <a:gd name="T26" fmla="+- 0 2610 2091"/>
                <a:gd name="T27" fmla="*/ 2610 h 614"/>
                <a:gd name="T28" fmla="+- 0 6337 6267"/>
                <a:gd name="T29" fmla="*/ T28 w 445"/>
                <a:gd name="T30" fmla="+- 0 2633 2091"/>
                <a:gd name="T31" fmla="*/ 2633 h 614"/>
                <a:gd name="T32" fmla="+- 0 6356 6267"/>
                <a:gd name="T33" fmla="*/ T32 w 445"/>
                <a:gd name="T34" fmla="+- 0 2658 2091"/>
                <a:gd name="T35" fmla="*/ 2658 h 614"/>
                <a:gd name="T36" fmla="+- 0 6368 6267"/>
                <a:gd name="T37" fmla="*/ T36 w 445"/>
                <a:gd name="T38" fmla="+- 0 2680 2091"/>
                <a:gd name="T39" fmla="*/ 2680 h 614"/>
                <a:gd name="T40" fmla="+- 0 6376 6267"/>
                <a:gd name="T41" fmla="*/ T40 w 445"/>
                <a:gd name="T42" fmla="+- 0 2696 2091"/>
                <a:gd name="T43" fmla="*/ 2696 h 614"/>
                <a:gd name="T44" fmla="+- 0 6382 6267"/>
                <a:gd name="T45" fmla="*/ T44 w 445"/>
                <a:gd name="T46" fmla="+- 0 2704 2091"/>
                <a:gd name="T47" fmla="*/ 2704 h 614"/>
                <a:gd name="T48" fmla="+- 0 6390 6267"/>
                <a:gd name="T49" fmla="*/ T48 w 445"/>
                <a:gd name="T50" fmla="+- 0 2698 2091"/>
                <a:gd name="T51" fmla="*/ 2698 h 614"/>
                <a:gd name="T52" fmla="+- 0 6405 6267"/>
                <a:gd name="T53" fmla="*/ T52 w 445"/>
                <a:gd name="T54" fmla="+- 0 2676 2091"/>
                <a:gd name="T55" fmla="*/ 2676 h 614"/>
                <a:gd name="T56" fmla="+- 0 6406 6267"/>
                <a:gd name="T57" fmla="*/ T56 w 445"/>
                <a:gd name="T58" fmla="+- 0 2675 2091"/>
                <a:gd name="T59" fmla="*/ 2675 h 614"/>
                <a:gd name="T60" fmla="+- 0 6392 6267"/>
                <a:gd name="T61" fmla="*/ T60 w 445"/>
                <a:gd name="T62" fmla="+- 0 2675 2091"/>
                <a:gd name="T63" fmla="*/ 2675 h 614"/>
                <a:gd name="T64" fmla="+- 0 6367 6267"/>
                <a:gd name="T65" fmla="*/ T64 w 445"/>
                <a:gd name="T66" fmla="+- 0 2644 2091"/>
                <a:gd name="T67" fmla="*/ 2644 h 614"/>
                <a:gd name="T68" fmla="+- 0 6338 6267"/>
                <a:gd name="T69" fmla="*/ T68 w 445"/>
                <a:gd name="T70" fmla="+- 0 2612 2091"/>
                <a:gd name="T71" fmla="*/ 2612 h 614"/>
                <a:gd name="T72" fmla="+- 0 6308 6267"/>
                <a:gd name="T73" fmla="*/ T72 w 445"/>
                <a:gd name="T74" fmla="+- 0 2581 2091"/>
                <a:gd name="T75" fmla="*/ 2581 h 614"/>
                <a:gd name="T76" fmla="+- 0 6281 6267"/>
                <a:gd name="T77" fmla="*/ T76 w 445"/>
                <a:gd name="T78" fmla="+- 0 2556 2091"/>
                <a:gd name="T79" fmla="*/ 2556 h 614"/>
                <a:gd name="T80" fmla="+- 0 6711 6267"/>
                <a:gd name="T81" fmla="*/ T80 w 445"/>
                <a:gd name="T82" fmla="+- 0 2091 2091"/>
                <a:gd name="T83" fmla="*/ 2091 h 614"/>
                <a:gd name="T84" fmla="+- 0 6688 6267"/>
                <a:gd name="T85" fmla="*/ T84 w 445"/>
                <a:gd name="T86" fmla="+- 0 2108 2091"/>
                <a:gd name="T87" fmla="*/ 2108 h 614"/>
                <a:gd name="T88" fmla="+- 0 6668 6267"/>
                <a:gd name="T89" fmla="*/ T88 w 445"/>
                <a:gd name="T90" fmla="+- 0 2124 2091"/>
                <a:gd name="T91" fmla="*/ 2124 h 614"/>
                <a:gd name="T92" fmla="+- 0 6654 6267"/>
                <a:gd name="T93" fmla="*/ T92 w 445"/>
                <a:gd name="T94" fmla="+- 0 2139 2091"/>
                <a:gd name="T95" fmla="*/ 2139 h 614"/>
                <a:gd name="T96" fmla="+- 0 6648 6267"/>
                <a:gd name="T97" fmla="*/ T96 w 445"/>
                <a:gd name="T98" fmla="+- 0 2151 2091"/>
                <a:gd name="T99" fmla="*/ 2151 h 614"/>
                <a:gd name="T100" fmla="+- 0 6642 6267"/>
                <a:gd name="T101" fmla="*/ T100 w 445"/>
                <a:gd name="T102" fmla="+- 0 2217 2091"/>
                <a:gd name="T103" fmla="*/ 2217 h 614"/>
                <a:gd name="T104" fmla="+- 0 6636 6267"/>
                <a:gd name="T105" fmla="*/ T104 w 445"/>
                <a:gd name="T106" fmla="+- 0 2281 2091"/>
                <a:gd name="T107" fmla="*/ 2281 h 614"/>
                <a:gd name="T108" fmla="+- 0 6634 6267"/>
                <a:gd name="T109" fmla="*/ T108 w 445"/>
                <a:gd name="T110" fmla="+- 0 2346 2091"/>
                <a:gd name="T111" fmla="*/ 2346 h 614"/>
                <a:gd name="T112" fmla="+- 0 6638 6267"/>
                <a:gd name="T113" fmla="*/ T112 w 445"/>
                <a:gd name="T114" fmla="+- 0 2414 2091"/>
                <a:gd name="T115" fmla="*/ 2414 h 614"/>
                <a:gd name="T116" fmla="+- 0 6582 6267"/>
                <a:gd name="T117" fmla="*/ T116 w 445"/>
                <a:gd name="T118" fmla="+- 0 2489 2091"/>
                <a:gd name="T119" fmla="*/ 2489 h 614"/>
                <a:gd name="T120" fmla="+- 0 6529 6267"/>
                <a:gd name="T121" fmla="*/ T120 w 445"/>
                <a:gd name="T122" fmla="+- 0 2541 2091"/>
                <a:gd name="T123" fmla="*/ 2541 h 614"/>
                <a:gd name="T124" fmla="+- 0 6481 6267"/>
                <a:gd name="T125" fmla="*/ T124 w 445"/>
                <a:gd name="T126" fmla="+- 0 2582 2091"/>
                <a:gd name="T127" fmla="*/ 2582 h 614"/>
                <a:gd name="T128" fmla="+- 0 6435 6267"/>
                <a:gd name="T129" fmla="*/ T128 w 445"/>
                <a:gd name="T130" fmla="+- 0 2623 2091"/>
                <a:gd name="T131" fmla="*/ 2623 h 614"/>
                <a:gd name="T132" fmla="+- 0 6392 6267"/>
                <a:gd name="T133" fmla="*/ T132 w 445"/>
                <a:gd name="T134" fmla="+- 0 2675 2091"/>
                <a:gd name="T135" fmla="*/ 2675 h 614"/>
                <a:gd name="T136" fmla="+- 0 6406 6267"/>
                <a:gd name="T137" fmla="*/ T136 w 445"/>
                <a:gd name="T138" fmla="+- 0 2675 2091"/>
                <a:gd name="T139" fmla="*/ 2675 h 614"/>
                <a:gd name="T140" fmla="+- 0 6425 6267"/>
                <a:gd name="T141" fmla="*/ T140 w 445"/>
                <a:gd name="T142" fmla="+- 0 2646 2091"/>
                <a:gd name="T143" fmla="*/ 2646 h 614"/>
                <a:gd name="T144" fmla="+- 0 6452 6267"/>
                <a:gd name="T145" fmla="*/ T144 w 445"/>
                <a:gd name="T146" fmla="+- 0 2617 2091"/>
                <a:gd name="T147" fmla="*/ 2617 h 614"/>
                <a:gd name="T148" fmla="+- 0 6485 6267"/>
                <a:gd name="T149" fmla="*/ T148 w 445"/>
                <a:gd name="T150" fmla="+- 0 2589 2091"/>
                <a:gd name="T151" fmla="*/ 2589 h 614"/>
                <a:gd name="T152" fmla="+- 0 6520 6267"/>
                <a:gd name="T153" fmla="*/ T152 w 445"/>
                <a:gd name="T154" fmla="+- 0 2560 2091"/>
                <a:gd name="T155" fmla="*/ 2560 h 614"/>
                <a:gd name="T156" fmla="+- 0 6555 6267"/>
                <a:gd name="T157" fmla="*/ T156 w 445"/>
                <a:gd name="T158" fmla="+- 0 2530 2091"/>
                <a:gd name="T159" fmla="*/ 2530 h 614"/>
                <a:gd name="T160" fmla="+- 0 6585 6267"/>
                <a:gd name="T161" fmla="*/ T160 w 445"/>
                <a:gd name="T162" fmla="+- 0 2500 2091"/>
                <a:gd name="T163" fmla="*/ 2500 h 614"/>
                <a:gd name="T164" fmla="+- 0 6605 6267"/>
                <a:gd name="T165" fmla="*/ T164 w 445"/>
                <a:gd name="T166" fmla="+- 0 2476 2091"/>
                <a:gd name="T167" fmla="*/ 2476 h 614"/>
                <a:gd name="T168" fmla="+- 0 6619 6267"/>
                <a:gd name="T169" fmla="*/ T168 w 445"/>
                <a:gd name="T170" fmla="+- 0 2459 2091"/>
                <a:gd name="T171" fmla="*/ 2459 h 614"/>
                <a:gd name="T172" fmla="+- 0 6630 6267"/>
                <a:gd name="T173" fmla="*/ T172 w 445"/>
                <a:gd name="T174" fmla="+- 0 2442 2091"/>
                <a:gd name="T175" fmla="*/ 2442 h 614"/>
                <a:gd name="T176" fmla="+- 0 6646 6267"/>
                <a:gd name="T177" fmla="*/ T176 w 445"/>
                <a:gd name="T178" fmla="+- 0 2416 2091"/>
                <a:gd name="T179" fmla="*/ 2416 h 614"/>
                <a:gd name="T180" fmla="+- 0 6644 6267"/>
                <a:gd name="T181" fmla="*/ T180 w 445"/>
                <a:gd name="T182" fmla="+- 0 2408 2091"/>
                <a:gd name="T183" fmla="*/ 2408 h 614"/>
                <a:gd name="T184" fmla="+- 0 6641 6267"/>
                <a:gd name="T185" fmla="*/ T184 w 445"/>
                <a:gd name="T186" fmla="+- 0 2385 2091"/>
                <a:gd name="T187" fmla="*/ 2385 h 614"/>
                <a:gd name="T188" fmla="+- 0 6638 6267"/>
                <a:gd name="T189" fmla="*/ T188 w 445"/>
                <a:gd name="T190" fmla="+- 0 2354 2091"/>
                <a:gd name="T191" fmla="*/ 2354 h 614"/>
                <a:gd name="T192" fmla="+- 0 6639 6267"/>
                <a:gd name="T193" fmla="*/ T192 w 445"/>
                <a:gd name="T194" fmla="+- 0 2319 2091"/>
                <a:gd name="T195" fmla="*/ 2319 h 614"/>
                <a:gd name="T196" fmla="+- 0 6643 6267"/>
                <a:gd name="T197" fmla="*/ T196 w 445"/>
                <a:gd name="T198" fmla="+- 0 2286 2091"/>
                <a:gd name="T199" fmla="*/ 2286 h 614"/>
                <a:gd name="T200" fmla="+- 0 6648 6267"/>
                <a:gd name="T201" fmla="*/ T200 w 445"/>
                <a:gd name="T202" fmla="+- 0 2256 2091"/>
                <a:gd name="T203" fmla="*/ 2256 h 614"/>
                <a:gd name="T204" fmla="+- 0 6652 6267"/>
                <a:gd name="T205" fmla="*/ T204 w 445"/>
                <a:gd name="T206" fmla="+- 0 2228 2091"/>
                <a:gd name="T207" fmla="*/ 2228 h 614"/>
                <a:gd name="T208" fmla="+- 0 6653 6267"/>
                <a:gd name="T209" fmla="*/ T208 w 445"/>
                <a:gd name="T210" fmla="+- 0 2201 2091"/>
                <a:gd name="T211" fmla="*/ 2201 h 614"/>
                <a:gd name="T212" fmla="+- 0 6653 6267"/>
                <a:gd name="T213" fmla="*/ T212 w 445"/>
                <a:gd name="T214" fmla="+- 0 2177 2091"/>
                <a:gd name="T215" fmla="*/ 2177 h 614"/>
                <a:gd name="T216" fmla="+- 0 6654 6267"/>
                <a:gd name="T217" fmla="*/ T216 w 445"/>
                <a:gd name="T218" fmla="+- 0 2157 2091"/>
                <a:gd name="T219" fmla="*/ 2157 h 614"/>
                <a:gd name="T220" fmla="+- 0 6658 6267"/>
                <a:gd name="T221" fmla="*/ T220 w 445"/>
                <a:gd name="T222" fmla="+- 0 2143 2091"/>
                <a:gd name="T223" fmla="*/ 2143 h 614"/>
                <a:gd name="T224" fmla="+- 0 6667 6267"/>
                <a:gd name="T225" fmla="*/ T224 w 445"/>
                <a:gd name="T226" fmla="+- 0 2131 2091"/>
                <a:gd name="T227" fmla="*/ 2131 h 614"/>
                <a:gd name="T228" fmla="+- 0 6679 6267"/>
                <a:gd name="T229" fmla="*/ T228 w 445"/>
                <a:gd name="T230" fmla="+- 0 2122 2091"/>
                <a:gd name="T231" fmla="*/ 2122 h 614"/>
                <a:gd name="T232" fmla="+- 0 6690 6267"/>
                <a:gd name="T233" fmla="*/ T232 w 445"/>
                <a:gd name="T234" fmla="+- 0 2113 2091"/>
                <a:gd name="T235" fmla="*/ 2113 h 614"/>
                <a:gd name="T236" fmla="+- 0 6701 6267"/>
                <a:gd name="T237" fmla="*/ T236 w 445"/>
                <a:gd name="T238" fmla="+- 0 2103 2091"/>
                <a:gd name="T239" fmla="*/ 2103 h 614"/>
                <a:gd name="T240" fmla="+- 0 6711 6267"/>
                <a:gd name="T241" fmla="*/ T240 w 445"/>
                <a:gd name="T242" fmla="+- 0 2091 2091"/>
                <a:gd name="T243" fmla="*/ 2091 h 6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45" h="614">
                  <a:moveTo>
                    <a:pt x="14" y="465"/>
                  </a:moveTo>
                  <a:lnTo>
                    <a:pt x="8" y="467"/>
                  </a:lnTo>
                  <a:lnTo>
                    <a:pt x="5" y="468"/>
                  </a:lnTo>
                  <a:lnTo>
                    <a:pt x="0" y="471"/>
                  </a:lnTo>
                  <a:lnTo>
                    <a:pt x="14" y="484"/>
                  </a:lnTo>
                  <a:lnTo>
                    <a:pt x="30" y="500"/>
                  </a:lnTo>
                  <a:lnTo>
                    <a:pt x="49" y="519"/>
                  </a:lnTo>
                  <a:lnTo>
                    <a:pt x="70" y="542"/>
                  </a:lnTo>
                  <a:lnTo>
                    <a:pt x="89" y="567"/>
                  </a:lnTo>
                  <a:lnTo>
                    <a:pt x="101" y="589"/>
                  </a:lnTo>
                  <a:lnTo>
                    <a:pt x="109" y="605"/>
                  </a:lnTo>
                  <a:lnTo>
                    <a:pt x="115" y="613"/>
                  </a:lnTo>
                  <a:lnTo>
                    <a:pt x="123" y="607"/>
                  </a:lnTo>
                  <a:lnTo>
                    <a:pt x="138" y="585"/>
                  </a:lnTo>
                  <a:lnTo>
                    <a:pt x="139" y="584"/>
                  </a:lnTo>
                  <a:lnTo>
                    <a:pt x="125" y="584"/>
                  </a:lnTo>
                  <a:lnTo>
                    <a:pt x="100" y="553"/>
                  </a:lnTo>
                  <a:lnTo>
                    <a:pt x="71" y="521"/>
                  </a:lnTo>
                  <a:lnTo>
                    <a:pt x="41" y="490"/>
                  </a:lnTo>
                  <a:lnTo>
                    <a:pt x="14" y="465"/>
                  </a:lnTo>
                  <a:close/>
                  <a:moveTo>
                    <a:pt x="444" y="0"/>
                  </a:moveTo>
                  <a:lnTo>
                    <a:pt x="421" y="17"/>
                  </a:lnTo>
                  <a:lnTo>
                    <a:pt x="401" y="33"/>
                  </a:lnTo>
                  <a:lnTo>
                    <a:pt x="387" y="48"/>
                  </a:lnTo>
                  <a:lnTo>
                    <a:pt x="381" y="60"/>
                  </a:lnTo>
                  <a:lnTo>
                    <a:pt x="375" y="126"/>
                  </a:lnTo>
                  <a:lnTo>
                    <a:pt x="369" y="190"/>
                  </a:lnTo>
                  <a:lnTo>
                    <a:pt x="367" y="255"/>
                  </a:lnTo>
                  <a:lnTo>
                    <a:pt x="371" y="323"/>
                  </a:lnTo>
                  <a:lnTo>
                    <a:pt x="315" y="398"/>
                  </a:lnTo>
                  <a:lnTo>
                    <a:pt x="262" y="450"/>
                  </a:lnTo>
                  <a:lnTo>
                    <a:pt x="214" y="491"/>
                  </a:lnTo>
                  <a:lnTo>
                    <a:pt x="168" y="532"/>
                  </a:lnTo>
                  <a:lnTo>
                    <a:pt x="125" y="584"/>
                  </a:lnTo>
                  <a:lnTo>
                    <a:pt x="139" y="584"/>
                  </a:lnTo>
                  <a:lnTo>
                    <a:pt x="158" y="555"/>
                  </a:lnTo>
                  <a:lnTo>
                    <a:pt x="185" y="526"/>
                  </a:lnTo>
                  <a:lnTo>
                    <a:pt x="218" y="498"/>
                  </a:lnTo>
                  <a:lnTo>
                    <a:pt x="253" y="469"/>
                  </a:lnTo>
                  <a:lnTo>
                    <a:pt x="288" y="439"/>
                  </a:lnTo>
                  <a:lnTo>
                    <a:pt x="318" y="409"/>
                  </a:lnTo>
                  <a:lnTo>
                    <a:pt x="338" y="385"/>
                  </a:lnTo>
                  <a:lnTo>
                    <a:pt x="352" y="368"/>
                  </a:lnTo>
                  <a:lnTo>
                    <a:pt x="363" y="351"/>
                  </a:lnTo>
                  <a:lnTo>
                    <a:pt x="379" y="325"/>
                  </a:lnTo>
                  <a:lnTo>
                    <a:pt x="377" y="317"/>
                  </a:lnTo>
                  <a:lnTo>
                    <a:pt x="374" y="294"/>
                  </a:lnTo>
                  <a:lnTo>
                    <a:pt x="371" y="263"/>
                  </a:lnTo>
                  <a:lnTo>
                    <a:pt x="372" y="228"/>
                  </a:lnTo>
                  <a:lnTo>
                    <a:pt x="376" y="195"/>
                  </a:lnTo>
                  <a:lnTo>
                    <a:pt x="381" y="165"/>
                  </a:lnTo>
                  <a:lnTo>
                    <a:pt x="385" y="137"/>
                  </a:lnTo>
                  <a:lnTo>
                    <a:pt x="386" y="110"/>
                  </a:lnTo>
                  <a:lnTo>
                    <a:pt x="386" y="86"/>
                  </a:lnTo>
                  <a:lnTo>
                    <a:pt x="387" y="66"/>
                  </a:lnTo>
                  <a:lnTo>
                    <a:pt x="391" y="52"/>
                  </a:lnTo>
                  <a:lnTo>
                    <a:pt x="400" y="40"/>
                  </a:lnTo>
                  <a:lnTo>
                    <a:pt x="412" y="31"/>
                  </a:lnTo>
                  <a:lnTo>
                    <a:pt x="423" y="22"/>
                  </a:lnTo>
                  <a:lnTo>
                    <a:pt x="434" y="1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6" name="AutoShape 798">
              <a:extLst>
                <a:ext uri="{FF2B5EF4-FFF2-40B4-BE49-F238E27FC236}">
                  <a16:creationId xmlns:a16="http://schemas.microsoft.com/office/drawing/2014/main" id="{D29C62FC-0573-4FBF-8042-B37065AD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" y="2205"/>
              <a:ext cx="729" cy="629"/>
            </a:xfrm>
            <a:custGeom>
              <a:avLst/>
              <a:gdLst>
                <a:gd name="T0" fmla="+- 0 6199 6176"/>
                <a:gd name="T1" fmla="*/ T0 w 729"/>
                <a:gd name="T2" fmla="+- 0 2617 2206"/>
                <a:gd name="T3" fmla="*/ 2617 h 629"/>
                <a:gd name="T4" fmla="+- 0 6183 6176"/>
                <a:gd name="T5" fmla="*/ T4 w 729"/>
                <a:gd name="T6" fmla="+- 0 2654 2206"/>
                <a:gd name="T7" fmla="*/ 2654 h 629"/>
                <a:gd name="T8" fmla="+- 0 6210 6176"/>
                <a:gd name="T9" fmla="*/ T8 w 729"/>
                <a:gd name="T10" fmla="+- 0 2716 2206"/>
                <a:gd name="T11" fmla="*/ 2716 h 629"/>
                <a:gd name="T12" fmla="+- 0 6315 6176"/>
                <a:gd name="T13" fmla="*/ T12 w 729"/>
                <a:gd name="T14" fmla="+- 0 2803 2206"/>
                <a:gd name="T15" fmla="*/ 2803 h 629"/>
                <a:gd name="T16" fmla="+- 0 6425 6176"/>
                <a:gd name="T17" fmla="*/ T16 w 729"/>
                <a:gd name="T18" fmla="+- 0 2834 2206"/>
                <a:gd name="T19" fmla="*/ 2834 h 629"/>
                <a:gd name="T20" fmla="+- 0 6450 6176"/>
                <a:gd name="T21" fmla="*/ T20 w 729"/>
                <a:gd name="T22" fmla="+- 0 2826 2206"/>
                <a:gd name="T23" fmla="*/ 2826 h 629"/>
                <a:gd name="T24" fmla="+- 0 6466 6176"/>
                <a:gd name="T25" fmla="*/ T24 w 729"/>
                <a:gd name="T26" fmla="+- 0 2803 2206"/>
                <a:gd name="T27" fmla="*/ 2803 h 629"/>
                <a:gd name="T28" fmla="+- 0 6409 6176"/>
                <a:gd name="T29" fmla="*/ T28 w 729"/>
                <a:gd name="T30" fmla="+- 0 2800 2206"/>
                <a:gd name="T31" fmla="*/ 2800 h 629"/>
                <a:gd name="T32" fmla="+- 0 6321 6176"/>
                <a:gd name="T33" fmla="*/ T32 w 729"/>
                <a:gd name="T34" fmla="+- 0 2775 2206"/>
                <a:gd name="T35" fmla="*/ 2775 h 629"/>
                <a:gd name="T36" fmla="+- 0 6221 6176"/>
                <a:gd name="T37" fmla="*/ T36 w 729"/>
                <a:gd name="T38" fmla="+- 0 2673 2206"/>
                <a:gd name="T39" fmla="*/ 2673 h 629"/>
                <a:gd name="T40" fmla="+- 0 6676 6176"/>
                <a:gd name="T41" fmla="*/ T40 w 729"/>
                <a:gd name="T42" fmla="+- 0 2402 2206"/>
                <a:gd name="T43" fmla="*/ 2402 h 629"/>
                <a:gd name="T44" fmla="+- 0 6681 6176"/>
                <a:gd name="T45" fmla="*/ T44 w 729"/>
                <a:gd name="T46" fmla="+- 0 2415 2206"/>
                <a:gd name="T47" fmla="*/ 2415 h 629"/>
                <a:gd name="T48" fmla="+- 0 6684 6176"/>
                <a:gd name="T49" fmla="*/ T48 w 729"/>
                <a:gd name="T50" fmla="+- 0 2458 2206"/>
                <a:gd name="T51" fmla="*/ 2458 h 629"/>
                <a:gd name="T52" fmla="+- 0 6649 6176"/>
                <a:gd name="T53" fmla="*/ T52 w 729"/>
                <a:gd name="T54" fmla="+- 0 2533 2206"/>
                <a:gd name="T55" fmla="*/ 2533 h 629"/>
                <a:gd name="T56" fmla="+- 0 6575 6176"/>
                <a:gd name="T57" fmla="*/ T56 w 729"/>
                <a:gd name="T58" fmla="+- 0 2622 2206"/>
                <a:gd name="T59" fmla="*/ 2622 h 629"/>
                <a:gd name="T60" fmla="+- 0 6501 6176"/>
                <a:gd name="T61" fmla="*/ T60 w 729"/>
                <a:gd name="T62" fmla="+- 0 2710 2206"/>
                <a:gd name="T63" fmla="*/ 2710 h 629"/>
                <a:gd name="T64" fmla="+- 0 6459 6176"/>
                <a:gd name="T65" fmla="*/ T64 w 729"/>
                <a:gd name="T66" fmla="+- 0 2781 2206"/>
                <a:gd name="T67" fmla="*/ 2781 h 629"/>
                <a:gd name="T68" fmla="+- 0 6433 6176"/>
                <a:gd name="T69" fmla="*/ T68 w 729"/>
                <a:gd name="T70" fmla="+- 0 2803 2206"/>
                <a:gd name="T71" fmla="*/ 2803 h 629"/>
                <a:gd name="T72" fmla="+- 0 6523 6176"/>
                <a:gd name="T73" fmla="*/ T72 w 729"/>
                <a:gd name="T74" fmla="+- 0 2737 2206"/>
                <a:gd name="T75" fmla="*/ 2737 h 629"/>
                <a:gd name="T76" fmla="+- 0 6620 6176"/>
                <a:gd name="T77" fmla="*/ T76 w 729"/>
                <a:gd name="T78" fmla="+- 0 2605 2206"/>
                <a:gd name="T79" fmla="*/ 2605 h 629"/>
                <a:gd name="T80" fmla="+- 0 6686 6176"/>
                <a:gd name="T81" fmla="*/ T80 w 729"/>
                <a:gd name="T82" fmla="+- 0 2483 2206"/>
                <a:gd name="T83" fmla="*/ 2483 h 629"/>
                <a:gd name="T84" fmla="+- 0 6722 6176"/>
                <a:gd name="T85" fmla="*/ T84 w 729"/>
                <a:gd name="T86" fmla="+- 0 2407 2206"/>
                <a:gd name="T87" fmla="*/ 2407 h 629"/>
                <a:gd name="T88" fmla="+- 0 6676 6176"/>
                <a:gd name="T89" fmla="*/ T88 w 729"/>
                <a:gd name="T90" fmla="+- 0 2402 2206"/>
                <a:gd name="T91" fmla="*/ 2402 h 629"/>
                <a:gd name="T92" fmla="+- 0 6719 6176"/>
                <a:gd name="T93" fmla="*/ T92 w 729"/>
                <a:gd name="T94" fmla="+- 0 2252 2206"/>
                <a:gd name="T95" fmla="*/ 2252 h 629"/>
                <a:gd name="T96" fmla="+- 0 6729 6176"/>
                <a:gd name="T97" fmla="*/ T96 w 729"/>
                <a:gd name="T98" fmla="+- 0 2277 2206"/>
                <a:gd name="T99" fmla="*/ 2277 h 629"/>
                <a:gd name="T100" fmla="+- 0 6742 6176"/>
                <a:gd name="T101" fmla="*/ T100 w 729"/>
                <a:gd name="T102" fmla="+- 0 2308 2206"/>
                <a:gd name="T103" fmla="*/ 2308 h 629"/>
                <a:gd name="T104" fmla="+- 0 6742 6176"/>
                <a:gd name="T105" fmla="*/ T104 w 729"/>
                <a:gd name="T106" fmla="+- 0 2341 2206"/>
                <a:gd name="T107" fmla="*/ 2341 h 629"/>
                <a:gd name="T108" fmla="+- 0 6723 6176"/>
                <a:gd name="T109" fmla="*/ T108 w 729"/>
                <a:gd name="T110" fmla="+- 0 2379 2206"/>
                <a:gd name="T111" fmla="*/ 2379 h 629"/>
                <a:gd name="T112" fmla="+- 0 6705 6176"/>
                <a:gd name="T113" fmla="*/ T112 w 729"/>
                <a:gd name="T114" fmla="+- 0 2407 2206"/>
                <a:gd name="T115" fmla="*/ 2407 h 629"/>
                <a:gd name="T116" fmla="+- 0 6722 6176"/>
                <a:gd name="T117" fmla="*/ T116 w 729"/>
                <a:gd name="T118" fmla="+- 0 2407 2206"/>
                <a:gd name="T119" fmla="*/ 2407 h 629"/>
                <a:gd name="T120" fmla="+- 0 6750 6176"/>
                <a:gd name="T121" fmla="*/ T120 w 729"/>
                <a:gd name="T122" fmla="+- 0 2355 2206"/>
                <a:gd name="T123" fmla="*/ 2355 h 629"/>
                <a:gd name="T124" fmla="+- 0 6750 6176"/>
                <a:gd name="T125" fmla="*/ T124 w 729"/>
                <a:gd name="T126" fmla="+- 0 2271 2206"/>
                <a:gd name="T127" fmla="*/ 2271 h 629"/>
                <a:gd name="T128" fmla="+- 0 6744 6176"/>
                <a:gd name="T129" fmla="*/ T128 w 729"/>
                <a:gd name="T130" fmla="+- 0 2258 2206"/>
                <a:gd name="T131" fmla="*/ 2258 h 629"/>
                <a:gd name="T132" fmla="+- 0 6727 6176"/>
                <a:gd name="T133" fmla="*/ T132 w 729"/>
                <a:gd name="T134" fmla="+- 0 2250 2206"/>
                <a:gd name="T135" fmla="*/ 2250 h 629"/>
                <a:gd name="T136" fmla="+- 0 6855 6176"/>
                <a:gd name="T137" fmla="*/ T136 w 729"/>
                <a:gd name="T138" fmla="+- 0 2233 2206"/>
                <a:gd name="T139" fmla="*/ 2233 h 629"/>
                <a:gd name="T140" fmla="+- 0 6854 6176"/>
                <a:gd name="T141" fmla="*/ T140 w 729"/>
                <a:gd name="T142" fmla="+- 0 2248 2206"/>
                <a:gd name="T143" fmla="*/ 2248 h 629"/>
                <a:gd name="T144" fmla="+- 0 6889 6176"/>
                <a:gd name="T145" fmla="*/ T144 w 729"/>
                <a:gd name="T146" fmla="+- 0 2270 2206"/>
                <a:gd name="T147" fmla="*/ 2270 h 629"/>
                <a:gd name="T148" fmla="+- 0 6890 6176"/>
                <a:gd name="T149" fmla="*/ T148 w 729"/>
                <a:gd name="T150" fmla="+- 0 2266 2206"/>
                <a:gd name="T151" fmla="*/ 2266 h 629"/>
                <a:gd name="T152" fmla="+- 0 6868 6176"/>
                <a:gd name="T153" fmla="*/ T152 w 729"/>
                <a:gd name="T154" fmla="+- 0 2251 2206"/>
                <a:gd name="T155" fmla="*/ 2251 h 629"/>
                <a:gd name="T156" fmla="+- 0 6857 6176"/>
                <a:gd name="T157" fmla="*/ T156 w 729"/>
                <a:gd name="T158" fmla="+- 0 2237 2206"/>
                <a:gd name="T159" fmla="*/ 2237 h 629"/>
                <a:gd name="T160" fmla="+- 0 6843 6176"/>
                <a:gd name="T161" fmla="*/ T160 w 729"/>
                <a:gd name="T162" fmla="+- 0 2206 2206"/>
                <a:gd name="T163" fmla="*/ 2206 h 629"/>
                <a:gd name="T164" fmla="+- 0 6824 6176"/>
                <a:gd name="T165" fmla="*/ T164 w 729"/>
                <a:gd name="T166" fmla="+- 0 2225 2206"/>
                <a:gd name="T167" fmla="*/ 2225 h 629"/>
                <a:gd name="T168" fmla="+- 0 6792 6176"/>
                <a:gd name="T169" fmla="*/ T168 w 729"/>
                <a:gd name="T170" fmla="+- 0 2244 2206"/>
                <a:gd name="T171" fmla="*/ 2244 h 629"/>
                <a:gd name="T172" fmla="+- 0 6755 6176"/>
                <a:gd name="T173" fmla="*/ T172 w 729"/>
                <a:gd name="T174" fmla="+- 0 2255 2206"/>
                <a:gd name="T175" fmla="*/ 2255 h 629"/>
                <a:gd name="T176" fmla="+- 0 6786 6176"/>
                <a:gd name="T177" fmla="*/ T176 w 729"/>
                <a:gd name="T178" fmla="+- 0 2258 2206"/>
                <a:gd name="T179" fmla="*/ 2258 h 629"/>
                <a:gd name="T180" fmla="+- 0 6818 6176"/>
                <a:gd name="T181" fmla="*/ T180 w 729"/>
                <a:gd name="T182" fmla="+- 0 2245 2206"/>
                <a:gd name="T183" fmla="*/ 2245 h 629"/>
                <a:gd name="T184" fmla="+- 0 6855 6176"/>
                <a:gd name="T185" fmla="*/ T184 w 729"/>
                <a:gd name="T186" fmla="+- 0 2233 2206"/>
                <a:gd name="T187" fmla="*/ 2233 h 629"/>
                <a:gd name="T188" fmla="+- 0 6850 6176"/>
                <a:gd name="T189" fmla="*/ T188 w 729"/>
                <a:gd name="T190" fmla="+- 0 2222 2206"/>
                <a:gd name="T191" fmla="*/ 2222 h 6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729" h="629">
                  <a:moveTo>
                    <a:pt x="34" y="396"/>
                  </a:moveTo>
                  <a:lnTo>
                    <a:pt x="23" y="411"/>
                  </a:lnTo>
                  <a:lnTo>
                    <a:pt x="14" y="429"/>
                  </a:lnTo>
                  <a:lnTo>
                    <a:pt x="7" y="448"/>
                  </a:lnTo>
                  <a:lnTo>
                    <a:pt x="0" y="468"/>
                  </a:lnTo>
                  <a:lnTo>
                    <a:pt x="34" y="510"/>
                  </a:lnTo>
                  <a:lnTo>
                    <a:pt x="76" y="556"/>
                  </a:lnTo>
                  <a:lnTo>
                    <a:pt x="139" y="597"/>
                  </a:lnTo>
                  <a:lnTo>
                    <a:pt x="235" y="626"/>
                  </a:lnTo>
                  <a:lnTo>
                    <a:pt x="249" y="628"/>
                  </a:lnTo>
                  <a:lnTo>
                    <a:pt x="262" y="627"/>
                  </a:lnTo>
                  <a:lnTo>
                    <a:pt x="274" y="620"/>
                  </a:lnTo>
                  <a:lnTo>
                    <a:pt x="283" y="606"/>
                  </a:lnTo>
                  <a:lnTo>
                    <a:pt x="290" y="597"/>
                  </a:lnTo>
                  <a:lnTo>
                    <a:pt x="257" y="597"/>
                  </a:lnTo>
                  <a:lnTo>
                    <a:pt x="233" y="594"/>
                  </a:lnTo>
                  <a:lnTo>
                    <a:pt x="197" y="588"/>
                  </a:lnTo>
                  <a:lnTo>
                    <a:pt x="145" y="569"/>
                  </a:lnTo>
                  <a:lnTo>
                    <a:pt x="88" y="527"/>
                  </a:lnTo>
                  <a:lnTo>
                    <a:pt x="45" y="467"/>
                  </a:lnTo>
                  <a:lnTo>
                    <a:pt x="34" y="396"/>
                  </a:lnTo>
                  <a:close/>
                  <a:moveTo>
                    <a:pt x="500" y="196"/>
                  </a:moveTo>
                  <a:lnTo>
                    <a:pt x="502" y="199"/>
                  </a:lnTo>
                  <a:lnTo>
                    <a:pt x="505" y="209"/>
                  </a:lnTo>
                  <a:lnTo>
                    <a:pt x="508" y="227"/>
                  </a:lnTo>
                  <a:lnTo>
                    <a:pt x="508" y="252"/>
                  </a:lnTo>
                  <a:lnTo>
                    <a:pt x="497" y="286"/>
                  </a:lnTo>
                  <a:lnTo>
                    <a:pt x="473" y="327"/>
                  </a:lnTo>
                  <a:lnTo>
                    <a:pt x="439" y="372"/>
                  </a:lnTo>
                  <a:lnTo>
                    <a:pt x="399" y="416"/>
                  </a:lnTo>
                  <a:lnTo>
                    <a:pt x="359" y="461"/>
                  </a:lnTo>
                  <a:lnTo>
                    <a:pt x="325" y="504"/>
                  </a:lnTo>
                  <a:lnTo>
                    <a:pt x="298" y="543"/>
                  </a:lnTo>
                  <a:lnTo>
                    <a:pt x="283" y="575"/>
                  </a:lnTo>
                  <a:lnTo>
                    <a:pt x="273" y="593"/>
                  </a:lnTo>
                  <a:lnTo>
                    <a:pt x="257" y="597"/>
                  </a:lnTo>
                  <a:lnTo>
                    <a:pt x="290" y="597"/>
                  </a:lnTo>
                  <a:lnTo>
                    <a:pt x="347" y="531"/>
                  </a:lnTo>
                  <a:lnTo>
                    <a:pt x="400" y="463"/>
                  </a:lnTo>
                  <a:lnTo>
                    <a:pt x="444" y="399"/>
                  </a:lnTo>
                  <a:lnTo>
                    <a:pt x="480" y="338"/>
                  </a:lnTo>
                  <a:lnTo>
                    <a:pt x="510" y="277"/>
                  </a:lnTo>
                  <a:lnTo>
                    <a:pt x="536" y="216"/>
                  </a:lnTo>
                  <a:lnTo>
                    <a:pt x="546" y="201"/>
                  </a:lnTo>
                  <a:lnTo>
                    <a:pt x="518" y="201"/>
                  </a:lnTo>
                  <a:lnTo>
                    <a:pt x="500" y="196"/>
                  </a:lnTo>
                  <a:close/>
                  <a:moveTo>
                    <a:pt x="538" y="30"/>
                  </a:moveTo>
                  <a:lnTo>
                    <a:pt x="543" y="46"/>
                  </a:lnTo>
                  <a:lnTo>
                    <a:pt x="548" y="59"/>
                  </a:lnTo>
                  <a:lnTo>
                    <a:pt x="553" y="71"/>
                  </a:lnTo>
                  <a:lnTo>
                    <a:pt x="559" y="85"/>
                  </a:lnTo>
                  <a:lnTo>
                    <a:pt x="566" y="102"/>
                  </a:lnTo>
                  <a:lnTo>
                    <a:pt x="569" y="120"/>
                  </a:lnTo>
                  <a:lnTo>
                    <a:pt x="566" y="135"/>
                  </a:lnTo>
                  <a:lnTo>
                    <a:pt x="559" y="151"/>
                  </a:lnTo>
                  <a:lnTo>
                    <a:pt x="547" y="173"/>
                  </a:lnTo>
                  <a:lnTo>
                    <a:pt x="537" y="192"/>
                  </a:lnTo>
                  <a:lnTo>
                    <a:pt x="529" y="201"/>
                  </a:lnTo>
                  <a:lnTo>
                    <a:pt x="518" y="201"/>
                  </a:lnTo>
                  <a:lnTo>
                    <a:pt x="546" y="201"/>
                  </a:lnTo>
                  <a:lnTo>
                    <a:pt x="559" y="184"/>
                  </a:lnTo>
                  <a:lnTo>
                    <a:pt x="574" y="149"/>
                  </a:lnTo>
                  <a:lnTo>
                    <a:pt x="580" y="110"/>
                  </a:lnTo>
                  <a:lnTo>
                    <a:pt x="574" y="65"/>
                  </a:lnTo>
                  <a:lnTo>
                    <a:pt x="610" y="52"/>
                  </a:lnTo>
                  <a:lnTo>
                    <a:pt x="568" y="52"/>
                  </a:lnTo>
                  <a:lnTo>
                    <a:pt x="560" y="51"/>
                  </a:lnTo>
                  <a:lnTo>
                    <a:pt x="551" y="44"/>
                  </a:lnTo>
                  <a:lnTo>
                    <a:pt x="538" y="30"/>
                  </a:lnTo>
                  <a:close/>
                  <a:moveTo>
                    <a:pt x="679" y="27"/>
                  </a:moveTo>
                  <a:lnTo>
                    <a:pt x="660" y="27"/>
                  </a:lnTo>
                  <a:lnTo>
                    <a:pt x="678" y="42"/>
                  </a:lnTo>
                  <a:lnTo>
                    <a:pt x="696" y="55"/>
                  </a:lnTo>
                  <a:lnTo>
                    <a:pt x="713" y="64"/>
                  </a:lnTo>
                  <a:lnTo>
                    <a:pt x="729" y="67"/>
                  </a:lnTo>
                  <a:lnTo>
                    <a:pt x="714" y="60"/>
                  </a:lnTo>
                  <a:lnTo>
                    <a:pt x="702" y="53"/>
                  </a:lnTo>
                  <a:lnTo>
                    <a:pt x="692" y="45"/>
                  </a:lnTo>
                  <a:lnTo>
                    <a:pt x="685" y="38"/>
                  </a:lnTo>
                  <a:lnTo>
                    <a:pt x="681" y="31"/>
                  </a:lnTo>
                  <a:lnTo>
                    <a:pt x="679" y="27"/>
                  </a:lnTo>
                  <a:close/>
                  <a:moveTo>
                    <a:pt x="667" y="0"/>
                  </a:moveTo>
                  <a:lnTo>
                    <a:pt x="662" y="6"/>
                  </a:lnTo>
                  <a:lnTo>
                    <a:pt x="648" y="19"/>
                  </a:lnTo>
                  <a:lnTo>
                    <a:pt x="634" y="29"/>
                  </a:lnTo>
                  <a:lnTo>
                    <a:pt x="616" y="38"/>
                  </a:lnTo>
                  <a:lnTo>
                    <a:pt x="596" y="44"/>
                  </a:lnTo>
                  <a:lnTo>
                    <a:pt x="579" y="49"/>
                  </a:lnTo>
                  <a:lnTo>
                    <a:pt x="568" y="52"/>
                  </a:lnTo>
                  <a:lnTo>
                    <a:pt x="610" y="52"/>
                  </a:lnTo>
                  <a:lnTo>
                    <a:pt x="619" y="48"/>
                  </a:lnTo>
                  <a:lnTo>
                    <a:pt x="642" y="39"/>
                  </a:lnTo>
                  <a:lnTo>
                    <a:pt x="660" y="27"/>
                  </a:lnTo>
                  <a:lnTo>
                    <a:pt x="679" y="27"/>
                  </a:lnTo>
                  <a:lnTo>
                    <a:pt x="678" y="25"/>
                  </a:lnTo>
                  <a:lnTo>
                    <a:pt x="674" y="1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7" name="Picture 797">
              <a:extLst>
                <a:ext uri="{FF2B5EF4-FFF2-40B4-BE49-F238E27FC236}">
                  <a16:creationId xmlns:a16="http://schemas.microsoft.com/office/drawing/2014/main" id="{3BD50BD7-1352-4F20-8CB3-1A7169CF6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" y="2543"/>
              <a:ext cx="16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AutoShape 796">
              <a:extLst>
                <a:ext uri="{FF2B5EF4-FFF2-40B4-BE49-F238E27FC236}">
                  <a16:creationId xmlns:a16="http://schemas.microsoft.com/office/drawing/2014/main" id="{350F0477-4721-4000-A9AB-6B81DD0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" y="2660"/>
              <a:ext cx="511" cy="373"/>
            </a:xfrm>
            <a:custGeom>
              <a:avLst/>
              <a:gdLst>
                <a:gd name="T0" fmla="+- 0 6069 6036"/>
                <a:gd name="T1" fmla="*/ T0 w 511"/>
                <a:gd name="T2" fmla="+- 0 3033 2661"/>
                <a:gd name="T3" fmla="*/ 3033 h 373"/>
                <a:gd name="T4" fmla="+- 0 6061 6036"/>
                <a:gd name="T5" fmla="*/ T4 w 511"/>
                <a:gd name="T6" fmla="+- 0 3028 2661"/>
                <a:gd name="T7" fmla="*/ 3028 h 373"/>
                <a:gd name="T8" fmla="+- 0 6053 6036"/>
                <a:gd name="T9" fmla="*/ T8 w 511"/>
                <a:gd name="T10" fmla="+- 0 3021 2661"/>
                <a:gd name="T11" fmla="*/ 3021 h 373"/>
                <a:gd name="T12" fmla="+- 0 6044 6036"/>
                <a:gd name="T13" fmla="*/ T12 w 511"/>
                <a:gd name="T14" fmla="+- 0 3012 2661"/>
                <a:gd name="T15" fmla="*/ 3012 h 373"/>
                <a:gd name="T16" fmla="+- 0 6036 6036"/>
                <a:gd name="T17" fmla="*/ T16 w 511"/>
                <a:gd name="T18" fmla="+- 0 3001 2661"/>
                <a:gd name="T19" fmla="*/ 3001 h 373"/>
                <a:gd name="T20" fmla="+- 0 6041 6036"/>
                <a:gd name="T21" fmla="*/ T20 w 511"/>
                <a:gd name="T22" fmla="+- 0 3015 2661"/>
                <a:gd name="T23" fmla="*/ 3015 h 373"/>
                <a:gd name="T24" fmla="+- 0 6051 6036"/>
                <a:gd name="T25" fmla="*/ T24 w 511"/>
                <a:gd name="T26" fmla="+- 0 3026 2661"/>
                <a:gd name="T27" fmla="*/ 3026 h 373"/>
                <a:gd name="T28" fmla="+- 0 6061 6036"/>
                <a:gd name="T29" fmla="*/ T28 w 511"/>
                <a:gd name="T30" fmla="+- 0 3033 2661"/>
                <a:gd name="T31" fmla="*/ 3033 h 373"/>
                <a:gd name="T32" fmla="+- 0 6069 6036"/>
                <a:gd name="T33" fmla="*/ T32 w 511"/>
                <a:gd name="T34" fmla="+- 0 3033 2661"/>
                <a:gd name="T35" fmla="*/ 3033 h 373"/>
                <a:gd name="T36" fmla="+- 0 6395 6036"/>
                <a:gd name="T37" fmla="*/ T36 w 511"/>
                <a:gd name="T38" fmla="+- 0 2668 2661"/>
                <a:gd name="T39" fmla="*/ 2668 h 373"/>
                <a:gd name="T40" fmla="+- 0 6395 6036"/>
                <a:gd name="T41" fmla="*/ T40 w 511"/>
                <a:gd name="T42" fmla="+- 0 2668 2661"/>
                <a:gd name="T43" fmla="*/ 2668 h 373"/>
                <a:gd name="T44" fmla="+- 0 6390 6036"/>
                <a:gd name="T45" fmla="*/ T44 w 511"/>
                <a:gd name="T46" fmla="+- 0 2661 2661"/>
                <a:gd name="T47" fmla="*/ 2661 h 373"/>
                <a:gd name="T48" fmla="+- 0 6384 6036"/>
                <a:gd name="T49" fmla="*/ T48 w 511"/>
                <a:gd name="T50" fmla="+- 0 2668 2661"/>
                <a:gd name="T51" fmla="*/ 2668 h 373"/>
                <a:gd name="T52" fmla="+- 0 6379 6036"/>
                <a:gd name="T53" fmla="*/ T52 w 511"/>
                <a:gd name="T54" fmla="+- 0 2684 2661"/>
                <a:gd name="T55" fmla="*/ 2684 h 373"/>
                <a:gd name="T56" fmla="+- 0 6381 6036"/>
                <a:gd name="T57" fmla="*/ T56 w 511"/>
                <a:gd name="T58" fmla="+- 0 2693 2661"/>
                <a:gd name="T59" fmla="*/ 2693 h 373"/>
                <a:gd name="T60" fmla="+- 0 6385 6036"/>
                <a:gd name="T61" fmla="*/ T60 w 511"/>
                <a:gd name="T62" fmla="+- 0 2686 2661"/>
                <a:gd name="T63" fmla="*/ 2686 h 373"/>
                <a:gd name="T64" fmla="+- 0 6391 6036"/>
                <a:gd name="T65" fmla="*/ T64 w 511"/>
                <a:gd name="T66" fmla="+- 0 2675 2661"/>
                <a:gd name="T67" fmla="*/ 2675 h 373"/>
                <a:gd name="T68" fmla="+- 0 6395 6036"/>
                <a:gd name="T69" fmla="*/ T68 w 511"/>
                <a:gd name="T70" fmla="+- 0 2668 2661"/>
                <a:gd name="T71" fmla="*/ 2668 h 373"/>
                <a:gd name="T72" fmla="+- 0 6547 6036"/>
                <a:gd name="T73" fmla="*/ T72 w 511"/>
                <a:gd name="T74" fmla="+- 0 2968 2661"/>
                <a:gd name="T75" fmla="*/ 2968 h 373"/>
                <a:gd name="T76" fmla="+- 0 6538 6036"/>
                <a:gd name="T77" fmla="*/ T76 w 511"/>
                <a:gd name="T78" fmla="+- 0 2980 2661"/>
                <a:gd name="T79" fmla="*/ 2980 h 373"/>
                <a:gd name="T80" fmla="+- 0 6530 6036"/>
                <a:gd name="T81" fmla="*/ T80 w 511"/>
                <a:gd name="T82" fmla="+- 0 2989 2661"/>
                <a:gd name="T83" fmla="*/ 2989 h 373"/>
                <a:gd name="T84" fmla="+- 0 6522 6036"/>
                <a:gd name="T85" fmla="*/ T84 w 511"/>
                <a:gd name="T86" fmla="+- 0 2996 2661"/>
                <a:gd name="T87" fmla="*/ 2996 h 373"/>
                <a:gd name="T88" fmla="+- 0 6514 6036"/>
                <a:gd name="T89" fmla="*/ T88 w 511"/>
                <a:gd name="T90" fmla="+- 0 3001 2661"/>
                <a:gd name="T91" fmla="*/ 3001 h 373"/>
                <a:gd name="T92" fmla="+- 0 6522 6036"/>
                <a:gd name="T93" fmla="*/ T92 w 511"/>
                <a:gd name="T94" fmla="+- 0 3000 2661"/>
                <a:gd name="T95" fmla="*/ 3000 h 373"/>
                <a:gd name="T96" fmla="+- 0 6532 6036"/>
                <a:gd name="T97" fmla="*/ T96 w 511"/>
                <a:gd name="T98" fmla="+- 0 2994 2661"/>
                <a:gd name="T99" fmla="*/ 2994 h 373"/>
                <a:gd name="T100" fmla="+- 0 6541 6036"/>
                <a:gd name="T101" fmla="*/ T100 w 511"/>
                <a:gd name="T102" fmla="+- 0 2982 2661"/>
                <a:gd name="T103" fmla="*/ 2982 h 373"/>
                <a:gd name="T104" fmla="+- 0 6547 6036"/>
                <a:gd name="T105" fmla="*/ T104 w 511"/>
                <a:gd name="T106" fmla="+- 0 2968 2661"/>
                <a:gd name="T107" fmla="*/ 2968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511" h="373">
                  <a:moveTo>
                    <a:pt x="33" y="372"/>
                  </a:moveTo>
                  <a:lnTo>
                    <a:pt x="25" y="367"/>
                  </a:lnTo>
                  <a:lnTo>
                    <a:pt x="17" y="360"/>
                  </a:lnTo>
                  <a:lnTo>
                    <a:pt x="8" y="351"/>
                  </a:lnTo>
                  <a:lnTo>
                    <a:pt x="0" y="340"/>
                  </a:lnTo>
                  <a:lnTo>
                    <a:pt x="5" y="354"/>
                  </a:lnTo>
                  <a:lnTo>
                    <a:pt x="15" y="365"/>
                  </a:lnTo>
                  <a:lnTo>
                    <a:pt x="25" y="372"/>
                  </a:lnTo>
                  <a:lnTo>
                    <a:pt x="33" y="372"/>
                  </a:lnTo>
                  <a:moveTo>
                    <a:pt x="359" y="7"/>
                  </a:moveTo>
                  <a:lnTo>
                    <a:pt x="359" y="7"/>
                  </a:lnTo>
                  <a:lnTo>
                    <a:pt x="354" y="0"/>
                  </a:lnTo>
                  <a:lnTo>
                    <a:pt x="348" y="7"/>
                  </a:lnTo>
                  <a:lnTo>
                    <a:pt x="343" y="23"/>
                  </a:lnTo>
                  <a:lnTo>
                    <a:pt x="345" y="32"/>
                  </a:lnTo>
                  <a:lnTo>
                    <a:pt x="349" y="25"/>
                  </a:lnTo>
                  <a:lnTo>
                    <a:pt x="355" y="14"/>
                  </a:lnTo>
                  <a:lnTo>
                    <a:pt x="359" y="7"/>
                  </a:lnTo>
                  <a:moveTo>
                    <a:pt x="511" y="307"/>
                  </a:moveTo>
                  <a:lnTo>
                    <a:pt x="502" y="319"/>
                  </a:lnTo>
                  <a:lnTo>
                    <a:pt x="494" y="328"/>
                  </a:lnTo>
                  <a:lnTo>
                    <a:pt x="486" y="335"/>
                  </a:lnTo>
                  <a:lnTo>
                    <a:pt x="478" y="340"/>
                  </a:lnTo>
                  <a:lnTo>
                    <a:pt x="486" y="339"/>
                  </a:lnTo>
                  <a:lnTo>
                    <a:pt x="496" y="333"/>
                  </a:lnTo>
                  <a:lnTo>
                    <a:pt x="505" y="321"/>
                  </a:lnTo>
                  <a:lnTo>
                    <a:pt x="511" y="307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9" name="AutoShape 795">
              <a:extLst>
                <a:ext uri="{FF2B5EF4-FFF2-40B4-BE49-F238E27FC236}">
                  <a16:creationId xmlns:a16="http://schemas.microsoft.com/office/drawing/2014/main" id="{186322AD-E665-434E-A486-06C317F5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5976 5905"/>
                <a:gd name="T1" fmla="*/ T0 w 824"/>
                <a:gd name="T2" fmla="+- 0 1718 1446"/>
                <a:gd name="T3" fmla="*/ 1718 h 711"/>
                <a:gd name="T4" fmla="+- 0 5936 5905"/>
                <a:gd name="T5" fmla="*/ T4 w 824"/>
                <a:gd name="T6" fmla="+- 0 1729 1446"/>
                <a:gd name="T7" fmla="*/ 1729 h 711"/>
                <a:gd name="T8" fmla="+- 0 5910 5905"/>
                <a:gd name="T9" fmla="*/ T8 w 824"/>
                <a:gd name="T10" fmla="+- 0 1763 1446"/>
                <a:gd name="T11" fmla="*/ 1763 h 711"/>
                <a:gd name="T12" fmla="+- 0 5905 5905"/>
                <a:gd name="T13" fmla="*/ T12 w 824"/>
                <a:gd name="T14" fmla="+- 0 1807 1446"/>
                <a:gd name="T15" fmla="*/ 1807 h 711"/>
                <a:gd name="T16" fmla="+- 0 5926 5905"/>
                <a:gd name="T17" fmla="*/ T16 w 824"/>
                <a:gd name="T18" fmla="+- 0 1847 1446"/>
                <a:gd name="T19" fmla="*/ 1847 h 711"/>
                <a:gd name="T20" fmla="+- 0 5978 5905"/>
                <a:gd name="T21" fmla="*/ T20 w 824"/>
                <a:gd name="T22" fmla="+- 0 1872 1446"/>
                <a:gd name="T23" fmla="*/ 1872 h 711"/>
                <a:gd name="T24" fmla="+- 0 6019 5905"/>
                <a:gd name="T25" fmla="*/ T24 w 824"/>
                <a:gd name="T26" fmla="+- 0 1929 1446"/>
                <a:gd name="T27" fmla="*/ 1929 h 711"/>
                <a:gd name="T28" fmla="+- 0 6067 5905"/>
                <a:gd name="T29" fmla="*/ T28 w 824"/>
                <a:gd name="T30" fmla="+- 0 1973 1446"/>
                <a:gd name="T31" fmla="*/ 1973 h 711"/>
                <a:gd name="T32" fmla="+- 0 6118 5905"/>
                <a:gd name="T33" fmla="*/ T32 w 824"/>
                <a:gd name="T34" fmla="+- 0 2009 1446"/>
                <a:gd name="T35" fmla="*/ 2009 h 711"/>
                <a:gd name="T36" fmla="+- 0 6174 5905"/>
                <a:gd name="T37" fmla="*/ T36 w 824"/>
                <a:gd name="T38" fmla="+- 0 2037 1446"/>
                <a:gd name="T39" fmla="*/ 2037 h 711"/>
                <a:gd name="T40" fmla="+- 0 6172 5905"/>
                <a:gd name="T41" fmla="*/ T40 w 824"/>
                <a:gd name="T42" fmla="+- 0 2054 1446"/>
                <a:gd name="T43" fmla="*/ 2054 h 711"/>
                <a:gd name="T44" fmla="+- 0 6166 5905"/>
                <a:gd name="T45" fmla="*/ T44 w 824"/>
                <a:gd name="T46" fmla="+- 0 2100 1446"/>
                <a:gd name="T47" fmla="*/ 2100 h 711"/>
                <a:gd name="T48" fmla="+- 0 6164 5905"/>
                <a:gd name="T49" fmla="*/ T48 w 824"/>
                <a:gd name="T50" fmla="+- 0 2116 1446"/>
                <a:gd name="T51" fmla="*/ 2116 h 711"/>
                <a:gd name="T52" fmla="+- 0 6196 5905"/>
                <a:gd name="T53" fmla="*/ T52 w 824"/>
                <a:gd name="T54" fmla="+- 0 2131 1446"/>
                <a:gd name="T55" fmla="*/ 2131 h 711"/>
                <a:gd name="T56" fmla="+- 0 6229 5905"/>
                <a:gd name="T57" fmla="*/ T56 w 824"/>
                <a:gd name="T58" fmla="+- 0 2133 1446"/>
                <a:gd name="T59" fmla="*/ 2133 h 711"/>
                <a:gd name="T60" fmla="+- 0 6262 5905"/>
                <a:gd name="T61" fmla="*/ T60 w 824"/>
                <a:gd name="T62" fmla="+- 0 2136 1446"/>
                <a:gd name="T63" fmla="*/ 2136 h 711"/>
                <a:gd name="T64" fmla="+- 0 6293 5905"/>
                <a:gd name="T65" fmla="*/ T64 w 824"/>
                <a:gd name="T66" fmla="+- 0 2157 1446"/>
                <a:gd name="T67" fmla="*/ 2157 h 711"/>
                <a:gd name="T68" fmla="+- 0 6297 5905"/>
                <a:gd name="T69" fmla="*/ T68 w 824"/>
                <a:gd name="T70" fmla="+- 0 2131 1446"/>
                <a:gd name="T71" fmla="*/ 2131 h 711"/>
                <a:gd name="T72" fmla="+- 0 6302 5905"/>
                <a:gd name="T73" fmla="*/ T72 w 824"/>
                <a:gd name="T74" fmla="+- 0 2106 1446"/>
                <a:gd name="T75" fmla="*/ 2106 h 711"/>
                <a:gd name="T76" fmla="+- 0 6306 5905"/>
                <a:gd name="T77" fmla="*/ T76 w 824"/>
                <a:gd name="T78" fmla="+- 0 2081 1446"/>
                <a:gd name="T79" fmla="*/ 2081 h 711"/>
                <a:gd name="T80" fmla="+- 0 6404 5905"/>
                <a:gd name="T81" fmla="*/ T80 w 824"/>
                <a:gd name="T82" fmla="+- 0 2075 1446"/>
                <a:gd name="T83" fmla="*/ 2075 h 711"/>
                <a:gd name="T84" fmla="+- 0 6484 5905"/>
                <a:gd name="T85" fmla="*/ T84 w 824"/>
                <a:gd name="T86" fmla="+- 0 2059 1446"/>
                <a:gd name="T87" fmla="*/ 2059 h 711"/>
                <a:gd name="T88" fmla="+- 0 6549 5905"/>
                <a:gd name="T89" fmla="*/ T88 w 824"/>
                <a:gd name="T90" fmla="+- 0 2033 1446"/>
                <a:gd name="T91" fmla="*/ 2033 h 711"/>
                <a:gd name="T92" fmla="+- 0 6600 5905"/>
                <a:gd name="T93" fmla="*/ T92 w 824"/>
                <a:gd name="T94" fmla="+- 0 1999 1446"/>
                <a:gd name="T95" fmla="*/ 1999 h 711"/>
                <a:gd name="T96" fmla="+- 0 6616 5905"/>
                <a:gd name="T97" fmla="*/ T96 w 824"/>
                <a:gd name="T98" fmla="+- 0 1981 1446"/>
                <a:gd name="T99" fmla="*/ 1981 h 711"/>
                <a:gd name="T100" fmla="+- 0 6628 5905"/>
                <a:gd name="T101" fmla="*/ T100 w 824"/>
                <a:gd name="T102" fmla="+- 0 1956 1446"/>
                <a:gd name="T103" fmla="*/ 1956 h 711"/>
                <a:gd name="T104" fmla="+- 0 6633 5905"/>
                <a:gd name="T105" fmla="*/ T104 w 824"/>
                <a:gd name="T106" fmla="+- 0 1925 1446"/>
                <a:gd name="T107" fmla="*/ 1925 h 711"/>
                <a:gd name="T108" fmla="+- 0 6627 5905"/>
                <a:gd name="T109" fmla="*/ T108 w 824"/>
                <a:gd name="T110" fmla="+- 0 1889 1446"/>
                <a:gd name="T111" fmla="*/ 1889 h 711"/>
                <a:gd name="T112" fmla="+- 0 6623 5905"/>
                <a:gd name="T113" fmla="*/ T112 w 824"/>
                <a:gd name="T114" fmla="+- 0 1873 1446"/>
                <a:gd name="T115" fmla="*/ 1873 h 711"/>
                <a:gd name="T116" fmla="+- 0 6620 5905"/>
                <a:gd name="T117" fmla="*/ T116 w 824"/>
                <a:gd name="T118" fmla="+- 0 1859 1446"/>
                <a:gd name="T119" fmla="*/ 1859 h 711"/>
                <a:gd name="T120" fmla="+- 0 6621 5905"/>
                <a:gd name="T121" fmla="*/ T120 w 824"/>
                <a:gd name="T122" fmla="+- 0 1845 1446"/>
                <a:gd name="T123" fmla="*/ 1845 h 711"/>
                <a:gd name="T124" fmla="+- 0 6626 5905"/>
                <a:gd name="T125" fmla="*/ T124 w 824"/>
                <a:gd name="T126" fmla="+- 0 1827 1446"/>
                <a:gd name="T127" fmla="*/ 1827 h 711"/>
                <a:gd name="T128" fmla="+- 0 6654 5905"/>
                <a:gd name="T129" fmla="*/ T128 w 824"/>
                <a:gd name="T130" fmla="+- 0 1776 1446"/>
                <a:gd name="T131" fmla="*/ 1776 h 711"/>
                <a:gd name="T132" fmla="+- 0 6671 5905"/>
                <a:gd name="T133" fmla="*/ T132 w 824"/>
                <a:gd name="T134" fmla="+- 0 1742 1446"/>
                <a:gd name="T135" fmla="*/ 1742 h 711"/>
                <a:gd name="T136" fmla="+- 0 6026 5905"/>
                <a:gd name="T137" fmla="*/ T136 w 824"/>
                <a:gd name="T138" fmla="+- 0 1742 1446"/>
                <a:gd name="T139" fmla="*/ 1742 h 711"/>
                <a:gd name="T140" fmla="+- 0 5976 5905"/>
                <a:gd name="T141" fmla="*/ T140 w 824"/>
                <a:gd name="T142" fmla="+- 0 1718 1446"/>
                <a:gd name="T143" fmla="*/ 1718 h 711"/>
                <a:gd name="T144" fmla="+- 0 6097 5905"/>
                <a:gd name="T145" fmla="*/ T144 w 824"/>
                <a:gd name="T146" fmla="+- 0 1446 1446"/>
                <a:gd name="T147" fmla="*/ 1446 h 711"/>
                <a:gd name="T148" fmla="+- 0 6079 5905"/>
                <a:gd name="T149" fmla="*/ T148 w 824"/>
                <a:gd name="T150" fmla="+- 0 1520 1446"/>
                <a:gd name="T151" fmla="*/ 1520 h 711"/>
                <a:gd name="T152" fmla="+- 0 6044 5905"/>
                <a:gd name="T153" fmla="*/ T152 w 824"/>
                <a:gd name="T154" fmla="+- 0 1668 1446"/>
                <a:gd name="T155" fmla="*/ 1668 h 711"/>
                <a:gd name="T156" fmla="+- 0 6026 5905"/>
                <a:gd name="T157" fmla="*/ T156 w 824"/>
                <a:gd name="T158" fmla="+- 0 1742 1446"/>
                <a:gd name="T159" fmla="*/ 1742 h 711"/>
                <a:gd name="T160" fmla="+- 0 6671 5905"/>
                <a:gd name="T161" fmla="*/ T160 w 824"/>
                <a:gd name="T162" fmla="+- 0 1742 1446"/>
                <a:gd name="T163" fmla="*/ 1742 h 711"/>
                <a:gd name="T164" fmla="+- 0 6679 5905"/>
                <a:gd name="T165" fmla="*/ T164 w 824"/>
                <a:gd name="T166" fmla="+- 0 1725 1446"/>
                <a:gd name="T167" fmla="*/ 1725 h 711"/>
                <a:gd name="T168" fmla="+- 0 6698 5905"/>
                <a:gd name="T169" fmla="*/ T168 w 824"/>
                <a:gd name="T170" fmla="+- 0 1674 1446"/>
                <a:gd name="T171" fmla="*/ 1674 h 711"/>
                <a:gd name="T172" fmla="+- 0 6711 5905"/>
                <a:gd name="T173" fmla="*/ T172 w 824"/>
                <a:gd name="T174" fmla="+- 0 1622 1446"/>
                <a:gd name="T175" fmla="*/ 1622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297 5905"/>
                <a:gd name="T181" fmla="*/ T180 w 824"/>
                <a:gd name="T182" fmla="+- 0 1449 1446"/>
                <a:gd name="T183" fmla="*/ 1449 h 711"/>
                <a:gd name="T184" fmla="+- 0 6097 5905"/>
                <a:gd name="T185" fmla="*/ T184 w 824"/>
                <a:gd name="T186" fmla="+- 0 1446 1446"/>
                <a:gd name="T187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24" h="711">
                  <a:moveTo>
                    <a:pt x="71" y="272"/>
                  </a:move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5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11" y="535"/>
                  </a:lnTo>
                  <a:lnTo>
                    <a:pt x="723" y="510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66" y="296"/>
                  </a:lnTo>
                  <a:lnTo>
                    <a:pt x="121" y="296"/>
                  </a:lnTo>
                  <a:lnTo>
                    <a:pt x="71" y="272"/>
                  </a:lnTo>
                  <a:close/>
                  <a:moveTo>
                    <a:pt x="192" y="0"/>
                  </a:moveTo>
                  <a:lnTo>
                    <a:pt x="174" y="74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66" y="296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23" y="124"/>
                  </a:lnTo>
                  <a:lnTo>
                    <a:pt x="392" y="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0" name="Freeform 794">
              <a:extLst>
                <a:ext uri="{FF2B5EF4-FFF2-40B4-BE49-F238E27FC236}">
                  <a16:creationId xmlns:a16="http://schemas.microsoft.com/office/drawing/2014/main" id="{86846DD8-6F6B-4CA9-A58F-AB5B7E74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6097 5905"/>
                <a:gd name="T1" fmla="*/ T0 w 824"/>
                <a:gd name="T2" fmla="+- 0 1446 1446"/>
                <a:gd name="T3" fmla="*/ 1446 h 711"/>
                <a:gd name="T4" fmla="+- 0 6079 5905"/>
                <a:gd name="T5" fmla="*/ T4 w 824"/>
                <a:gd name="T6" fmla="+- 0 1520 1446"/>
                <a:gd name="T7" fmla="*/ 1520 h 711"/>
                <a:gd name="T8" fmla="+- 0 6061 5905"/>
                <a:gd name="T9" fmla="*/ T8 w 824"/>
                <a:gd name="T10" fmla="+- 0 1594 1446"/>
                <a:gd name="T11" fmla="*/ 1594 h 711"/>
                <a:gd name="T12" fmla="+- 0 6044 5905"/>
                <a:gd name="T13" fmla="*/ T12 w 824"/>
                <a:gd name="T14" fmla="+- 0 1668 1446"/>
                <a:gd name="T15" fmla="*/ 1668 h 711"/>
                <a:gd name="T16" fmla="+- 0 6026 5905"/>
                <a:gd name="T17" fmla="*/ T16 w 824"/>
                <a:gd name="T18" fmla="+- 0 1742 1446"/>
                <a:gd name="T19" fmla="*/ 1742 h 711"/>
                <a:gd name="T20" fmla="+- 0 5976 5905"/>
                <a:gd name="T21" fmla="*/ T20 w 824"/>
                <a:gd name="T22" fmla="+- 0 1718 1446"/>
                <a:gd name="T23" fmla="*/ 1718 h 711"/>
                <a:gd name="T24" fmla="+- 0 5936 5905"/>
                <a:gd name="T25" fmla="*/ T24 w 824"/>
                <a:gd name="T26" fmla="+- 0 1729 1446"/>
                <a:gd name="T27" fmla="*/ 1729 h 711"/>
                <a:gd name="T28" fmla="+- 0 5910 5905"/>
                <a:gd name="T29" fmla="*/ T28 w 824"/>
                <a:gd name="T30" fmla="+- 0 1763 1446"/>
                <a:gd name="T31" fmla="*/ 1763 h 711"/>
                <a:gd name="T32" fmla="+- 0 5905 5905"/>
                <a:gd name="T33" fmla="*/ T32 w 824"/>
                <a:gd name="T34" fmla="+- 0 1807 1446"/>
                <a:gd name="T35" fmla="*/ 1807 h 711"/>
                <a:gd name="T36" fmla="+- 0 5926 5905"/>
                <a:gd name="T37" fmla="*/ T36 w 824"/>
                <a:gd name="T38" fmla="+- 0 1847 1446"/>
                <a:gd name="T39" fmla="*/ 1847 h 711"/>
                <a:gd name="T40" fmla="+- 0 5978 5905"/>
                <a:gd name="T41" fmla="*/ T40 w 824"/>
                <a:gd name="T42" fmla="+- 0 1872 1446"/>
                <a:gd name="T43" fmla="*/ 1872 h 711"/>
                <a:gd name="T44" fmla="+- 0 6019 5905"/>
                <a:gd name="T45" fmla="*/ T44 w 824"/>
                <a:gd name="T46" fmla="+- 0 1929 1446"/>
                <a:gd name="T47" fmla="*/ 1929 h 711"/>
                <a:gd name="T48" fmla="+- 0 6067 5905"/>
                <a:gd name="T49" fmla="*/ T48 w 824"/>
                <a:gd name="T50" fmla="+- 0 1973 1446"/>
                <a:gd name="T51" fmla="*/ 1973 h 711"/>
                <a:gd name="T52" fmla="+- 0 6118 5905"/>
                <a:gd name="T53" fmla="*/ T52 w 824"/>
                <a:gd name="T54" fmla="+- 0 2009 1446"/>
                <a:gd name="T55" fmla="*/ 2009 h 711"/>
                <a:gd name="T56" fmla="+- 0 6174 5905"/>
                <a:gd name="T57" fmla="*/ T56 w 824"/>
                <a:gd name="T58" fmla="+- 0 2037 1446"/>
                <a:gd name="T59" fmla="*/ 2037 h 711"/>
                <a:gd name="T60" fmla="+- 0 6172 5905"/>
                <a:gd name="T61" fmla="*/ T60 w 824"/>
                <a:gd name="T62" fmla="+- 0 2054 1446"/>
                <a:gd name="T63" fmla="*/ 2054 h 711"/>
                <a:gd name="T64" fmla="+- 0 6169 5905"/>
                <a:gd name="T65" fmla="*/ T64 w 824"/>
                <a:gd name="T66" fmla="+- 0 2077 1446"/>
                <a:gd name="T67" fmla="*/ 2077 h 711"/>
                <a:gd name="T68" fmla="+- 0 6166 5905"/>
                <a:gd name="T69" fmla="*/ T68 w 824"/>
                <a:gd name="T70" fmla="+- 0 2100 1446"/>
                <a:gd name="T71" fmla="*/ 2100 h 711"/>
                <a:gd name="T72" fmla="+- 0 6164 5905"/>
                <a:gd name="T73" fmla="*/ T72 w 824"/>
                <a:gd name="T74" fmla="+- 0 2116 1446"/>
                <a:gd name="T75" fmla="*/ 2116 h 711"/>
                <a:gd name="T76" fmla="+- 0 6196 5905"/>
                <a:gd name="T77" fmla="*/ T76 w 824"/>
                <a:gd name="T78" fmla="+- 0 2131 1446"/>
                <a:gd name="T79" fmla="*/ 2131 h 711"/>
                <a:gd name="T80" fmla="+- 0 6229 5905"/>
                <a:gd name="T81" fmla="*/ T80 w 824"/>
                <a:gd name="T82" fmla="+- 0 2133 1446"/>
                <a:gd name="T83" fmla="*/ 2133 h 711"/>
                <a:gd name="T84" fmla="+- 0 6262 5905"/>
                <a:gd name="T85" fmla="*/ T84 w 824"/>
                <a:gd name="T86" fmla="+- 0 2136 1446"/>
                <a:gd name="T87" fmla="*/ 2136 h 711"/>
                <a:gd name="T88" fmla="+- 0 6293 5905"/>
                <a:gd name="T89" fmla="*/ T88 w 824"/>
                <a:gd name="T90" fmla="+- 0 2157 1446"/>
                <a:gd name="T91" fmla="*/ 2157 h 711"/>
                <a:gd name="T92" fmla="+- 0 6297 5905"/>
                <a:gd name="T93" fmla="*/ T92 w 824"/>
                <a:gd name="T94" fmla="+- 0 2132 1446"/>
                <a:gd name="T95" fmla="*/ 2132 h 711"/>
                <a:gd name="T96" fmla="+- 0 6299 5905"/>
                <a:gd name="T97" fmla="*/ T96 w 824"/>
                <a:gd name="T98" fmla="+- 0 2119 1446"/>
                <a:gd name="T99" fmla="*/ 2119 h 711"/>
                <a:gd name="T100" fmla="+- 0 6302 5905"/>
                <a:gd name="T101" fmla="*/ T100 w 824"/>
                <a:gd name="T102" fmla="+- 0 2106 1446"/>
                <a:gd name="T103" fmla="*/ 2106 h 711"/>
                <a:gd name="T104" fmla="+- 0 6306 5905"/>
                <a:gd name="T105" fmla="*/ T104 w 824"/>
                <a:gd name="T106" fmla="+- 0 2081 1446"/>
                <a:gd name="T107" fmla="*/ 2081 h 711"/>
                <a:gd name="T108" fmla="+- 0 6404 5905"/>
                <a:gd name="T109" fmla="*/ T108 w 824"/>
                <a:gd name="T110" fmla="+- 0 2075 1446"/>
                <a:gd name="T111" fmla="*/ 2075 h 711"/>
                <a:gd name="T112" fmla="+- 0 6484 5905"/>
                <a:gd name="T113" fmla="*/ T112 w 824"/>
                <a:gd name="T114" fmla="+- 0 2059 1446"/>
                <a:gd name="T115" fmla="*/ 2059 h 711"/>
                <a:gd name="T116" fmla="+- 0 6549 5905"/>
                <a:gd name="T117" fmla="*/ T116 w 824"/>
                <a:gd name="T118" fmla="+- 0 2033 1446"/>
                <a:gd name="T119" fmla="*/ 2033 h 711"/>
                <a:gd name="T120" fmla="+- 0 6600 5905"/>
                <a:gd name="T121" fmla="*/ T120 w 824"/>
                <a:gd name="T122" fmla="+- 0 1999 1446"/>
                <a:gd name="T123" fmla="*/ 1999 h 711"/>
                <a:gd name="T124" fmla="+- 0 6633 5905"/>
                <a:gd name="T125" fmla="*/ T124 w 824"/>
                <a:gd name="T126" fmla="+- 0 1925 1446"/>
                <a:gd name="T127" fmla="*/ 1925 h 711"/>
                <a:gd name="T128" fmla="+- 0 6627 5905"/>
                <a:gd name="T129" fmla="*/ T128 w 824"/>
                <a:gd name="T130" fmla="+- 0 1889 1446"/>
                <a:gd name="T131" fmla="*/ 1889 h 711"/>
                <a:gd name="T132" fmla="+- 0 6623 5905"/>
                <a:gd name="T133" fmla="*/ T132 w 824"/>
                <a:gd name="T134" fmla="+- 0 1873 1446"/>
                <a:gd name="T135" fmla="*/ 1873 h 711"/>
                <a:gd name="T136" fmla="+- 0 6620 5905"/>
                <a:gd name="T137" fmla="*/ T136 w 824"/>
                <a:gd name="T138" fmla="+- 0 1859 1446"/>
                <a:gd name="T139" fmla="*/ 1859 h 711"/>
                <a:gd name="T140" fmla="+- 0 6621 5905"/>
                <a:gd name="T141" fmla="*/ T140 w 824"/>
                <a:gd name="T142" fmla="+- 0 1845 1446"/>
                <a:gd name="T143" fmla="*/ 1845 h 711"/>
                <a:gd name="T144" fmla="+- 0 6626 5905"/>
                <a:gd name="T145" fmla="*/ T144 w 824"/>
                <a:gd name="T146" fmla="+- 0 1827 1446"/>
                <a:gd name="T147" fmla="*/ 1827 h 711"/>
                <a:gd name="T148" fmla="+- 0 6654 5905"/>
                <a:gd name="T149" fmla="*/ T148 w 824"/>
                <a:gd name="T150" fmla="+- 0 1776 1446"/>
                <a:gd name="T151" fmla="*/ 1776 h 711"/>
                <a:gd name="T152" fmla="+- 0 6679 5905"/>
                <a:gd name="T153" fmla="*/ T152 w 824"/>
                <a:gd name="T154" fmla="+- 0 1725 1446"/>
                <a:gd name="T155" fmla="*/ 1725 h 711"/>
                <a:gd name="T156" fmla="+- 0 6698 5905"/>
                <a:gd name="T157" fmla="*/ T156 w 824"/>
                <a:gd name="T158" fmla="+- 0 1674 1446"/>
                <a:gd name="T159" fmla="*/ 1674 h 711"/>
                <a:gd name="T160" fmla="+- 0 6711 5905"/>
                <a:gd name="T161" fmla="*/ T160 w 824"/>
                <a:gd name="T162" fmla="+- 0 1622 1446"/>
                <a:gd name="T163" fmla="*/ 1622 h 711"/>
                <a:gd name="T164" fmla="+- 0 6715 5905"/>
                <a:gd name="T165" fmla="*/ T164 w 824"/>
                <a:gd name="T166" fmla="+- 0 1609 1446"/>
                <a:gd name="T167" fmla="*/ 1609 h 711"/>
                <a:gd name="T168" fmla="+- 0 6720 5905"/>
                <a:gd name="T169" fmla="*/ T168 w 824"/>
                <a:gd name="T170" fmla="+- 0 1596 1446"/>
                <a:gd name="T171" fmla="*/ 1596 h 711"/>
                <a:gd name="T172" fmla="+- 0 6724 5905"/>
                <a:gd name="T173" fmla="*/ T172 w 824"/>
                <a:gd name="T174" fmla="+- 0 1583 1446"/>
                <a:gd name="T175" fmla="*/ 1583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656 5905"/>
                <a:gd name="T181" fmla="*/ T180 w 824"/>
                <a:gd name="T182" fmla="+- 0 1550 1446"/>
                <a:gd name="T183" fmla="*/ 1550 h 711"/>
                <a:gd name="T184" fmla="+- 0 6584 5905"/>
                <a:gd name="T185" fmla="*/ T184 w 824"/>
                <a:gd name="T186" fmla="+- 0 1530 1446"/>
                <a:gd name="T187" fmla="*/ 1530 h 711"/>
                <a:gd name="T188" fmla="+- 0 6512 5905"/>
                <a:gd name="T189" fmla="*/ T188 w 824"/>
                <a:gd name="T190" fmla="+- 0 1510 1446"/>
                <a:gd name="T191" fmla="*/ 1510 h 711"/>
                <a:gd name="T192" fmla="+- 0 6440 5905"/>
                <a:gd name="T193" fmla="*/ T192 w 824"/>
                <a:gd name="T194" fmla="+- 0 1490 1446"/>
                <a:gd name="T195" fmla="*/ 1490 h 711"/>
                <a:gd name="T196" fmla="+- 0 6369 5905"/>
                <a:gd name="T197" fmla="*/ T196 w 824"/>
                <a:gd name="T198" fmla="+- 0 1470 1446"/>
                <a:gd name="T199" fmla="*/ 1470 h 711"/>
                <a:gd name="T200" fmla="+- 0 6297 5905"/>
                <a:gd name="T201" fmla="*/ T200 w 824"/>
                <a:gd name="T202" fmla="+- 0 1449 1446"/>
                <a:gd name="T203" fmla="*/ 1449 h 711"/>
                <a:gd name="T204" fmla="+- 0 6247 5905"/>
                <a:gd name="T205" fmla="*/ T204 w 824"/>
                <a:gd name="T206" fmla="+- 0 1449 1446"/>
                <a:gd name="T207" fmla="*/ 1449 h 711"/>
                <a:gd name="T208" fmla="+- 0 6197 5905"/>
                <a:gd name="T209" fmla="*/ T208 w 824"/>
                <a:gd name="T210" fmla="+- 0 1448 1446"/>
                <a:gd name="T211" fmla="*/ 1448 h 711"/>
                <a:gd name="T212" fmla="+- 0 6147 5905"/>
                <a:gd name="T213" fmla="*/ T212 w 824"/>
                <a:gd name="T214" fmla="+- 0 1447 1446"/>
                <a:gd name="T215" fmla="*/ 1447 h 711"/>
                <a:gd name="T216" fmla="+- 0 6097 5905"/>
                <a:gd name="T217" fmla="*/ T216 w 824"/>
                <a:gd name="T218" fmla="+- 0 1446 1446"/>
                <a:gd name="T219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24" h="711">
                  <a:moveTo>
                    <a:pt x="192" y="0"/>
                  </a:moveTo>
                  <a:lnTo>
                    <a:pt x="174" y="74"/>
                  </a:lnTo>
                  <a:lnTo>
                    <a:pt x="156" y="148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1" y="272"/>
                  </a:ln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4" y="631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6"/>
                  </a:lnTo>
                  <a:lnTo>
                    <a:pt x="394" y="673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10" y="163"/>
                  </a:lnTo>
                  <a:lnTo>
                    <a:pt x="815" y="150"/>
                  </a:lnTo>
                  <a:lnTo>
                    <a:pt x="819" y="137"/>
                  </a:lnTo>
                  <a:lnTo>
                    <a:pt x="823" y="124"/>
                  </a:lnTo>
                  <a:lnTo>
                    <a:pt x="751" y="104"/>
                  </a:lnTo>
                  <a:lnTo>
                    <a:pt x="679" y="84"/>
                  </a:lnTo>
                  <a:lnTo>
                    <a:pt x="607" y="64"/>
                  </a:lnTo>
                  <a:lnTo>
                    <a:pt x="535" y="44"/>
                  </a:lnTo>
                  <a:lnTo>
                    <a:pt x="464" y="24"/>
                  </a:lnTo>
                  <a:lnTo>
                    <a:pt x="392" y="3"/>
                  </a:lnTo>
                  <a:lnTo>
                    <a:pt x="342" y="3"/>
                  </a:lnTo>
                  <a:lnTo>
                    <a:pt x="292" y="2"/>
                  </a:lnTo>
                  <a:lnTo>
                    <a:pt x="242" y="1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1" name="AutoShape 793">
              <a:extLst>
                <a:ext uri="{FF2B5EF4-FFF2-40B4-BE49-F238E27FC236}">
                  <a16:creationId xmlns:a16="http://schemas.microsoft.com/office/drawing/2014/main" id="{1C9CD2CD-EFD7-4F98-A453-C53893998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1446"/>
              <a:ext cx="803" cy="701"/>
            </a:xfrm>
            <a:custGeom>
              <a:avLst/>
              <a:gdLst>
                <a:gd name="T0" fmla="+- 0 6272 5925"/>
                <a:gd name="T1" fmla="*/ T0 w 803"/>
                <a:gd name="T2" fmla="+- 0 2135 1446"/>
                <a:gd name="T3" fmla="*/ 2135 h 701"/>
                <a:gd name="T4" fmla="+- 0 6285 5925"/>
                <a:gd name="T5" fmla="*/ T4 w 803"/>
                <a:gd name="T6" fmla="+- 0 2141 1446"/>
                <a:gd name="T7" fmla="*/ 2141 h 701"/>
                <a:gd name="T8" fmla="+- 0 6294 5925"/>
                <a:gd name="T9" fmla="*/ T8 w 803"/>
                <a:gd name="T10" fmla="+- 0 2122 1446"/>
                <a:gd name="T11" fmla="*/ 2122 h 701"/>
                <a:gd name="T12" fmla="+- 0 6302 5925"/>
                <a:gd name="T13" fmla="*/ T12 w 803"/>
                <a:gd name="T14" fmla="+- 0 2076 1446"/>
                <a:gd name="T15" fmla="*/ 2076 h 701"/>
                <a:gd name="T16" fmla="+- 0 6438 5925"/>
                <a:gd name="T17" fmla="*/ T16 w 803"/>
                <a:gd name="T18" fmla="+- 0 2064 1446"/>
                <a:gd name="T19" fmla="*/ 2064 h 701"/>
                <a:gd name="T20" fmla="+- 0 6298 5925"/>
                <a:gd name="T21" fmla="*/ T20 w 803"/>
                <a:gd name="T22" fmla="+- 0 2064 1446"/>
                <a:gd name="T23" fmla="*/ 2064 h 701"/>
                <a:gd name="T24" fmla="+- 0 6291 5925"/>
                <a:gd name="T25" fmla="*/ T24 w 803"/>
                <a:gd name="T26" fmla="+- 0 2064 1446"/>
                <a:gd name="T27" fmla="*/ 2064 h 701"/>
                <a:gd name="T28" fmla="+- 0 6181 5925"/>
                <a:gd name="T29" fmla="*/ T28 w 803"/>
                <a:gd name="T30" fmla="+- 0 1486 1446"/>
                <a:gd name="T31" fmla="*/ 1486 h 701"/>
                <a:gd name="T32" fmla="+- 0 6291 5925"/>
                <a:gd name="T33" fmla="*/ T32 w 803"/>
                <a:gd name="T34" fmla="+- 0 1497 1446"/>
                <a:gd name="T35" fmla="*/ 1497 h 701"/>
                <a:gd name="T36" fmla="+- 0 6414 5925"/>
                <a:gd name="T37" fmla="*/ T36 w 803"/>
                <a:gd name="T38" fmla="+- 0 1529 1446"/>
                <a:gd name="T39" fmla="*/ 1529 h 701"/>
                <a:gd name="T40" fmla="+- 0 6470 5925"/>
                <a:gd name="T41" fmla="*/ T40 w 803"/>
                <a:gd name="T42" fmla="+- 0 1562 1446"/>
                <a:gd name="T43" fmla="*/ 1562 h 701"/>
                <a:gd name="T44" fmla="+- 0 6515 5925"/>
                <a:gd name="T45" fmla="*/ T44 w 803"/>
                <a:gd name="T46" fmla="+- 0 1580 1446"/>
                <a:gd name="T47" fmla="*/ 1580 h 701"/>
                <a:gd name="T48" fmla="+- 0 6594 5925"/>
                <a:gd name="T49" fmla="*/ T48 w 803"/>
                <a:gd name="T50" fmla="+- 0 1598 1446"/>
                <a:gd name="T51" fmla="*/ 1598 h 701"/>
                <a:gd name="T52" fmla="+- 0 6665 5925"/>
                <a:gd name="T53" fmla="*/ T52 w 803"/>
                <a:gd name="T54" fmla="+- 0 1631 1446"/>
                <a:gd name="T55" fmla="*/ 1631 h 701"/>
                <a:gd name="T56" fmla="+- 0 6670 5925"/>
                <a:gd name="T57" fmla="*/ T56 w 803"/>
                <a:gd name="T58" fmla="+- 0 1697 1446"/>
                <a:gd name="T59" fmla="*/ 1697 h 701"/>
                <a:gd name="T60" fmla="+- 0 6637 5925"/>
                <a:gd name="T61" fmla="*/ T60 w 803"/>
                <a:gd name="T62" fmla="+- 0 1777 1446"/>
                <a:gd name="T63" fmla="*/ 1777 h 701"/>
                <a:gd name="T64" fmla="+- 0 6605 5925"/>
                <a:gd name="T65" fmla="*/ T64 w 803"/>
                <a:gd name="T66" fmla="+- 0 1816 1446"/>
                <a:gd name="T67" fmla="*/ 1816 h 701"/>
                <a:gd name="T68" fmla="+- 0 6596 5925"/>
                <a:gd name="T69" fmla="*/ T68 w 803"/>
                <a:gd name="T70" fmla="+- 0 1822 1446"/>
                <a:gd name="T71" fmla="*/ 1822 h 701"/>
                <a:gd name="T72" fmla="+- 0 6620 5925"/>
                <a:gd name="T73" fmla="*/ T72 w 803"/>
                <a:gd name="T74" fmla="+- 0 1928 1446"/>
                <a:gd name="T75" fmla="*/ 1928 h 701"/>
                <a:gd name="T76" fmla="+- 0 6580 5925"/>
                <a:gd name="T77" fmla="*/ T76 w 803"/>
                <a:gd name="T78" fmla="+- 0 1982 1446"/>
                <a:gd name="T79" fmla="*/ 1982 h 701"/>
                <a:gd name="T80" fmla="+- 0 6457 5925"/>
                <a:gd name="T81" fmla="*/ T80 w 803"/>
                <a:gd name="T82" fmla="+- 0 2040 1446"/>
                <a:gd name="T83" fmla="*/ 2040 h 701"/>
                <a:gd name="T84" fmla="+- 0 6339 5925"/>
                <a:gd name="T85" fmla="*/ T84 w 803"/>
                <a:gd name="T86" fmla="+- 0 2064 1446"/>
                <a:gd name="T87" fmla="*/ 2064 h 701"/>
                <a:gd name="T88" fmla="+- 0 6438 5925"/>
                <a:gd name="T89" fmla="*/ T88 w 803"/>
                <a:gd name="T90" fmla="+- 0 2064 1446"/>
                <a:gd name="T91" fmla="*/ 2064 h 701"/>
                <a:gd name="T92" fmla="+- 0 6544 5925"/>
                <a:gd name="T93" fmla="*/ T92 w 803"/>
                <a:gd name="T94" fmla="+- 0 2031 1446"/>
                <a:gd name="T95" fmla="*/ 2031 h 701"/>
                <a:gd name="T96" fmla="+- 0 6610 5925"/>
                <a:gd name="T97" fmla="*/ T96 w 803"/>
                <a:gd name="T98" fmla="+- 0 1979 1446"/>
                <a:gd name="T99" fmla="*/ 1979 h 701"/>
                <a:gd name="T100" fmla="+- 0 6627 5925"/>
                <a:gd name="T101" fmla="*/ T100 w 803"/>
                <a:gd name="T102" fmla="+- 0 1926 1446"/>
                <a:gd name="T103" fmla="*/ 1926 h 701"/>
                <a:gd name="T104" fmla="+- 0 6617 5925"/>
                <a:gd name="T105" fmla="*/ T104 w 803"/>
                <a:gd name="T106" fmla="+- 0 1865 1446"/>
                <a:gd name="T107" fmla="*/ 1865 h 701"/>
                <a:gd name="T108" fmla="+- 0 6619 5925"/>
                <a:gd name="T109" fmla="*/ T108 w 803"/>
                <a:gd name="T110" fmla="+- 0 1834 1446"/>
                <a:gd name="T111" fmla="*/ 1834 h 701"/>
                <a:gd name="T112" fmla="+- 0 6652 5925"/>
                <a:gd name="T113" fmla="*/ T112 w 803"/>
                <a:gd name="T114" fmla="+- 0 1775 1446"/>
                <a:gd name="T115" fmla="*/ 1775 h 701"/>
                <a:gd name="T116" fmla="+- 0 6698 5925"/>
                <a:gd name="T117" fmla="*/ T116 w 803"/>
                <a:gd name="T118" fmla="+- 0 1674 1446"/>
                <a:gd name="T119" fmla="*/ 1674 h 701"/>
                <a:gd name="T120" fmla="+- 0 6728 5925"/>
                <a:gd name="T121" fmla="*/ T120 w 803"/>
                <a:gd name="T122" fmla="+- 0 1570 1446"/>
                <a:gd name="T123" fmla="*/ 1570 h 701"/>
                <a:gd name="T124" fmla="+- 0 6014 5925"/>
                <a:gd name="T125" fmla="*/ T124 w 803"/>
                <a:gd name="T126" fmla="+- 0 1738 1446"/>
                <a:gd name="T127" fmla="*/ 1738 h 701"/>
                <a:gd name="T128" fmla="+- 0 5985 5925"/>
                <a:gd name="T129" fmla="*/ T128 w 803"/>
                <a:gd name="T130" fmla="+- 0 1747 1446"/>
                <a:gd name="T131" fmla="*/ 1747 h 701"/>
                <a:gd name="T132" fmla="+- 0 6030 5925"/>
                <a:gd name="T133" fmla="*/ T132 w 803"/>
                <a:gd name="T134" fmla="+- 0 1794 1446"/>
                <a:gd name="T135" fmla="*/ 1794 h 701"/>
                <a:gd name="T136" fmla="+- 0 6041 5925"/>
                <a:gd name="T137" fmla="*/ T136 w 803"/>
                <a:gd name="T138" fmla="+- 0 1747 1446"/>
                <a:gd name="T139" fmla="*/ 1747 h 701"/>
                <a:gd name="T140" fmla="+- 0 6014 5925"/>
                <a:gd name="T141" fmla="*/ T140 w 803"/>
                <a:gd name="T142" fmla="+- 0 1738 1446"/>
                <a:gd name="T143" fmla="*/ 1738 h 701"/>
                <a:gd name="T144" fmla="+- 0 6079 5925"/>
                <a:gd name="T145" fmla="*/ T144 w 803"/>
                <a:gd name="T146" fmla="+- 0 1521 1446"/>
                <a:gd name="T147" fmla="*/ 1521 h 701"/>
                <a:gd name="T148" fmla="+- 0 6027 5925"/>
                <a:gd name="T149" fmla="*/ T148 w 803"/>
                <a:gd name="T150" fmla="+- 0 1747 1446"/>
                <a:gd name="T151" fmla="*/ 1747 h 701"/>
                <a:gd name="T152" fmla="+- 0 6043 5925"/>
                <a:gd name="T153" fmla="*/ T152 w 803"/>
                <a:gd name="T154" fmla="+- 0 1742 1446"/>
                <a:gd name="T155" fmla="*/ 1742 h 701"/>
                <a:gd name="T156" fmla="+- 0 6066 5925"/>
                <a:gd name="T157" fmla="*/ T156 w 803"/>
                <a:gd name="T158" fmla="+- 0 1722 1446"/>
                <a:gd name="T159" fmla="*/ 1722 h 701"/>
                <a:gd name="T160" fmla="+- 0 6139 5925"/>
                <a:gd name="T161" fmla="*/ T160 w 803"/>
                <a:gd name="T162" fmla="+- 0 1590 1446"/>
                <a:gd name="T163" fmla="*/ 1590 h 701"/>
                <a:gd name="T164" fmla="+- 0 6181 5925"/>
                <a:gd name="T165" fmla="*/ T164 w 803"/>
                <a:gd name="T166" fmla="+- 0 1486 1446"/>
                <a:gd name="T167" fmla="*/ 1486 h 701"/>
                <a:gd name="T168" fmla="+- 0 6297 5925"/>
                <a:gd name="T169" fmla="*/ T168 w 803"/>
                <a:gd name="T170" fmla="+- 0 1450 1446"/>
                <a:gd name="T171" fmla="*/ 1450 h 701"/>
                <a:gd name="T172" fmla="+- 0 5969 5925"/>
                <a:gd name="T173" fmla="*/ T172 w 803"/>
                <a:gd name="T174" fmla="+- 0 1722 1446"/>
                <a:gd name="T175" fmla="*/ 1722 h 701"/>
                <a:gd name="T176" fmla="+- 0 5925 5925"/>
                <a:gd name="T177" fmla="*/ T176 w 803"/>
                <a:gd name="T178" fmla="+- 0 1746 1446"/>
                <a:gd name="T179" fmla="*/ 1746 h 701"/>
                <a:gd name="T180" fmla="+- 0 6014 5925"/>
                <a:gd name="T181" fmla="*/ T180 w 803"/>
                <a:gd name="T182" fmla="+- 0 1738 1446"/>
                <a:gd name="T183" fmla="*/ 1738 h 701"/>
                <a:gd name="T184" fmla="+- 0 5969 5925"/>
                <a:gd name="T185" fmla="*/ T184 w 803"/>
                <a:gd name="T186" fmla="+- 0 1722 1446"/>
                <a:gd name="T187" fmla="*/ 1722 h 7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03" h="701">
                  <a:moveTo>
                    <a:pt x="366" y="618"/>
                  </a:moveTo>
                  <a:lnTo>
                    <a:pt x="347" y="689"/>
                  </a:lnTo>
                  <a:lnTo>
                    <a:pt x="354" y="691"/>
                  </a:lnTo>
                  <a:lnTo>
                    <a:pt x="360" y="695"/>
                  </a:lnTo>
                  <a:lnTo>
                    <a:pt x="365" y="700"/>
                  </a:lnTo>
                  <a:lnTo>
                    <a:pt x="369" y="676"/>
                  </a:lnTo>
                  <a:lnTo>
                    <a:pt x="373" y="654"/>
                  </a:lnTo>
                  <a:lnTo>
                    <a:pt x="377" y="630"/>
                  </a:lnTo>
                  <a:lnTo>
                    <a:pt x="475" y="625"/>
                  </a:lnTo>
                  <a:lnTo>
                    <a:pt x="513" y="618"/>
                  </a:lnTo>
                  <a:lnTo>
                    <a:pt x="388" y="618"/>
                  </a:lnTo>
                  <a:lnTo>
                    <a:pt x="373" y="618"/>
                  </a:lnTo>
                  <a:lnTo>
                    <a:pt x="367" y="618"/>
                  </a:lnTo>
                  <a:lnTo>
                    <a:pt x="366" y="618"/>
                  </a:lnTo>
                  <a:close/>
                  <a:moveTo>
                    <a:pt x="503" y="40"/>
                  </a:moveTo>
                  <a:lnTo>
                    <a:pt x="256" y="40"/>
                  </a:lnTo>
                  <a:lnTo>
                    <a:pt x="298" y="41"/>
                  </a:lnTo>
                  <a:lnTo>
                    <a:pt x="366" y="51"/>
                  </a:lnTo>
                  <a:lnTo>
                    <a:pt x="437" y="65"/>
                  </a:lnTo>
                  <a:lnTo>
                    <a:pt x="489" y="83"/>
                  </a:lnTo>
                  <a:lnTo>
                    <a:pt x="521" y="101"/>
                  </a:lnTo>
                  <a:lnTo>
                    <a:pt x="545" y="116"/>
                  </a:lnTo>
                  <a:lnTo>
                    <a:pt x="567" y="128"/>
                  </a:lnTo>
                  <a:lnTo>
                    <a:pt x="590" y="134"/>
                  </a:lnTo>
                  <a:lnTo>
                    <a:pt x="624" y="140"/>
                  </a:lnTo>
                  <a:lnTo>
                    <a:pt x="669" y="152"/>
                  </a:lnTo>
                  <a:lnTo>
                    <a:pt x="713" y="168"/>
                  </a:lnTo>
                  <a:lnTo>
                    <a:pt x="740" y="185"/>
                  </a:lnTo>
                  <a:lnTo>
                    <a:pt x="748" y="212"/>
                  </a:lnTo>
                  <a:lnTo>
                    <a:pt x="745" y="251"/>
                  </a:lnTo>
                  <a:lnTo>
                    <a:pt x="732" y="294"/>
                  </a:lnTo>
                  <a:lnTo>
                    <a:pt x="712" y="331"/>
                  </a:lnTo>
                  <a:lnTo>
                    <a:pt x="692" y="356"/>
                  </a:lnTo>
                  <a:lnTo>
                    <a:pt x="680" y="370"/>
                  </a:lnTo>
                  <a:lnTo>
                    <a:pt x="673" y="375"/>
                  </a:lnTo>
                  <a:lnTo>
                    <a:pt x="671" y="376"/>
                  </a:lnTo>
                  <a:lnTo>
                    <a:pt x="690" y="443"/>
                  </a:lnTo>
                  <a:lnTo>
                    <a:pt x="695" y="482"/>
                  </a:lnTo>
                  <a:lnTo>
                    <a:pt x="683" y="508"/>
                  </a:lnTo>
                  <a:lnTo>
                    <a:pt x="655" y="536"/>
                  </a:lnTo>
                  <a:lnTo>
                    <a:pt x="602" y="568"/>
                  </a:lnTo>
                  <a:lnTo>
                    <a:pt x="532" y="594"/>
                  </a:lnTo>
                  <a:lnTo>
                    <a:pt x="463" y="611"/>
                  </a:lnTo>
                  <a:lnTo>
                    <a:pt x="414" y="618"/>
                  </a:lnTo>
                  <a:lnTo>
                    <a:pt x="388" y="618"/>
                  </a:lnTo>
                  <a:lnTo>
                    <a:pt x="513" y="618"/>
                  </a:lnTo>
                  <a:lnTo>
                    <a:pt x="555" y="610"/>
                  </a:lnTo>
                  <a:lnTo>
                    <a:pt x="619" y="585"/>
                  </a:lnTo>
                  <a:lnTo>
                    <a:pt x="670" y="552"/>
                  </a:lnTo>
                  <a:lnTo>
                    <a:pt x="685" y="533"/>
                  </a:lnTo>
                  <a:lnTo>
                    <a:pt x="697" y="509"/>
                  </a:lnTo>
                  <a:lnTo>
                    <a:pt x="702" y="480"/>
                  </a:lnTo>
                  <a:lnTo>
                    <a:pt x="698" y="446"/>
                  </a:lnTo>
                  <a:lnTo>
                    <a:pt x="692" y="419"/>
                  </a:lnTo>
                  <a:lnTo>
                    <a:pt x="692" y="400"/>
                  </a:lnTo>
                  <a:lnTo>
                    <a:pt x="694" y="388"/>
                  </a:lnTo>
                  <a:lnTo>
                    <a:pt x="698" y="381"/>
                  </a:lnTo>
                  <a:lnTo>
                    <a:pt x="727" y="329"/>
                  </a:lnTo>
                  <a:lnTo>
                    <a:pt x="752" y="278"/>
                  </a:lnTo>
                  <a:lnTo>
                    <a:pt x="773" y="228"/>
                  </a:lnTo>
                  <a:lnTo>
                    <a:pt x="786" y="176"/>
                  </a:lnTo>
                  <a:lnTo>
                    <a:pt x="803" y="124"/>
                  </a:lnTo>
                  <a:lnTo>
                    <a:pt x="503" y="40"/>
                  </a:lnTo>
                  <a:close/>
                  <a:moveTo>
                    <a:pt x="89" y="292"/>
                  </a:moveTo>
                  <a:lnTo>
                    <a:pt x="32" y="292"/>
                  </a:lnTo>
                  <a:lnTo>
                    <a:pt x="60" y="301"/>
                  </a:lnTo>
                  <a:lnTo>
                    <a:pt x="85" y="321"/>
                  </a:lnTo>
                  <a:lnTo>
                    <a:pt x="105" y="348"/>
                  </a:lnTo>
                  <a:lnTo>
                    <a:pt x="112" y="315"/>
                  </a:lnTo>
                  <a:lnTo>
                    <a:pt x="116" y="301"/>
                  </a:lnTo>
                  <a:lnTo>
                    <a:pt x="102" y="301"/>
                  </a:lnTo>
                  <a:lnTo>
                    <a:pt x="89" y="292"/>
                  </a:lnTo>
                  <a:close/>
                  <a:moveTo>
                    <a:pt x="172" y="0"/>
                  </a:moveTo>
                  <a:lnTo>
                    <a:pt x="154" y="75"/>
                  </a:lnTo>
                  <a:lnTo>
                    <a:pt x="120" y="226"/>
                  </a:lnTo>
                  <a:lnTo>
                    <a:pt x="102" y="301"/>
                  </a:lnTo>
                  <a:lnTo>
                    <a:pt x="116" y="301"/>
                  </a:lnTo>
                  <a:lnTo>
                    <a:pt x="118" y="296"/>
                  </a:lnTo>
                  <a:lnTo>
                    <a:pt x="126" y="286"/>
                  </a:lnTo>
                  <a:lnTo>
                    <a:pt x="141" y="276"/>
                  </a:lnTo>
                  <a:lnTo>
                    <a:pt x="187" y="221"/>
                  </a:lnTo>
                  <a:lnTo>
                    <a:pt x="214" y="144"/>
                  </a:lnTo>
                  <a:lnTo>
                    <a:pt x="234" y="74"/>
                  </a:lnTo>
                  <a:lnTo>
                    <a:pt x="256" y="40"/>
                  </a:lnTo>
                  <a:lnTo>
                    <a:pt x="503" y="40"/>
                  </a:lnTo>
                  <a:lnTo>
                    <a:pt x="372" y="4"/>
                  </a:lnTo>
                  <a:lnTo>
                    <a:pt x="172" y="0"/>
                  </a:lnTo>
                  <a:close/>
                  <a:moveTo>
                    <a:pt x="44" y="276"/>
                  </a:moveTo>
                  <a:lnTo>
                    <a:pt x="20" y="283"/>
                  </a:lnTo>
                  <a:lnTo>
                    <a:pt x="0" y="300"/>
                  </a:lnTo>
                  <a:lnTo>
                    <a:pt x="32" y="292"/>
                  </a:lnTo>
                  <a:lnTo>
                    <a:pt x="89" y="292"/>
                  </a:lnTo>
                  <a:lnTo>
                    <a:pt x="72" y="281"/>
                  </a:lnTo>
                  <a:lnTo>
                    <a:pt x="44" y="276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62" name="Picture 792">
              <a:extLst>
                <a:ext uri="{FF2B5EF4-FFF2-40B4-BE49-F238E27FC236}">
                  <a16:creationId xmlns:a16="http://schemas.microsoft.com/office/drawing/2014/main" id="{75605A23-0D86-4C43-98C4-748095A0B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" y="1808"/>
              <a:ext cx="32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AutoShape 791">
              <a:extLst>
                <a:ext uri="{FF2B5EF4-FFF2-40B4-BE49-F238E27FC236}">
                  <a16:creationId xmlns:a16="http://schemas.microsoft.com/office/drawing/2014/main" id="{08D0441F-BFF1-4A57-99AD-0CFD32D8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443 5920"/>
                <a:gd name="T1" fmla="*/ T0 w 871"/>
                <a:gd name="T2" fmla="+- 0 1518 1373"/>
                <a:gd name="T3" fmla="*/ 1518 h 430"/>
                <a:gd name="T4" fmla="+- 0 6552 5920"/>
                <a:gd name="T5" fmla="*/ T4 w 871"/>
                <a:gd name="T6" fmla="+- 0 1540 1373"/>
                <a:gd name="T7" fmla="*/ 1540 h 430"/>
                <a:gd name="T8" fmla="+- 0 6598 5920"/>
                <a:gd name="T9" fmla="*/ T8 w 871"/>
                <a:gd name="T10" fmla="+- 0 1563 1373"/>
                <a:gd name="T11" fmla="*/ 1563 h 430"/>
                <a:gd name="T12" fmla="+- 0 6668 5920"/>
                <a:gd name="T13" fmla="*/ T12 w 871"/>
                <a:gd name="T14" fmla="+- 0 1607 1373"/>
                <a:gd name="T15" fmla="*/ 1607 h 430"/>
                <a:gd name="T16" fmla="+- 0 6718 5920"/>
                <a:gd name="T17" fmla="*/ T16 w 871"/>
                <a:gd name="T18" fmla="+- 0 1618 1373"/>
                <a:gd name="T19" fmla="*/ 1618 h 430"/>
                <a:gd name="T20" fmla="+- 0 6691 5920"/>
                <a:gd name="T21" fmla="*/ T20 w 871"/>
                <a:gd name="T22" fmla="+- 0 1705 1373"/>
                <a:gd name="T23" fmla="*/ 1705 h 430"/>
                <a:gd name="T24" fmla="+- 0 6647 5920"/>
                <a:gd name="T25" fmla="*/ T24 w 871"/>
                <a:gd name="T26" fmla="+- 0 1794 1373"/>
                <a:gd name="T27" fmla="*/ 1794 h 430"/>
                <a:gd name="T28" fmla="+- 0 6694 5920"/>
                <a:gd name="T29" fmla="*/ T28 w 871"/>
                <a:gd name="T30" fmla="+- 0 1803 1373"/>
                <a:gd name="T31" fmla="*/ 1803 h 430"/>
                <a:gd name="T32" fmla="+- 0 6738 5920"/>
                <a:gd name="T33" fmla="*/ T32 w 871"/>
                <a:gd name="T34" fmla="+- 0 1774 1373"/>
                <a:gd name="T35" fmla="*/ 1774 h 430"/>
                <a:gd name="T36" fmla="+- 0 6740 5920"/>
                <a:gd name="T37" fmla="*/ T36 w 871"/>
                <a:gd name="T38" fmla="+- 0 1728 1373"/>
                <a:gd name="T39" fmla="*/ 1728 h 430"/>
                <a:gd name="T40" fmla="+- 0 6732 5920"/>
                <a:gd name="T41" fmla="*/ T40 w 871"/>
                <a:gd name="T42" fmla="+- 0 1708 1373"/>
                <a:gd name="T43" fmla="*/ 1708 h 430"/>
                <a:gd name="T44" fmla="+- 0 6748 5920"/>
                <a:gd name="T45" fmla="*/ T44 w 871"/>
                <a:gd name="T46" fmla="+- 0 1704 1373"/>
                <a:gd name="T47" fmla="*/ 1704 h 430"/>
                <a:gd name="T48" fmla="+- 0 6767 5920"/>
                <a:gd name="T49" fmla="*/ T48 w 871"/>
                <a:gd name="T50" fmla="+- 0 1694 1373"/>
                <a:gd name="T51" fmla="*/ 1694 h 430"/>
                <a:gd name="T52" fmla="+- 0 6761 5920"/>
                <a:gd name="T53" fmla="*/ T52 w 871"/>
                <a:gd name="T54" fmla="+- 0 1677 1373"/>
                <a:gd name="T55" fmla="*/ 1677 h 430"/>
                <a:gd name="T56" fmla="+- 0 6754 5920"/>
                <a:gd name="T57" fmla="*/ T56 w 871"/>
                <a:gd name="T58" fmla="+- 0 1665 1373"/>
                <a:gd name="T59" fmla="*/ 1665 h 430"/>
                <a:gd name="T60" fmla="+- 0 6760 5920"/>
                <a:gd name="T61" fmla="*/ T60 w 871"/>
                <a:gd name="T62" fmla="+- 0 1653 1373"/>
                <a:gd name="T63" fmla="*/ 1653 h 430"/>
                <a:gd name="T64" fmla="+- 0 6768 5920"/>
                <a:gd name="T65" fmla="*/ T64 w 871"/>
                <a:gd name="T66" fmla="+- 0 1639 1373"/>
                <a:gd name="T67" fmla="*/ 1639 h 430"/>
                <a:gd name="T68" fmla="+- 0 6769 5920"/>
                <a:gd name="T69" fmla="*/ T68 w 871"/>
                <a:gd name="T70" fmla="+- 0 1613 1373"/>
                <a:gd name="T71" fmla="*/ 1613 h 430"/>
                <a:gd name="T72" fmla="+- 0 6783 5920"/>
                <a:gd name="T73" fmla="*/ T72 w 871"/>
                <a:gd name="T74" fmla="+- 0 1598 1373"/>
                <a:gd name="T75" fmla="*/ 1598 h 430"/>
                <a:gd name="T76" fmla="+- 0 6783 5920"/>
                <a:gd name="T77" fmla="*/ T76 w 871"/>
                <a:gd name="T78" fmla="+- 0 1561 1373"/>
                <a:gd name="T79" fmla="*/ 1561 h 430"/>
                <a:gd name="T80" fmla="+- 0 6758 5920"/>
                <a:gd name="T81" fmla="*/ T80 w 871"/>
                <a:gd name="T82" fmla="+- 0 1533 1373"/>
                <a:gd name="T83" fmla="*/ 1533 h 430"/>
                <a:gd name="T84" fmla="+- 0 5949 5920"/>
                <a:gd name="T85" fmla="*/ T84 w 871"/>
                <a:gd name="T86" fmla="+- 0 1713 1373"/>
                <a:gd name="T87" fmla="*/ 1713 h 430"/>
                <a:gd name="T88" fmla="+- 0 5961 5920"/>
                <a:gd name="T89" fmla="*/ T88 w 871"/>
                <a:gd name="T90" fmla="+- 0 1716 1373"/>
                <a:gd name="T91" fmla="*/ 1716 h 430"/>
                <a:gd name="T92" fmla="+- 0 5981 5920"/>
                <a:gd name="T93" fmla="*/ T92 w 871"/>
                <a:gd name="T94" fmla="+- 0 1723 1373"/>
                <a:gd name="T95" fmla="*/ 1723 h 430"/>
                <a:gd name="T96" fmla="+- 0 6025 5920"/>
                <a:gd name="T97" fmla="*/ T96 w 871"/>
                <a:gd name="T98" fmla="+- 0 1736 1373"/>
                <a:gd name="T99" fmla="*/ 1736 h 430"/>
                <a:gd name="T100" fmla="+- 0 6030 5920"/>
                <a:gd name="T101" fmla="*/ T100 w 871"/>
                <a:gd name="T102" fmla="+- 0 1714 1373"/>
                <a:gd name="T103" fmla="*/ 1714 h 430"/>
                <a:gd name="T104" fmla="+- 0 5949 5920"/>
                <a:gd name="T105" fmla="*/ T104 w 871"/>
                <a:gd name="T106" fmla="+- 0 1713 1373"/>
                <a:gd name="T107" fmla="*/ 1713 h 430"/>
                <a:gd name="T108" fmla="+- 0 5948 5920"/>
                <a:gd name="T109" fmla="*/ T108 w 871"/>
                <a:gd name="T110" fmla="+- 0 1713 1373"/>
                <a:gd name="T111" fmla="*/ 1713 h 430"/>
                <a:gd name="T112" fmla="+- 0 5949 5920"/>
                <a:gd name="T113" fmla="*/ T112 w 871"/>
                <a:gd name="T114" fmla="+- 0 1713 1373"/>
                <a:gd name="T115" fmla="*/ 1713 h 430"/>
                <a:gd name="T116" fmla="+- 0 6030 5920"/>
                <a:gd name="T117" fmla="*/ T116 w 871"/>
                <a:gd name="T118" fmla="+- 0 1714 1373"/>
                <a:gd name="T119" fmla="*/ 1714 h 430"/>
                <a:gd name="T120" fmla="+- 0 5972 5920"/>
                <a:gd name="T121" fmla="*/ T120 w 871"/>
                <a:gd name="T122" fmla="+- 0 1373 1373"/>
                <a:gd name="T123" fmla="*/ 1373 h 430"/>
                <a:gd name="T124" fmla="+- 0 5949 5920"/>
                <a:gd name="T125" fmla="*/ T124 w 871"/>
                <a:gd name="T126" fmla="+- 0 1392 1373"/>
                <a:gd name="T127" fmla="*/ 1392 h 430"/>
                <a:gd name="T128" fmla="+- 0 5950 5920"/>
                <a:gd name="T129" fmla="*/ T128 w 871"/>
                <a:gd name="T130" fmla="+- 0 1419 1373"/>
                <a:gd name="T131" fmla="*/ 1419 h 430"/>
                <a:gd name="T132" fmla="+- 0 5966 5920"/>
                <a:gd name="T133" fmla="*/ T132 w 871"/>
                <a:gd name="T134" fmla="+- 0 1459 1373"/>
                <a:gd name="T135" fmla="*/ 1459 h 430"/>
                <a:gd name="T136" fmla="+- 0 5955 5920"/>
                <a:gd name="T137" fmla="*/ T136 w 871"/>
                <a:gd name="T138" fmla="+- 0 1487 1373"/>
                <a:gd name="T139" fmla="*/ 1487 h 430"/>
                <a:gd name="T140" fmla="+- 0 5931 5920"/>
                <a:gd name="T141" fmla="*/ T140 w 871"/>
                <a:gd name="T142" fmla="+- 0 1498 1373"/>
                <a:gd name="T143" fmla="*/ 1498 h 430"/>
                <a:gd name="T144" fmla="+- 0 5920 5920"/>
                <a:gd name="T145" fmla="*/ T144 w 871"/>
                <a:gd name="T146" fmla="+- 0 1520 1373"/>
                <a:gd name="T147" fmla="*/ 1520 h 430"/>
                <a:gd name="T148" fmla="+- 0 5929 5920"/>
                <a:gd name="T149" fmla="*/ T148 w 871"/>
                <a:gd name="T150" fmla="+- 0 1549 1373"/>
                <a:gd name="T151" fmla="*/ 1549 h 430"/>
                <a:gd name="T152" fmla="+- 0 5955 5920"/>
                <a:gd name="T153" fmla="*/ T152 w 871"/>
                <a:gd name="T154" fmla="+- 0 1564 1373"/>
                <a:gd name="T155" fmla="*/ 1564 h 430"/>
                <a:gd name="T156" fmla="+- 0 5973 5920"/>
                <a:gd name="T157" fmla="*/ T156 w 871"/>
                <a:gd name="T158" fmla="+- 0 1589 1373"/>
                <a:gd name="T159" fmla="*/ 1589 h 430"/>
                <a:gd name="T160" fmla="+- 0 5970 5920"/>
                <a:gd name="T161" fmla="*/ T160 w 871"/>
                <a:gd name="T162" fmla="+- 0 1606 1373"/>
                <a:gd name="T163" fmla="*/ 1606 h 430"/>
                <a:gd name="T164" fmla="+- 0 5947 5920"/>
                <a:gd name="T165" fmla="*/ T164 w 871"/>
                <a:gd name="T166" fmla="+- 0 1621 1373"/>
                <a:gd name="T167" fmla="*/ 1621 h 430"/>
                <a:gd name="T168" fmla="+- 0 5931 5920"/>
                <a:gd name="T169" fmla="*/ T168 w 871"/>
                <a:gd name="T170" fmla="+- 0 1639 1373"/>
                <a:gd name="T171" fmla="*/ 1639 h 430"/>
                <a:gd name="T172" fmla="+- 0 5928 5920"/>
                <a:gd name="T173" fmla="*/ T172 w 871"/>
                <a:gd name="T174" fmla="+- 0 1670 1373"/>
                <a:gd name="T175" fmla="*/ 1670 h 430"/>
                <a:gd name="T176" fmla="+- 0 5939 5920"/>
                <a:gd name="T177" fmla="*/ T176 w 871"/>
                <a:gd name="T178" fmla="+- 0 1705 1373"/>
                <a:gd name="T179" fmla="*/ 1705 h 430"/>
                <a:gd name="T180" fmla="+- 0 5949 5920"/>
                <a:gd name="T181" fmla="*/ T180 w 871"/>
                <a:gd name="T182" fmla="+- 0 1713 1373"/>
                <a:gd name="T183" fmla="*/ 1713 h 430"/>
                <a:gd name="T184" fmla="+- 0 6030 5920"/>
                <a:gd name="T185" fmla="*/ T184 w 871"/>
                <a:gd name="T186" fmla="+- 0 1713 1373"/>
                <a:gd name="T187" fmla="*/ 1713 h 430"/>
                <a:gd name="T188" fmla="+- 0 6038 5920"/>
                <a:gd name="T189" fmla="*/ T188 w 871"/>
                <a:gd name="T190" fmla="+- 0 1697 1373"/>
                <a:gd name="T191" fmla="*/ 1697 h 430"/>
                <a:gd name="T192" fmla="+- 0 6073 5920"/>
                <a:gd name="T193" fmla="*/ T192 w 871"/>
                <a:gd name="T194" fmla="+- 0 1691 1373"/>
                <a:gd name="T195" fmla="*/ 1691 h 430"/>
                <a:gd name="T196" fmla="+- 0 6084 5920"/>
                <a:gd name="T197" fmla="*/ T196 w 871"/>
                <a:gd name="T198" fmla="+- 0 1669 1373"/>
                <a:gd name="T199" fmla="*/ 1669 h 430"/>
                <a:gd name="T200" fmla="+- 0 6097 5920"/>
                <a:gd name="T201" fmla="*/ T200 w 871"/>
                <a:gd name="T202" fmla="+- 0 1627 1373"/>
                <a:gd name="T203" fmla="*/ 1627 h 430"/>
                <a:gd name="T204" fmla="+- 0 6100 5920"/>
                <a:gd name="T205" fmla="*/ T204 w 871"/>
                <a:gd name="T206" fmla="+- 0 1589 1373"/>
                <a:gd name="T207" fmla="*/ 1589 h 430"/>
                <a:gd name="T208" fmla="+- 0 6124 5920"/>
                <a:gd name="T209" fmla="*/ T208 w 871"/>
                <a:gd name="T210" fmla="+- 0 1563 1373"/>
                <a:gd name="T211" fmla="*/ 1563 h 430"/>
                <a:gd name="T212" fmla="+- 0 6135 5920"/>
                <a:gd name="T213" fmla="*/ T212 w 871"/>
                <a:gd name="T214" fmla="+- 0 1502 1373"/>
                <a:gd name="T215" fmla="*/ 1502 h 430"/>
                <a:gd name="T216" fmla="+- 0 6373 5920"/>
                <a:gd name="T217" fmla="*/ T216 w 871"/>
                <a:gd name="T218" fmla="+- 0 1455 1373"/>
                <a:gd name="T219" fmla="*/ 1455 h 430"/>
                <a:gd name="T220" fmla="+- 0 6373 5920"/>
                <a:gd name="T221" fmla="*/ T220 w 871"/>
                <a:gd name="T222" fmla="+- 0 1455 1373"/>
                <a:gd name="T223" fmla="*/ 1455 h 430"/>
                <a:gd name="T224" fmla="+- 0 6209 5920"/>
                <a:gd name="T225" fmla="*/ T224 w 871"/>
                <a:gd name="T226" fmla="+- 0 1464 1373"/>
                <a:gd name="T227" fmla="*/ 1464 h 430"/>
                <a:gd name="T228" fmla="+- 0 6379 5920"/>
                <a:gd name="T229" fmla="*/ T228 w 871"/>
                <a:gd name="T230" fmla="+- 0 1504 1373"/>
                <a:gd name="T231" fmla="*/ 1504 h 430"/>
                <a:gd name="T232" fmla="+- 0 6454 5920"/>
                <a:gd name="T233" fmla="*/ T232 w 871"/>
                <a:gd name="T234" fmla="+- 0 1529 1373"/>
                <a:gd name="T235" fmla="*/ 1529 h 430"/>
                <a:gd name="T236" fmla="+- 0 6443 5920"/>
                <a:gd name="T237" fmla="*/ T236 w 871"/>
                <a:gd name="T238" fmla="+- 0 1518 1373"/>
                <a:gd name="T239" fmla="*/ 1518 h 430"/>
                <a:gd name="T240" fmla="+- 0 6373 5920"/>
                <a:gd name="T241" fmla="*/ T240 w 871"/>
                <a:gd name="T242" fmla="+- 0 1455 1373"/>
                <a:gd name="T243" fmla="*/ 145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871" h="430">
                  <a:moveTo>
                    <a:pt x="760" y="145"/>
                  </a:move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60" y="145"/>
                  </a:lnTo>
                  <a:close/>
                  <a:moveTo>
                    <a:pt x="29" y="340"/>
                  </a:move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93" y="357"/>
                  </a:lnTo>
                  <a:lnTo>
                    <a:pt x="105" y="363"/>
                  </a:lnTo>
                  <a:lnTo>
                    <a:pt x="108" y="350"/>
                  </a:lnTo>
                  <a:lnTo>
                    <a:pt x="110" y="341"/>
                  </a:lnTo>
                  <a:lnTo>
                    <a:pt x="39" y="341"/>
                  </a:lnTo>
                  <a:lnTo>
                    <a:pt x="29" y="340"/>
                  </a:lnTo>
                  <a:close/>
                  <a:moveTo>
                    <a:pt x="110" y="340"/>
                  </a:moveTo>
                  <a:lnTo>
                    <a:pt x="28" y="340"/>
                  </a:lnTo>
                  <a:lnTo>
                    <a:pt x="29" y="340"/>
                  </a:lnTo>
                  <a:lnTo>
                    <a:pt x="39" y="341"/>
                  </a:lnTo>
                  <a:lnTo>
                    <a:pt x="110" y="341"/>
                  </a:lnTo>
                  <a:lnTo>
                    <a:pt x="110" y="340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8" y="340"/>
                  </a:lnTo>
                  <a:lnTo>
                    <a:pt x="110" y="340"/>
                  </a:lnTo>
                  <a:lnTo>
                    <a:pt x="111" y="336"/>
                  </a:lnTo>
                  <a:lnTo>
                    <a:pt x="118" y="324"/>
                  </a:lnTo>
                  <a:lnTo>
                    <a:pt x="130" y="319"/>
                  </a:ln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453" y="82"/>
                  </a:lnTo>
                  <a:lnTo>
                    <a:pt x="52" y="0"/>
                  </a:lnTo>
                  <a:close/>
                  <a:moveTo>
                    <a:pt x="453" y="82"/>
                  </a:move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760" y="145"/>
                  </a:lnTo>
                  <a:lnTo>
                    <a:pt x="453" y="8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4" name="Freeform 790">
              <a:extLst>
                <a:ext uri="{FF2B5EF4-FFF2-40B4-BE49-F238E27FC236}">
                  <a16:creationId xmlns:a16="http://schemas.microsoft.com/office/drawing/2014/main" id="{E9AA151F-23F0-42FD-B30F-61E006EA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073 5920"/>
                <a:gd name="T1" fmla="*/ T0 w 871"/>
                <a:gd name="T2" fmla="+- 0 1691 1373"/>
                <a:gd name="T3" fmla="*/ 1691 h 430"/>
                <a:gd name="T4" fmla="+- 0 6084 5920"/>
                <a:gd name="T5" fmla="*/ T4 w 871"/>
                <a:gd name="T6" fmla="+- 0 1669 1373"/>
                <a:gd name="T7" fmla="*/ 1669 h 430"/>
                <a:gd name="T8" fmla="+- 0 6097 5920"/>
                <a:gd name="T9" fmla="*/ T8 w 871"/>
                <a:gd name="T10" fmla="+- 0 1627 1373"/>
                <a:gd name="T11" fmla="*/ 1627 h 430"/>
                <a:gd name="T12" fmla="+- 0 6100 5920"/>
                <a:gd name="T13" fmla="*/ T12 w 871"/>
                <a:gd name="T14" fmla="+- 0 1589 1373"/>
                <a:gd name="T15" fmla="*/ 1589 h 430"/>
                <a:gd name="T16" fmla="+- 0 6124 5920"/>
                <a:gd name="T17" fmla="*/ T16 w 871"/>
                <a:gd name="T18" fmla="+- 0 1563 1373"/>
                <a:gd name="T19" fmla="*/ 1563 h 430"/>
                <a:gd name="T20" fmla="+- 0 6135 5920"/>
                <a:gd name="T21" fmla="*/ T20 w 871"/>
                <a:gd name="T22" fmla="+- 0 1502 1373"/>
                <a:gd name="T23" fmla="*/ 1502 h 430"/>
                <a:gd name="T24" fmla="+- 0 6209 5920"/>
                <a:gd name="T25" fmla="*/ T24 w 871"/>
                <a:gd name="T26" fmla="+- 0 1464 1373"/>
                <a:gd name="T27" fmla="*/ 1464 h 430"/>
                <a:gd name="T28" fmla="+- 0 6379 5920"/>
                <a:gd name="T29" fmla="*/ T28 w 871"/>
                <a:gd name="T30" fmla="+- 0 1504 1373"/>
                <a:gd name="T31" fmla="*/ 1504 h 430"/>
                <a:gd name="T32" fmla="+- 0 6454 5920"/>
                <a:gd name="T33" fmla="*/ T32 w 871"/>
                <a:gd name="T34" fmla="+- 0 1529 1373"/>
                <a:gd name="T35" fmla="*/ 1529 h 430"/>
                <a:gd name="T36" fmla="+- 0 6443 5920"/>
                <a:gd name="T37" fmla="*/ T36 w 871"/>
                <a:gd name="T38" fmla="+- 0 1518 1373"/>
                <a:gd name="T39" fmla="*/ 1518 h 430"/>
                <a:gd name="T40" fmla="+- 0 6552 5920"/>
                <a:gd name="T41" fmla="*/ T40 w 871"/>
                <a:gd name="T42" fmla="+- 0 1540 1373"/>
                <a:gd name="T43" fmla="*/ 1540 h 430"/>
                <a:gd name="T44" fmla="+- 0 6598 5920"/>
                <a:gd name="T45" fmla="*/ T44 w 871"/>
                <a:gd name="T46" fmla="+- 0 1563 1373"/>
                <a:gd name="T47" fmla="*/ 1563 h 430"/>
                <a:gd name="T48" fmla="+- 0 6668 5920"/>
                <a:gd name="T49" fmla="*/ T48 w 871"/>
                <a:gd name="T50" fmla="+- 0 1607 1373"/>
                <a:gd name="T51" fmla="*/ 1607 h 430"/>
                <a:gd name="T52" fmla="+- 0 6718 5920"/>
                <a:gd name="T53" fmla="*/ T52 w 871"/>
                <a:gd name="T54" fmla="+- 0 1618 1373"/>
                <a:gd name="T55" fmla="*/ 1618 h 430"/>
                <a:gd name="T56" fmla="+- 0 6691 5920"/>
                <a:gd name="T57" fmla="*/ T56 w 871"/>
                <a:gd name="T58" fmla="+- 0 1705 1373"/>
                <a:gd name="T59" fmla="*/ 1705 h 430"/>
                <a:gd name="T60" fmla="+- 0 6647 5920"/>
                <a:gd name="T61" fmla="*/ T60 w 871"/>
                <a:gd name="T62" fmla="+- 0 1794 1373"/>
                <a:gd name="T63" fmla="*/ 1794 h 430"/>
                <a:gd name="T64" fmla="+- 0 6694 5920"/>
                <a:gd name="T65" fmla="*/ T64 w 871"/>
                <a:gd name="T66" fmla="+- 0 1803 1373"/>
                <a:gd name="T67" fmla="*/ 1803 h 430"/>
                <a:gd name="T68" fmla="+- 0 6738 5920"/>
                <a:gd name="T69" fmla="*/ T68 w 871"/>
                <a:gd name="T70" fmla="+- 0 1774 1373"/>
                <a:gd name="T71" fmla="*/ 1774 h 430"/>
                <a:gd name="T72" fmla="+- 0 6740 5920"/>
                <a:gd name="T73" fmla="*/ T72 w 871"/>
                <a:gd name="T74" fmla="+- 0 1728 1373"/>
                <a:gd name="T75" fmla="*/ 1728 h 430"/>
                <a:gd name="T76" fmla="+- 0 6732 5920"/>
                <a:gd name="T77" fmla="*/ T76 w 871"/>
                <a:gd name="T78" fmla="+- 0 1708 1373"/>
                <a:gd name="T79" fmla="*/ 1708 h 430"/>
                <a:gd name="T80" fmla="+- 0 6748 5920"/>
                <a:gd name="T81" fmla="*/ T80 w 871"/>
                <a:gd name="T82" fmla="+- 0 1704 1373"/>
                <a:gd name="T83" fmla="*/ 1704 h 430"/>
                <a:gd name="T84" fmla="+- 0 6767 5920"/>
                <a:gd name="T85" fmla="*/ T84 w 871"/>
                <a:gd name="T86" fmla="+- 0 1694 1373"/>
                <a:gd name="T87" fmla="*/ 1694 h 430"/>
                <a:gd name="T88" fmla="+- 0 6761 5920"/>
                <a:gd name="T89" fmla="*/ T88 w 871"/>
                <a:gd name="T90" fmla="+- 0 1677 1373"/>
                <a:gd name="T91" fmla="*/ 1677 h 430"/>
                <a:gd name="T92" fmla="+- 0 6754 5920"/>
                <a:gd name="T93" fmla="*/ T92 w 871"/>
                <a:gd name="T94" fmla="+- 0 1665 1373"/>
                <a:gd name="T95" fmla="*/ 1665 h 430"/>
                <a:gd name="T96" fmla="+- 0 6760 5920"/>
                <a:gd name="T97" fmla="*/ T96 w 871"/>
                <a:gd name="T98" fmla="+- 0 1653 1373"/>
                <a:gd name="T99" fmla="*/ 1653 h 430"/>
                <a:gd name="T100" fmla="+- 0 6768 5920"/>
                <a:gd name="T101" fmla="*/ T100 w 871"/>
                <a:gd name="T102" fmla="+- 0 1639 1373"/>
                <a:gd name="T103" fmla="*/ 1639 h 430"/>
                <a:gd name="T104" fmla="+- 0 6764 5920"/>
                <a:gd name="T105" fmla="*/ T104 w 871"/>
                <a:gd name="T106" fmla="+- 0 1622 1373"/>
                <a:gd name="T107" fmla="*/ 1622 h 430"/>
                <a:gd name="T108" fmla="+- 0 6772 5920"/>
                <a:gd name="T109" fmla="*/ T108 w 871"/>
                <a:gd name="T110" fmla="+- 0 1612 1373"/>
                <a:gd name="T111" fmla="*/ 1612 h 430"/>
                <a:gd name="T112" fmla="+- 0 6791 5920"/>
                <a:gd name="T113" fmla="*/ T112 w 871"/>
                <a:gd name="T114" fmla="+- 0 1577 1373"/>
                <a:gd name="T115" fmla="*/ 1577 h 430"/>
                <a:gd name="T116" fmla="+- 0 6769 5920"/>
                <a:gd name="T117" fmla="*/ T116 w 871"/>
                <a:gd name="T118" fmla="+- 0 1548 1373"/>
                <a:gd name="T119" fmla="*/ 1548 h 430"/>
                <a:gd name="T120" fmla="+- 0 6677 5920"/>
                <a:gd name="T121" fmla="*/ T120 w 871"/>
                <a:gd name="T122" fmla="+- 0 1517 1373"/>
                <a:gd name="T123" fmla="*/ 1517 h 430"/>
                <a:gd name="T124" fmla="+- 0 6519 5920"/>
                <a:gd name="T125" fmla="*/ T124 w 871"/>
                <a:gd name="T126" fmla="+- 0 1485 1373"/>
                <a:gd name="T127" fmla="*/ 1485 h 430"/>
                <a:gd name="T128" fmla="+- 0 6365 5920"/>
                <a:gd name="T129" fmla="*/ T128 w 871"/>
                <a:gd name="T130" fmla="+- 0 1453 1373"/>
                <a:gd name="T131" fmla="*/ 1453 h 430"/>
                <a:gd name="T132" fmla="+- 0 6211 5920"/>
                <a:gd name="T133" fmla="*/ T132 w 871"/>
                <a:gd name="T134" fmla="+- 0 1421 1373"/>
                <a:gd name="T135" fmla="*/ 1421 h 430"/>
                <a:gd name="T136" fmla="+- 0 6053 5920"/>
                <a:gd name="T137" fmla="*/ T136 w 871"/>
                <a:gd name="T138" fmla="+- 0 1389 1373"/>
                <a:gd name="T139" fmla="*/ 1389 h 430"/>
                <a:gd name="T140" fmla="+- 0 5958 5920"/>
                <a:gd name="T141" fmla="*/ T140 w 871"/>
                <a:gd name="T142" fmla="+- 0 1381 1373"/>
                <a:gd name="T143" fmla="*/ 1381 h 430"/>
                <a:gd name="T144" fmla="+- 0 5946 5920"/>
                <a:gd name="T145" fmla="*/ T144 w 871"/>
                <a:gd name="T146" fmla="+- 0 1404 1373"/>
                <a:gd name="T147" fmla="*/ 1404 h 430"/>
                <a:gd name="T148" fmla="+- 0 5960 5920"/>
                <a:gd name="T149" fmla="*/ T148 w 871"/>
                <a:gd name="T150" fmla="+- 0 1439 1373"/>
                <a:gd name="T151" fmla="*/ 1439 h 430"/>
                <a:gd name="T152" fmla="+- 0 5966 5920"/>
                <a:gd name="T153" fmla="*/ T152 w 871"/>
                <a:gd name="T154" fmla="+- 0 1477 1373"/>
                <a:gd name="T155" fmla="*/ 1477 h 430"/>
                <a:gd name="T156" fmla="+- 0 5942 5920"/>
                <a:gd name="T157" fmla="*/ T156 w 871"/>
                <a:gd name="T158" fmla="+- 0 1490 1373"/>
                <a:gd name="T159" fmla="*/ 1490 h 430"/>
                <a:gd name="T160" fmla="+- 0 5924 5920"/>
                <a:gd name="T161" fmla="*/ T160 w 871"/>
                <a:gd name="T162" fmla="+- 0 1508 1373"/>
                <a:gd name="T163" fmla="*/ 1508 h 430"/>
                <a:gd name="T164" fmla="+- 0 5921 5920"/>
                <a:gd name="T165" fmla="*/ T164 w 871"/>
                <a:gd name="T166" fmla="+- 0 1536 1373"/>
                <a:gd name="T167" fmla="*/ 1536 h 430"/>
                <a:gd name="T168" fmla="+- 0 5940 5920"/>
                <a:gd name="T169" fmla="*/ T168 w 871"/>
                <a:gd name="T170" fmla="+- 0 1559 1373"/>
                <a:gd name="T171" fmla="*/ 1559 h 430"/>
                <a:gd name="T172" fmla="+- 0 5968 5920"/>
                <a:gd name="T173" fmla="*/ T172 w 871"/>
                <a:gd name="T174" fmla="+- 0 1572 1373"/>
                <a:gd name="T175" fmla="*/ 1572 h 430"/>
                <a:gd name="T176" fmla="+- 0 5970 5920"/>
                <a:gd name="T177" fmla="*/ T176 w 871"/>
                <a:gd name="T178" fmla="+- 0 1606 1373"/>
                <a:gd name="T179" fmla="*/ 1606 h 430"/>
                <a:gd name="T180" fmla="+- 0 5947 5920"/>
                <a:gd name="T181" fmla="*/ T180 w 871"/>
                <a:gd name="T182" fmla="+- 0 1621 1373"/>
                <a:gd name="T183" fmla="*/ 1621 h 430"/>
                <a:gd name="T184" fmla="+- 0 5931 5920"/>
                <a:gd name="T185" fmla="*/ T184 w 871"/>
                <a:gd name="T186" fmla="+- 0 1639 1373"/>
                <a:gd name="T187" fmla="*/ 1639 h 430"/>
                <a:gd name="T188" fmla="+- 0 5928 5920"/>
                <a:gd name="T189" fmla="*/ T188 w 871"/>
                <a:gd name="T190" fmla="+- 0 1670 1373"/>
                <a:gd name="T191" fmla="*/ 1670 h 430"/>
                <a:gd name="T192" fmla="+- 0 5939 5920"/>
                <a:gd name="T193" fmla="*/ T192 w 871"/>
                <a:gd name="T194" fmla="+- 0 1705 1373"/>
                <a:gd name="T195" fmla="*/ 1705 h 430"/>
                <a:gd name="T196" fmla="+- 0 5959 5920"/>
                <a:gd name="T197" fmla="*/ T196 w 871"/>
                <a:gd name="T198" fmla="+- 0 1714 1373"/>
                <a:gd name="T199" fmla="*/ 1714 h 430"/>
                <a:gd name="T200" fmla="+- 0 5949 5920"/>
                <a:gd name="T201" fmla="*/ T200 w 871"/>
                <a:gd name="T202" fmla="+- 0 1713 1373"/>
                <a:gd name="T203" fmla="*/ 1713 h 430"/>
                <a:gd name="T204" fmla="+- 0 5961 5920"/>
                <a:gd name="T205" fmla="*/ T204 w 871"/>
                <a:gd name="T206" fmla="+- 0 1716 1373"/>
                <a:gd name="T207" fmla="*/ 1716 h 430"/>
                <a:gd name="T208" fmla="+- 0 5981 5920"/>
                <a:gd name="T209" fmla="*/ T208 w 871"/>
                <a:gd name="T210" fmla="+- 0 1723 1373"/>
                <a:gd name="T211" fmla="*/ 1723 h 430"/>
                <a:gd name="T212" fmla="+- 0 6013 5920"/>
                <a:gd name="T213" fmla="*/ T212 w 871"/>
                <a:gd name="T214" fmla="+- 0 1730 1373"/>
                <a:gd name="T215" fmla="*/ 173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871" h="430">
                  <a:moveTo>
                    <a:pt x="105" y="363"/>
                  </a:move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4" y="249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57" y="144"/>
                  </a:lnTo>
                  <a:lnTo>
                    <a:pt x="678" y="128"/>
                  </a:lnTo>
                  <a:lnTo>
                    <a:pt x="599" y="112"/>
                  </a:lnTo>
                  <a:lnTo>
                    <a:pt x="522" y="96"/>
                  </a:lnTo>
                  <a:lnTo>
                    <a:pt x="445" y="80"/>
                  </a:lnTo>
                  <a:lnTo>
                    <a:pt x="368" y="64"/>
                  </a:lnTo>
                  <a:lnTo>
                    <a:pt x="291" y="48"/>
                  </a:lnTo>
                  <a:lnTo>
                    <a:pt x="212" y="32"/>
                  </a:lnTo>
                  <a:lnTo>
                    <a:pt x="133" y="16"/>
                  </a:lnTo>
                  <a:lnTo>
                    <a:pt x="52" y="0"/>
                  </a:ln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39" y="341"/>
                  </a:lnTo>
                  <a:lnTo>
                    <a:pt x="28" y="340"/>
                  </a:lnTo>
                  <a:lnTo>
                    <a:pt x="29" y="340"/>
                  </a:ln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77" y="354"/>
                  </a:lnTo>
                  <a:lnTo>
                    <a:pt x="93" y="357"/>
                  </a:lnTo>
                  <a:lnTo>
                    <a:pt x="105" y="363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5" name="AutoShape 789">
              <a:extLst>
                <a:ext uri="{FF2B5EF4-FFF2-40B4-BE49-F238E27FC236}">
                  <a16:creationId xmlns:a16="http://schemas.microsoft.com/office/drawing/2014/main" id="{9D2E1E26-A59E-4F80-B9C2-4B031C42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" y="1373"/>
              <a:ext cx="861" cy="426"/>
            </a:xfrm>
            <a:custGeom>
              <a:avLst/>
              <a:gdLst>
                <a:gd name="T0" fmla="+- 0 6159 5925"/>
                <a:gd name="T1" fmla="*/ T0 w 861"/>
                <a:gd name="T2" fmla="+- 0 1437 1373"/>
                <a:gd name="T3" fmla="*/ 1437 h 426"/>
                <a:gd name="T4" fmla="+- 0 6302 5925"/>
                <a:gd name="T5" fmla="*/ T4 w 861"/>
                <a:gd name="T6" fmla="+- 0 1466 1373"/>
                <a:gd name="T7" fmla="*/ 1466 h 426"/>
                <a:gd name="T8" fmla="+- 0 6451 5925"/>
                <a:gd name="T9" fmla="*/ T8 w 861"/>
                <a:gd name="T10" fmla="+- 0 1506 1373"/>
                <a:gd name="T11" fmla="*/ 1506 h 426"/>
                <a:gd name="T12" fmla="+- 0 6573 5925"/>
                <a:gd name="T13" fmla="*/ T12 w 861"/>
                <a:gd name="T14" fmla="+- 0 1518 1373"/>
                <a:gd name="T15" fmla="*/ 1518 h 426"/>
                <a:gd name="T16" fmla="+- 0 6706 5925"/>
                <a:gd name="T17" fmla="*/ T16 w 861"/>
                <a:gd name="T18" fmla="+- 0 1554 1373"/>
                <a:gd name="T19" fmla="*/ 1554 h 426"/>
                <a:gd name="T20" fmla="+- 0 6751 5925"/>
                <a:gd name="T21" fmla="*/ T20 w 861"/>
                <a:gd name="T22" fmla="+- 0 1567 1373"/>
                <a:gd name="T23" fmla="*/ 1567 h 426"/>
                <a:gd name="T24" fmla="+- 0 6758 5925"/>
                <a:gd name="T25" fmla="*/ T24 w 861"/>
                <a:gd name="T26" fmla="+- 0 1586 1373"/>
                <a:gd name="T27" fmla="*/ 1586 h 426"/>
                <a:gd name="T28" fmla="+- 0 6726 5925"/>
                <a:gd name="T29" fmla="*/ T28 w 861"/>
                <a:gd name="T30" fmla="+- 0 1622 1373"/>
                <a:gd name="T31" fmla="*/ 1622 h 426"/>
                <a:gd name="T32" fmla="+- 0 6741 5925"/>
                <a:gd name="T33" fmla="*/ T32 w 861"/>
                <a:gd name="T34" fmla="+- 0 1661 1373"/>
                <a:gd name="T35" fmla="*/ 1661 h 426"/>
                <a:gd name="T36" fmla="+- 0 6714 5925"/>
                <a:gd name="T37" fmla="*/ T36 w 861"/>
                <a:gd name="T38" fmla="+- 0 1682 1373"/>
                <a:gd name="T39" fmla="*/ 1682 h 426"/>
                <a:gd name="T40" fmla="+- 0 6714 5925"/>
                <a:gd name="T41" fmla="*/ T40 w 861"/>
                <a:gd name="T42" fmla="+- 0 1717 1373"/>
                <a:gd name="T43" fmla="*/ 1717 h 426"/>
                <a:gd name="T44" fmla="+- 0 6720 5925"/>
                <a:gd name="T45" fmla="*/ T44 w 861"/>
                <a:gd name="T46" fmla="+- 0 1745 1373"/>
                <a:gd name="T47" fmla="*/ 1745 h 426"/>
                <a:gd name="T48" fmla="+- 0 6679 5925"/>
                <a:gd name="T49" fmla="*/ T48 w 861"/>
                <a:gd name="T50" fmla="+- 0 1767 1373"/>
                <a:gd name="T51" fmla="*/ 1767 h 426"/>
                <a:gd name="T52" fmla="+- 0 6690 5925"/>
                <a:gd name="T53" fmla="*/ T52 w 861"/>
                <a:gd name="T54" fmla="+- 0 1799 1373"/>
                <a:gd name="T55" fmla="*/ 1799 h 426"/>
                <a:gd name="T56" fmla="+- 0 6733 5925"/>
                <a:gd name="T57" fmla="*/ T56 w 861"/>
                <a:gd name="T58" fmla="+- 0 1773 1373"/>
                <a:gd name="T59" fmla="*/ 1773 h 426"/>
                <a:gd name="T60" fmla="+- 0 6730 5925"/>
                <a:gd name="T61" fmla="*/ T60 w 861"/>
                <a:gd name="T62" fmla="+- 0 1714 1373"/>
                <a:gd name="T63" fmla="*/ 1714 h 426"/>
                <a:gd name="T64" fmla="+- 0 6744 5925"/>
                <a:gd name="T65" fmla="*/ T64 w 861"/>
                <a:gd name="T66" fmla="+- 0 1700 1373"/>
                <a:gd name="T67" fmla="*/ 1700 h 426"/>
                <a:gd name="T68" fmla="+- 0 6761 5925"/>
                <a:gd name="T69" fmla="*/ T68 w 861"/>
                <a:gd name="T70" fmla="+- 0 1684 1373"/>
                <a:gd name="T71" fmla="*/ 1684 h 426"/>
                <a:gd name="T72" fmla="+- 0 6749 5925"/>
                <a:gd name="T73" fmla="*/ T72 w 861"/>
                <a:gd name="T74" fmla="+- 0 1665 1373"/>
                <a:gd name="T75" fmla="*/ 1665 h 426"/>
                <a:gd name="T76" fmla="+- 0 6758 5925"/>
                <a:gd name="T77" fmla="*/ T76 w 861"/>
                <a:gd name="T78" fmla="+- 0 1646 1373"/>
                <a:gd name="T79" fmla="*/ 1646 h 426"/>
                <a:gd name="T80" fmla="+- 0 6764 5925"/>
                <a:gd name="T81" fmla="*/ T80 w 861"/>
                <a:gd name="T82" fmla="+- 0 1612 1373"/>
                <a:gd name="T83" fmla="*/ 1612 h 426"/>
                <a:gd name="T84" fmla="+- 0 6786 5925"/>
                <a:gd name="T85" fmla="*/ T84 w 861"/>
                <a:gd name="T86" fmla="+- 0 1576 1373"/>
                <a:gd name="T87" fmla="*/ 1576 h 426"/>
                <a:gd name="T88" fmla="+- 0 6753 5925"/>
                <a:gd name="T89" fmla="*/ T88 w 861"/>
                <a:gd name="T90" fmla="+- 0 1532 1373"/>
                <a:gd name="T91" fmla="*/ 1532 h 426"/>
                <a:gd name="T92" fmla="+- 0 5977 5925"/>
                <a:gd name="T93" fmla="*/ T92 w 861"/>
                <a:gd name="T94" fmla="+- 0 1712 1373"/>
                <a:gd name="T95" fmla="*/ 1712 h 426"/>
                <a:gd name="T96" fmla="+- 0 6012 5925"/>
                <a:gd name="T97" fmla="*/ T96 w 861"/>
                <a:gd name="T98" fmla="+- 0 1722 1373"/>
                <a:gd name="T99" fmla="*/ 1722 h 426"/>
                <a:gd name="T100" fmla="+- 0 6024 5925"/>
                <a:gd name="T101" fmla="*/ T100 w 861"/>
                <a:gd name="T102" fmla="+- 0 1719 1373"/>
                <a:gd name="T103" fmla="*/ 1719 h 426"/>
                <a:gd name="T104" fmla="+- 0 5967 5925"/>
                <a:gd name="T105" fmla="*/ T104 w 861"/>
                <a:gd name="T106" fmla="+- 0 1709 1373"/>
                <a:gd name="T107" fmla="*/ 1709 h 426"/>
                <a:gd name="T108" fmla="+- 0 5961 5925"/>
                <a:gd name="T109" fmla="*/ T108 w 861"/>
                <a:gd name="T110" fmla="+- 0 1712 1373"/>
                <a:gd name="T111" fmla="*/ 1712 h 426"/>
                <a:gd name="T112" fmla="+- 0 6014 5925"/>
                <a:gd name="T113" fmla="*/ T112 w 861"/>
                <a:gd name="T114" fmla="+- 0 1709 1373"/>
                <a:gd name="T115" fmla="*/ 1709 h 426"/>
                <a:gd name="T116" fmla="+- 0 5954 5925"/>
                <a:gd name="T117" fmla="*/ T116 w 861"/>
                <a:gd name="T118" fmla="+- 0 1392 1373"/>
                <a:gd name="T119" fmla="*/ 1392 h 426"/>
                <a:gd name="T120" fmla="+- 0 5965 5925"/>
                <a:gd name="T121" fmla="*/ T120 w 861"/>
                <a:gd name="T122" fmla="+- 0 1439 1373"/>
                <a:gd name="T123" fmla="*/ 1439 h 426"/>
                <a:gd name="T124" fmla="+- 0 5959 5925"/>
                <a:gd name="T125" fmla="*/ T124 w 861"/>
                <a:gd name="T126" fmla="+- 0 1491 1373"/>
                <a:gd name="T127" fmla="*/ 1491 h 426"/>
                <a:gd name="T128" fmla="+- 0 5929 5925"/>
                <a:gd name="T129" fmla="*/ T128 w 861"/>
                <a:gd name="T130" fmla="+- 0 1509 1373"/>
                <a:gd name="T131" fmla="*/ 1509 h 426"/>
                <a:gd name="T132" fmla="+- 0 5933 5925"/>
                <a:gd name="T133" fmla="*/ T132 w 861"/>
                <a:gd name="T134" fmla="+- 0 1547 1373"/>
                <a:gd name="T135" fmla="*/ 1547 h 426"/>
                <a:gd name="T136" fmla="+- 0 5972 5925"/>
                <a:gd name="T137" fmla="*/ T136 w 861"/>
                <a:gd name="T138" fmla="+- 0 1569 1373"/>
                <a:gd name="T139" fmla="*/ 1569 h 426"/>
                <a:gd name="T140" fmla="+- 0 5961 5925"/>
                <a:gd name="T141" fmla="*/ T140 w 861"/>
                <a:gd name="T142" fmla="+- 0 1621 1373"/>
                <a:gd name="T143" fmla="*/ 1621 h 426"/>
                <a:gd name="T144" fmla="+- 0 5937 5925"/>
                <a:gd name="T145" fmla="*/ T144 w 861"/>
                <a:gd name="T146" fmla="+- 0 1640 1373"/>
                <a:gd name="T147" fmla="*/ 1640 h 426"/>
                <a:gd name="T148" fmla="+- 0 5937 5925"/>
                <a:gd name="T149" fmla="*/ T148 w 861"/>
                <a:gd name="T150" fmla="+- 0 1690 1373"/>
                <a:gd name="T151" fmla="*/ 1690 h 426"/>
                <a:gd name="T152" fmla="+- 0 5967 5925"/>
                <a:gd name="T153" fmla="*/ T152 w 861"/>
                <a:gd name="T154" fmla="+- 0 1709 1373"/>
                <a:gd name="T155" fmla="*/ 1709 h 426"/>
                <a:gd name="T156" fmla="+- 0 6003 5925"/>
                <a:gd name="T157" fmla="*/ T156 w 861"/>
                <a:gd name="T158" fmla="+- 0 1691 1373"/>
                <a:gd name="T159" fmla="*/ 1691 h 426"/>
                <a:gd name="T160" fmla="+- 0 6016 5925"/>
                <a:gd name="T161" fmla="*/ T160 w 861"/>
                <a:gd name="T162" fmla="+- 0 1652 1373"/>
                <a:gd name="T163" fmla="*/ 1652 h 426"/>
                <a:gd name="T164" fmla="+- 0 6010 5925"/>
                <a:gd name="T165" fmla="*/ T164 w 861"/>
                <a:gd name="T166" fmla="+- 0 1604 1373"/>
                <a:gd name="T167" fmla="*/ 1604 h 426"/>
                <a:gd name="T168" fmla="+- 0 5986 5925"/>
                <a:gd name="T169" fmla="*/ T168 w 861"/>
                <a:gd name="T170" fmla="+- 0 1560 1373"/>
                <a:gd name="T171" fmla="*/ 1560 h 426"/>
                <a:gd name="T172" fmla="+- 0 6049 5925"/>
                <a:gd name="T173" fmla="*/ T172 w 861"/>
                <a:gd name="T174" fmla="+- 0 1545 1373"/>
                <a:gd name="T175" fmla="*/ 1545 h 426"/>
                <a:gd name="T176" fmla="+- 0 6057 5925"/>
                <a:gd name="T177" fmla="*/ T176 w 861"/>
                <a:gd name="T178" fmla="+- 0 1512 1373"/>
                <a:gd name="T179" fmla="*/ 1512 h 426"/>
                <a:gd name="T180" fmla="+- 0 6012 5925"/>
                <a:gd name="T181" fmla="*/ T180 w 861"/>
                <a:gd name="T182" fmla="+- 0 1467 1373"/>
                <a:gd name="T183" fmla="*/ 1467 h 426"/>
                <a:gd name="T184" fmla="+- 0 6025 5925"/>
                <a:gd name="T185" fmla="*/ T184 w 861"/>
                <a:gd name="T186" fmla="+- 0 1432 1373"/>
                <a:gd name="T187" fmla="*/ 1432 h 426"/>
                <a:gd name="T188" fmla="+- 0 5977 5925"/>
                <a:gd name="T189" fmla="*/ T188 w 861"/>
                <a:gd name="T190" fmla="+- 0 1373 1373"/>
                <a:gd name="T191" fmla="*/ 1373 h 426"/>
                <a:gd name="T192" fmla="+- 0 6022 5925"/>
                <a:gd name="T193" fmla="*/ T192 w 861"/>
                <a:gd name="T194" fmla="+- 0 1550 1373"/>
                <a:gd name="T195" fmla="*/ 1550 h 426"/>
                <a:gd name="T196" fmla="+- 0 6247 5925"/>
                <a:gd name="T197" fmla="*/ T196 w 861"/>
                <a:gd name="T198" fmla="+- 0 1428 1373"/>
                <a:gd name="T199" fmla="*/ 1428 h 426"/>
                <a:gd name="T200" fmla="+- 0 6091 5925"/>
                <a:gd name="T201" fmla="*/ T200 w 861"/>
                <a:gd name="T202" fmla="+- 0 1435 1373"/>
                <a:gd name="T203" fmla="*/ 1435 h 426"/>
                <a:gd name="T204" fmla="+- 0 6283 5925"/>
                <a:gd name="T205" fmla="*/ T204 w 861"/>
                <a:gd name="T206" fmla="+- 0 1436 1373"/>
                <a:gd name="T207" fmla="*/ 1436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61" h="426">
                  <a:moveTo>
                    <a:pt x="358" y="63"/>
                  </a:moveTo>
                  <a:lnTo>
                    <a:pt x="205" y="63"/>
                  </a:lnTo>
                  <a:lnTo>
                    <a:pt x="234" y="64"/>
                  </a:lnTo>
                  <a:lnTo>
                    <a:pt x="285" y="72"/>
                  </a:lnTo>
                  <a:lnTo>
                    <a:pt x="339" y="83"/>
                  </a:lnTo>
                  <a:lnTo>
                    <a:pt x="377" y="93"/>
                  </a:lnTo>
                  <a:lnTo>
                    <a:pt x="414" y="104"/>
                  </a:lnTo>
                  <a:lnTo>
                    <a:pt x="469" y="120"/>
                  </a:lnTo>
                  <a:lnTo>
                    <a:pt x="526" y="133"/>
                  </a:lnTo>
                  <a:lnTo>
                    <a:pt x="567" y="138"/>
                  </a:lnTo>
                  <a:lnTo>
                    <a:pt x="602" y="139"/>
                  </a:lnTo>
                  <a:lnTo>
                    <a:pt x="648" y="145"/>
                  </a:lnTo>
                  <a:lnTo>
                    <a:pt x="697" y="156"/>
                  </a:lnTo>
                  <a:lnTo>
                    <a:pt x="745" y="170"/>
                  </a:lnTo>
                  <a:lnTo>
                    <a:pt x="781" y="181"/>
                  </a:lnTo>
                  <a:lnTo>
                    <a:pt x="802" y="186"/>
                  </a:lnTo>
                  <a:lnTo>
                    <a:pt x="814" y="189"/>
                  </a:lnTo>
                  <a:lnTo>
                    <a:pt x="826" y="194"/>
                  </a:lnTo>
                  <a:lnTo>
                    <a:pt x="836" y="200"/>
                  </a:lnTo>
                  <a:lnTo>
                    <a:pt x="839" y="205"/>
                  </a:lnTo>
                  <a:lnTo>
                    <a:pt x="833" y="213"/>
                  </a:lnTo>
                  <a:lnTo>
                    <a:pt x="820" y="223"/>
                  </a:lnTo>
                  <a:lnTo>
                    <a:pt x="806" y="236"/>
                  </a:lnTo>
                  <a:lnTo>
                    <a:pt x="801" y="249"/>
                  </a:lnTo>
                  <a:lnTo>
                    <a:pt x="802" y="263"/>
                  </a:lnTo>
                  <a:lnTo>
                    <a:pt x="807" y="274"/>
                  </a:lnTo>
                  <a:lnTo>
                    <a:pt x="816" y="288"/>
                  </a:lnTo>
                  <a:lnTo>
                    <a:pt x="814" y="302"/>
                  </a:lnTo>
                  <a:lnTo>
                    <a:pt x="798" y="304"/>
                  </a:lnTo>
                  <a:lnTo>
                    <a:pt x="789" y="309"/>
                  </a:lnTo>
                  <a:lnTo>
                    <a:pt x="785" y="318"/>
                  </a:lnTo>
                  <a:lnTo>
                    <a:pt x="785" y="331"/>
                  </a:lnTo>
                  <a:lnTo>
                    <a:pt x="789" y="344"/>
                  </a:lnTo>
                  <a:lnTo>
                    <a:pt x="795" y="355"/>
                  </a:lnTo>
                  <a:lnTo>
                    <a:pt x="797" y="364"/>
                  </a:lnTo>
                  <a:lnTo>
                    <a:pt x="795" y="372"/>
                  </a:lnTo>
                  <a:lnTo>
                    <a:pt x="784" y="379"/>
                  </a:lnTo>
                  <a:lnTo>
                    <a:pt x="767" y="386"/>
                  </a:lnTo>
                  <a:lnTo>
                    <a:pt x="754" y="394"/>
                  </a:lnTo>
                  <a:lnTo>
                    <a:pt x="748" y="406"/>
                  </a:lnTo>
                  <a:lnTo>
                    <a:pt x="747" y="424"/>
                  </a:lnTo>
                  <a:lnTo>
                    <a:pt x="765" y="426"/>
                  </a:lnTo>
                  <a:lnTo>
                    <a:pt x="781" y="423"/>
                  </a:lnTo>
                  <a:lnTo>
                    <a:pt x="796" y="415"/>
                  </a:lnTo>
                  <a:lnTo>
                    <a:pt x="808" y="400"/>
                  </a:lnTo>
                  <a:lnTo>
                    <a:pt x="815" y="372"/>
                  </a:lnTo>
                  <a:lnTo>
                    <a:pt x="811" y="354"/>
                  </a:lnTo>
                  <a:lnTo>
                    <a:pt x="805" y="341"/>
                  </a:lnTo>
                  <a:lnTo>
                    <a:pt x="803" y="333"/>
                  </a:lnTo>
                  <a:lnTo>
                    <a:pt x="809" y="328"/>
                  </a:lnTo>
                  <a:lnTo>
                    <a:pt x="819" y="327"/>
                  </a:lnTo>
                  <a:lnTo>
                    <a:pt x="830" y="326"/>
                  </a:lnTo>
                  <a:lnTo>
                    <a:pt x="837" y="320"/>
                  </a:lnTo>
                  <a:lnTo>
                    <a:pt x="836" y="311"/>
                  </a:lnTo>
                  <a:lnTo>
                    <a:pt x="831" y="304"/>
                  </a:lnTo>
                  <a:lnTo>
                    <a:pt x="825" y="298"/>
                  </a:lnTo>
                  <a:lnTo>
                    <a:pt x="824" y="292"/>
                  </a:lnTo>
                  <a:lnTo>
                    <a:pt x="827" y="284"/>
                  </a:lnTo>
                  <a:lnTo>
                    <a:pt x="830" y="280"/>
                  </a:lnTo>
                  <a:lnTo>
                    <a:pt x="833" y="273"/>
                  </a:lnTo>
                  <a:lnTo>
                    <a:pt x="838" y="265"/>
                  </a:lnTo>
                  <a:lnTo>
                    <a:pt x="829" y="255"/>
                  </a:lnTo>
                  <a:lnTo>
                    <a:pt x="839" y="239"/>
                  </a:lnTo>
                  <a:lnTo>
                    <a:pt x="842" y="238"/>
                  </a:lnTo>
                  <a:lnTo>
                    <a:pt x="853" y="225"/>
                  </a:lnTo>
                  <a:lnTo>
                    <a:pt x="861" y="203"/>
                  </a:lnTo>
                  <a:lnTo>
                    <a:pt x="853" y="187"/>
                  </a:lnTo>
                  <a:lnTo>
                    <a:pt x="839" y="174"/>
                  </a:lnTo>
                  <a:lnTo>
                    <a:pt x="828" y="159"/>
                  </a:lnTo>
                  <a:lnTo>
                    <a:pt x="358" y="63"/>
                  </a:lnTo>
                  <a:close/>
                  <a:moveTo>
                    <a:pt x="91" y="339"/>
                  </a:moveTo>
                  <a:lnTo>
                    <a:pt x="52" y="339"/>
                  </a:lnTo>
                  <a:lnTo>
                    <a:pt x="59" y="340"/>
                  </a:lnTo>
                  <a:lnTo>
                    <a:pt x="69" y="345"/>
                  </a:lnTo>
                  <a:lnTo>
                    <a:pt x="87" y="349"/>
                  </a:lnTo>
                  <a:lnTo>
                    <a:pt x="97" y="354"/>
                  </a:lnTo>
                  <a:lnTo>
                    <a:pt x="98" y="352"/>
                  </a:lnTo>
                  <a:lnTo>
                    <a:pt x="99" y="346"/>
                  </a:lnTo>
                  <a:lnTo>
                    <a:pt x="91" y="339"/>
                  </a:lnTo>
                  <a:close/>
                  <a:moveTo>
                    <a:pt x="89" y="336"/>
                  </a:moveTo>
                  <a:lnTo>
                    <a:pt x="42" y="336"/>
                  </a:lnTo>
                  <a:lnTo>
                    <a:pt x="30" y="337"/>
                  </a:lnTo>
                  <a:lnTo>
                    <a:pt x="31" y="337"/>
                  </a:lnTo>
                  <a:lnTo>
                    <a:pt x="36" y="339"/>
                  </a:lnTo>
                  <a:lnTo>
                    <a:pt x="52" y="339"/>
                  </a:lnTo>
                  <a:lnTo>
                    <a:pt x="91" y="339"/>
                  </a:lnTo>
                  <a:lnTo>
                    <a:pt x="89" y="336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9"/>
                  </a:lnTo>
                  <a:lnTo>
                    <a:pt x="45" y="108"/>
                  </a:lnTo>
                  <a:lnTo>
                    <a:pt x="34" y="118"/>
                  </a:lnTo>
                  <a:lnTo>
                    <a:pt x="21" y="121"/>
                  </a:lnTo>
                  <a:lnTo>
                    <a:pt x="11" y="127"/>
                  </a:lnTo>
                  <a:lnTo>
                    <a:pt x="4" y="136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8" y="174"/>
                  </a:lnTo>
                  <a:lnTo>
                    <a:pt x="19" y="183"/>
                  </a:lnTo>
                  <a:lnTo>
                    <a:pt x="34" y="187"/>
                  </a:lnTo>
                  <a:lnTo>
                    <a:pt x="47" y="196"/>
                  </a:lnTo>
                  <a:lnTo>
                    <a:pt x="52" y="215"/>
                  </a:lnTo>
                  <a:lnTo>
                    <a:pt x="49" y="235"/>
                  </a:lnTo>
                  <a:lnTo>
                    <a:pt x="36" y="248"/>
                  </a:lnTo>
                  <a:lnTo>
                    <a:pt x="26" y="252"/>
                  </a:lnTo>
                  <a:lnTo>
                    <a:pt x="18" y="258"/>
                  </a:lnTo>
                  <a:lnTo>
                    <a:pt x="12" y="267"/>
                  </a:lnTo>
                  <a:lnTo>
                    <a:pt x="8" y="280"/>
                  </a:lnTo>
                  <a:lnTo>
                    <a:pt x="8" y="298"/>
                  </a:lnTo>
                  <a:lnTo>
                    <a:pt x="12" y="317"/>
                  </a:lnTo>
                  <a:lnTo>
                    <a:pt x="19" y="331"/>
                  </a:lnTo>
                  <a:lnTo>
                    <a:pt x="29" y="337"/>
                  </a:lnTo>
                  <a:lnTo>
                    <a:pt x="42" y="336"/>
                  </a:lnTo>
                  <a:lnTo>
                    <a:pt x="89" y="336"/>
                  </a:lnTo>
                  <a:lnTo>
                    <a:pt x="82" y="329"/>
                  </a:lnTo>
                  <a:lnTo>
                    <a:pt x="78" y="318"/>
                  </a:lnTo>
                  <a:lnTo>
                    <a:pt x="77" y="304"/>
                  </a:lnTo>
                  <a:lnTo>
                    <a:pt x="82" y="289"/>
                  </a:lnTo>
                  <a:lnTo>
                    <a:pt x="91" y="279"/>
                  </a:lnTo>
                  <a:lnTo>
                    <a:pt x="97" y="267"/>
                  </a:lnTo>
                  <a:lnTo>
                    <a:pt x="96" y="250"/>
                  </a:lnTo>
                  <a:lnTo>
                    <a:pt x="85" y="231"/>
                  </a:lnTo>
                  <a:lnTo>
                    <a:pt x="72" y="214"/>
                  </a:lnTo>
                  <a:lnTo>
                    <a:pt x="61" y="200"/>
                  </a:lnTo>
                  <a:lnTo>
                    <a:pt x="61" y="187"/>
                  </a:lnTo>
                  <a:lnTo>
                    <a:pt x="68" y="177"/>
                  </a:lnTo>
                  <a:lnTo>
                    <a:pt x="78" y="172"/>
                  </a:lnTo>
                  <a:lnTo>
                    <a:pt x="124" y="172"/>
                  </a:lnTo>
                  <a:lnTo>
                    <a:pt x="129" y="169"/>
                  </a:lnTo>
                  <a:lnTo>
                    <a:pt x="140" y="155"/>
                  </a:lnTo>
                  <a:lnTo>
                    <a:pt x="132" y="139"/>
                  </a:lnTo>
                  <a:lnTo>
                    <a:pt x="112" y="124"/>
                  </a:lnTo>
                  <a:lnTo>
                    <a:pt x="96" y="109"/>
                  </a:lnTo>
                  <a:lnTo>
                    <a:pt x="87" y="94"/>
                  </a:lnTo>
                  <a:lnTo>
                    <a:pt x="89" y="80"/>
                  </a:lnTo>
                  <a:lnTo>
                    <a:pt x="95" y="67"/>
                  </a:lnTo>
                  <a:lnTo>
                    <a:pt x="100" y="59"/>
                  </a:lnTo>
                  <a:lnTo>
                    <a:pt x="108" y="55"/>
                  </a:lnTo>
                  <a:lnTo>
                    <a:pt x="322" y="55"/>
                  </a:lnTo>
                  <a:lnTo>
                    <a:pt x="52" y="0"/>
                  </a:lnTo>
                  <a:close/>
                  <a:moveTo>
                    <a:pt x="124" y="172"/>
                  </a:moveTo>
                  <a:lnTo>
                    <a:pt x="88" y="172"/>
                  </a:lnTo>
                  <a:lnTo>
                    <a:pt x="97" y="177"/>
                  </a:lnTo>
                  <a:lnTo>
                    <a:pt x="112" y="178"/>
                  </a:lnTo>
                  <a:lnTo>
                    <a:pt x="124" y="172"/>
                  </a:lnTo>
                  <a:close/>
                  <a:moveTo>
                    <a:pt x="322" y="55"/>
                  </a:moveTo>
                  <a:lnTo>
                    <a:pt x="108" y="55"/>
                  </a:lnTo>
                  <a:lnTo>
                    <a:pt x="121" y="55"/>
                  </a:lnTo>
                  <a:lnTo>
                    <a:pt x="166" y="62"/>
                  </a:lnTo>
                  <a:lnTo>
                    <a:pt x="188" y="64"/>
                  </a:lnTo>
                  <a:lnTo>
                    <a:pt x="205" y="63"/>
                  </a:lnTo>
                  <a:lnTo>
                    <a:pt x="358" y="63"/>
                  </a:lnTo>
                  <a:lnTo>
                    <a:pt x="322" y="5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6" name="Freeform 788">
              <a:extLst>
                <a:ext uri="{FF2B5EF4-FFF2-40B4-BE49-F238E27FC236}">
                  <a16:creationId xmlns:a16="http://schemas.microsoft.com/office/drawing/2014/main" id="{3EE581FE-0A61-48E4-8F36-4358FFE3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" y="1392"/>
              <a:ext cx="841" cy="163"/>
            </a:xfrm>
            <a:custGeom>
              <a:avLst/>
              <a:gdLst>
                <a:gd name="T0" fmla="+- 0 6045 5981"/>
                <a:gd name="T1" fmla="*/ T0 w 841"/>
                <a:gd name="T2" fmla="+- 0 1393 1393"/>
                <a:gd name="T3" fmla="*/ 1393 h 163"/>
                <a:gd name="T4" fmla="+- 0 5981 5981"/>
                <a:gd name="T5" fmla="*/ T4 w 841"/>
                <a:gd name="T6" fmla="+- 0 1395 1393"/>
                <a:gd name="T7" fmla="*/ 1395 h 163"/>
                <a:gd name="T8" fmla="+- 0 6021 5981"/>
                <a:gd name="T9" fmla="*/ T8 w 841"/>
                <a:gd name="T10" fmla="+- 0 1401 1393"/>
                <a:gd name="T11" fmla="*/ 1401 h 163"/>
                <a:gd name="T12" fmla="+- 0 6080 5981"/>
                <a:gd name="T13" fmla="*/ T12 w 841"/>
                <a:gd name="T14" fmla="+- 0 1410 1393"/>
                <a:gd name="T15" fmla="*/ 1410 h 163"/>
                <a:gd name="T16" fmla="+- 0 6239 5981"/>
                <a:gd name="T17" fmla="*/ T16 w 841"/>
                <a:gd name="T18" fmla="+- 0 1438 1393"/>
                <a:gd name="T19" fmla="*/ 1438 h 163"/>
                <a:gd name="T20" fmla="+- 0 6430 5981"/>
                <a:gd name="T21" fmla="*/ T20 w 841"/>
                <a:gd name="T22" fmla="+- 0 1473 1393"/>
                <a:gd name="T23" fmla="*/ 1473 h 163"/>
                <a:gd name="T24" fmla="+- 0 6626 5981"/>
                <a:gd name="T25" fmla="*/ T24 w 841"/>
                <a:gd name="T26" fmla="+- 0 1512 1393"/>
                <a:gd name="T27" fmla="*/ 1512 h 163"/>
                <a:gd name="T28" fmla="+- 0 6717 5981"/>
                <a:gd name="T29" fmla="*/ T28 w 841"/>
                <a:gd name="T30" fmla="+- 0 1532 1393"/>
                <a:gd name="T31" fmla="*/ 1532 h 163"/>
                <a:gd name="T32" fmla="+- 0 6799 5981"/>
                <a:gd name="T33" fmla="*/ T32 w 841"/>
                <a:gd name="T34" fmla="+- 0 1552 1393"/>
                <a:gd name="T35" fmla="*/ 1552 h 163"/>
                <a:gd name="T36" fmla="+- 0 6821 5981"/>
                <a:gd name="T37" fmla="*/ T36 w 841"/>
                <a:gd name="T38" fmla="+- 0 1555 1393"/>
                <a:gd name="T39" fmla="*/ 1555 h 163"/>
                <a:gd name="T40" fmla="+- 0 6712 5981"/>
                <a:gd name="T41" fmla="*/ T40 w 841"/>
                <a:gd name="T42" fmla="+- 0 1498 1393"/>
                <a:gd name="T43" fmla="*/ 1498 h 163"/>
                <a:gd name="T44" fmla="+- 0 6045 5981"/>
                <a:gd name="T45" fmla="*/ T44 w 841"/>
                <a:gd name="T46" fmla="+- 0 1393 1393"/>
                <a:gd name="T47" fmla="*/ 1393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41" h="163">
                  <a:moveTo>
                    <a:pt x="64" y="0"/>
                  </a:moveTo>
                  <a:lnTo>
                    <a:pt x="0" y="2"/>
                  </a:lnTo>
                  <a:lnTo>
                    <a:pt x="40" y="8"/>
                  </a:lnTo>
                  <a:lnTo>
                    <a:pt x="99" y="17"/>
                  </a:lnTo>
                  <a:lnTo>
                    <a:pt x="258" y="45"/>
                  </a:lnTo>
                  <a:lnTo>
                    <a:pt x="449" y="80"/>
                  </a:lnTo>
                  <a:lnTo>
                    <a:pt x="645" y="119"/>
                  </a:lnTo>
                  <a:lnTo>
                    <a:pt x="736" y="139"/>
                  </a:lnTo>
                  <a:lnTo>
                    <a:pt x="818" y="159"/>
                  </a:lnTo>
                  <a:lnTo>
                    <a:pt x="840" y="162"/>
                  </a:lnTo>
                  <a:lnTo>
                    <a:pt x="731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7" name="Freeform 787">
              <a:extLst>
                <a:ext uri="{FF2B5EF4-FFF2-40B4-BE49-F238E27FC236}">
                  <a16:creationId xmlns:a16="http://schemas.microsoft.com/office/drawing/2014/main" id="{D2978664-A342-4823-9C92-63CE14CA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1543"/>
              <a:ext cx="67" cy="38"/>
            </a:xfrm>
            <a:custGeom>
              <a:avLst/>
              <a:gdLst>
                <a:gd name="T0" fmla="+- 0 6360 6293"/>
                <a:gd name="T1" fmla="*/ T0 w 67"/>
                <a:gd name="T2" fmla="+- 0 1544 1544"/>
                <a:gd name="T3" fmla="*/ 1544 h 38"/>
                <a:gd name="T4" fmla="+- 0 6339 6293"/>
                <a:gd name="T5" fmla="*/ T4 w 67"/>
                <a:gd name="T6" fmla="+- 0 1547 1544"/>
                <a:gd name="T7" fmla="*/ 1547 h 38"/>
                <a:gd name="T8" fmla="+- 0 6320 6293"/>
                <a:gd name="T9" fmla="*/ T8 w 67"/>
                <a:gd name="T10" fmla="+- 0 1554 1544"/>
                <a:gd name="T11" fmla="*/ 1554 h 38"/>
                <a:gd name="T12" fmla="+- 0 6305 6293"/>
                <a:gd name="T13" fmla="*/ T12 w 67"/>
                <a:gd name="T14" fmla="+- 0 1565 1544"/>
                <a:gd name="T15" fmla="*/ 1565 h 38"/>
                <a:gd name="T16" fmla="+- 0 6293 6293"/>
                <a:gd name="T17" fmla="*/ T16 w 67"/>
                <a:gd name="T18" fmla="+- 0 1582 1544"/>
                <a:gd name="T19" fmla="*/ 1582 h 38"/>
                <a:gd name="T20" fmla="+- 0 6328 6293"/>
                <a:gd name="T21" fmla="*/ T20 w 67"/>
                <a:gd name="T22" fmla="+- 0 1561 1544"/>
                <a:gd name="T23" fmla="*/ 1561 h 38"/>
                <a:gd name="T24" fmla="+- 0 6344 6293"/>
                <a:gd name="T25" fmla="*/ T24 w 67"/>
                <a:gd name="T26" fmla="+- 0 1552 1544"/>
                <a:gd name="T27" fmla="*/ 1552 h 38"/>
                <a:gd name="T28" fmla="+- 0 6360 6293"/>
                <a:gd name="T29" fmla="*/ T28 w 67"/>
                <a:gd name="T30" fmla="+- 0 1544 1544"/>
                <a:gd name="T31" fmla="*/ 1544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7" h="38">
                  <a:moveTo>
                    <a:pt x="67" y="0"/>
                  </a:moveTo>
                  <a:lnTo>
                    <a:pt x="46" y="3"/>
                  </a:lnTo>
                  <a:lnTo>
                    <a:pt x="27" y="10"/>
                  </a:lnTo>
                  <a:lnTo>
                    <a:pt x="12" y="21"/>
                  </a:lnTo>
                  <a:lnTo>
                    <a:pt x="0" y="38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8" name="Freeform 786">
              <a:extLst>
                <a:ext uri="{FF2B5EF4-FFF2-40B4-BE49-F238E27FC236}">
                  <a16:creationId xmlns:a16="http://schemas.microsoft.com/office/drawing/2014/main" id="{D31A56CB-D3D4-44AC-AAD9-2C1770D9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" y="1793"/>
              <a:ext cx="62" cy="41"/>
            </a:xfrm>
            <a:custGeom>
              <a:avLst/>
              <a:gdLst>
                <a:gd name="T0" fmla="+- 0 6384 6371"/>
                <a:gd name="T1" fmla="*/ T0 w 62"/>
                <a:gd name="T2" fmla="+- 0 1794 1794"/>
                <a:gd name="T3" fmla="*/ 1794 h 41"/>
                <a:gd name="T4" fmla="+- 0 6376 6371"/>
                <a:gd name="T5" fmla="*/ T4 w 62"/>
                <a:gd name="T6" fmla="+- 0 1796 1794"/>
                <a:gd name="T7" fmla="*/ 1796 h 41"/>
                <a:gd name="T8" fmla="+- 0 6371 6371"/>
                <a:gd name="T9" fmla="*/ T8 w 62"/>
                <a:gd name="T10" fmla="+- 0 1802 1794"/>
                <a:gd name="T11" fmla="*/ 1802 h 41"/>
                <a:gd name="T12" fmla="+- 0 6371 6371"/>
                <a:gd name="T13" fmla="*/ T12 w 62"/>
                <a:gd name="T14" fmla="+- 0 1810 1794"/>
                <a:gd name="T15" fmla="*/ 1810 h 41"/>
                <a:gd name="T16" fmla="+- 0 6375 6371"/>
                <a:gd name="T17" fmla="*/ T16 w 62"/>
                <a:gd name="T18" fmla="+- 0 1817 1794"/>
                <a:gd name="T19" fmla="*/ 1817 h 41"/>
                <a:gd name="T20" fmla="+- 0 6384 6371"/>
                <a:gd name="T21" fmla="*/ T20 w 62"/>
                <a:gd name="T22" fmla="+- 0 1825 1794"/>
                <a:gd name="T23" fmla="*/ 1825 h 41"/>
                <a:gd name="T24" fmla="+- 0 6395 6371"/>
                <a:gd name="T25" fmla="*/ T24 w 62"/>
                <a:gd name="T26" fmla="+- 0 1830 1794"/>
                <a:gd name="T27" fmla="*/ 1830 h 41"/>
                <a:gd name="T28" fmla="+- 0 6408 6371"/>
                <a:gd name="T29" fmla="*/ T28 w 62"/>
                <a:gd name="T30" fmla="+- 0 1834 1794"/>
                <a:gd name="T31" fmla="*/ 1834 h 41"/>
                <a:gd name="T32" fmla="+- 0 6419 6371"/>
                <a:gd name="T33" fmla="*/ T32 w 62"/>
                <a:gd name="T34" fmla="+- 0 1834 1794"/>
                <a:gd name="T35" fmla="*/ 1834 h 41"/>
                <a:gd name="T36" fmla="+- 0 6427 6371"/>
                <a:gd name="T37" fmla="*/ T36 w 62"/>
                <a:gd name="T38" fmla="+- 0 1831 1794"/>
                <a:gd name="T39" fmla="*/ 1831 h 41"/>
                <a:gd name="T40" fmla="+- 0 6432 6371"/>
                <a:gd name="T41" fmla="*/ T40 w 62"/>
                <a:gd name="T42" fmla="+- 0 1825 1794"/>
                <a:gd name="T43" fmla="*/ 1825 h 41"/>
                <a:gd name="T44" fmla="+- 0 6432 6371"/>
                <a:gd name="T45" fmla="*/ T44 w 62"/>
                <a:gd name="T46" fmla="+- 0 1818 1794"/>
                <a:gd name="T47" fmla="*/ 1818 h 41"/>
                <a:gd name="T48" fmla="+- 0 6428 6371"/>
                <a:gd name="T49" fmla="*/ T48 w 62"/>
                <a:gd name="T50" fmla="+- 0 1810 1794"/>
                <a:gd name="T51" fmla="*/ 1810 h 41"/>
                <a:gd name="T52" fmla="+- 0 6419 6371"/>
                <a:gd name="T53" fmla="*/ T52 w 62"/>
                <a:gd name="T54" fmla="+- 0 1803 1794"/>
                <a:gd name="T55" fmla="*/ 1803 h 41"/>
                <a:gd name="T56" fmla="+- 0 6408 6371"/>
                <a:gd name="T57" fmla="*/ T56 w 62"/>
                <a:gd name="T58" fmla="+- 0 1797 1794"/>
                <a:gd name="T59" fmla="*/ 1797 h 41"/>
                <a:gd name="T60" fmla="+- 0 6395 6371"/>
                <a:gd name="T61" fmla="*/ T60 w 62"/>
                <a:gd name="T62" fmla="+- 0 1794 1794"/>
                <a:gd name="T63" fmla="*/ 1794 h 41"/>
                <a:gd name="T64" fmla="+- 0 6384 6371"/>
                <a:gd name="T65" fmla="*/ T64 w 62"/>
                <a:gd name="T66" fmla="+- 0 1794 1794"/>
                <a:gd name="T67" fmla="*/ 1794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2" h="41">
                  <a:moveTo>
                    <a:pt x="13" y="0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13" y="31"/>
                  </a:lnTo>
                  <a:lnTo>
                    <a:pt x="24" y="36"/>
                  </a:lnTo>
                  <a:lnTo>
                    <a:pt x="37" y="40"/>
                  </a:lnTo>
                  <a:lnTo>
                    <a:pt x="48" y="40"/>
                  </a:lnTo>
                  <a:lnTo>
                    <a:pt x="56" y="37"/>
                  </a:lnTo>
                  <a:lnTo>
                    <a:pt x="61" y="31"/>
                  </a:lnTo>
                  <a:lnTo>
                    <a:pt x="61" y="24"/>
                  </a:lnTo>
                  <a:lnTo>
                    <a:pt x="57" y="16"/>
                  </a:lnTo>
                  <a:lnTo>
                    <a:pt x="48" y="9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9" name="Freeform 785">
              <a:extLst>
                <a:ext uri="{FF2B5EF4-FFF2-40B4-BE49-F238E27FC236}">
                  <a16:creationId xmlns:a16="http://schemas.microsoft.com/office/drawing/2014/main" id="{20C7344B-36F2-450C-AF4E-7D17D90FE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" y="1745"/>
              <a:ext cx="59" cy="84"/>
            </a:xfrm>
            <a:custGeom>
              <a:avLst/>
              <a:gdLst>
                <a:gd name="T0" fmla="+- 0 5947 5947"/>
                <a:gd name="T1" fmla="*/ T0 w 59"/>
                <a:gd name="T2" fmla="+- 0 1745 1745"/>
                <a:gd name="T3" fmla="*/ 1745 h 84"/>
                <a:gd name="T4" fmla="+- 0 5972 5947"/>
                <a:gd name="T5" fmla="*/ T4 w 59"/>
                <a:gd name="T6" fmla="+- 0 1759 1745"/>
                <a:gd name="T7" fmla="*/ 1759 h 84"/>
                <a:gd name="T8" fmla="+- 0 5988 5947"/>
                <a:gd name="T9" fmla="*/ T8 w 59"/>
                <a:gd name="T10" fmla="+- 0 1778 1745"/>
                <a:gd name="T11" fmla="*/ 1778 h 84"/>
                <a:gd name="T12" fmla="+- 0 5996 5947"/>
                <a:gd name="T13" fmla="*/ T12 w 59"/>
                <a:gd name="T14" fmla="+- 0 1801 1745"/>
                <a:gd name="T15" fmla="*/ 1801 h 84"/>
                <a:gd name="T16" fmla="+- 0 5998 5947"/>
                <a:gd name="T17" fmla="*/ T16 w 59"/>
                <a:gd name="T18" fmla="+- 0 1829 1745"/>
                <a:gd name="T19" fmla="*/ 1829 h 84"/>
                <a:gd name="T20" fmla="+- 0 6005 5947"/>
                <a:gd name="T21" fmla="*/ T20 w 59"/>
                <a:gd name="T22" fmla="+- 0 1800 1745"/>
                <a:gd name="T23" fmla="*/ 1800 h 84"/>
                <a:gd name="T24" fmla="+- 0 5997 5947"/>
                <a:gd name="T25" fmla="*/ T24 w 59"/>
                <a:gd name="T26" fmla="+- 0 1772 1745"/>
                <a:gd name="T27" fmla="*/ 1772 h 84"/>
                <a:gd name="T28" fmla="+- 0 5977 5947"/>
                <a:gd name="T29" fmla="*/ T28 w 59"/>
                <a:gd name="T30" fmla="+- 0 1751 1745"/>
                <a:gd name="T31" fmla="*/ 1751 h 84"/>
                <a:gd name="T32" fmla="+- 0 5947 5947"/>
                <a:gd name="T33" fmla="*/ T32 w 59"/>
                <a:gd name="T34" fmla="+- 0 1745 1745"/>
                <a:gd name="T35" fmla="*/ 17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9" h="84">
                  <a:moveTo>
                    <a:pt x="0" y="0"/>
                  </a:moveTo>
                  <a:lnTo>
                    <a:pt x="25" y="14"/>
                  </a:lnTo>
                  <a:lnTo>
                    <a:pt x="41" y="33"/>
                  </a:lnTo>
                  <a:lnTo>
                    <a:pt x="49" y="56"/>
                  </a:lnTo>
                  <a:lnTo>
                    <a:pt x="51" y="84"/>
                  </a:lnTo>
                  <a:lnTo>
                    <a:pt x="58" y="55"/>
                  </a:lnTo>
                  <a:lnTo>
                    <a:pt x="50" y="27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0" name="Freeform 784">
              <a:extLst>
                <a:ext uri="{FF2B5EF4-FFF2-40B4-BE49-F238E27FC236}">
                  <a16:creationId xmlns:a16="http://schemas.microsoft.com/office/drawing/2014/main" id="{6C32FB6C-92B0-41A2-8751-BF18D6E36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870"/>
              <a:ext cx="89" cy="43"/>
            </a:xfrm>
            <a:custGeom>
              <a:avLst/>
              <a:gdLst>
                <a:gd name="T0" fmla="+- 0 6309 6305"/>
                <a:gd name="T1" fmla="*/ T0 w 89"/>
                <a:gd name="T2" fmla="+- 0 1870 1870"/>
                <a:gd name="T3" fmla="*/ 1870 h 43"/>
                <a:gd name="T4" fmla="+- 0 6307 6305"/>
                <a:gd name="T5" fmla="*/ T4 w 89"/>
                <a:gd name="T6" fmla="+- 0 1872 1870"/>
                <a:gd name="T7" fmla="*/ 1872 h 43"/>
                <a:gd name="T8" fmla="+- 0 6305 6305"/>
                <a:gd name="T9" fmla="*/ T8 w 89"/>
                <a:gd name="T10" fmla="+- 0 1873 1870"/>
                <a:gd name="T11" fmla="*/ 1873 h 43"/>
                <a:gd name="T12" fmla="+- 0 6305 6305"/>
                <a:gd name="T13" fmla="*/ T12 w 89"/>
                <a:gd name="T14" fmla="+- 0 1876 1870"/>
                <a:gd name="T15" fmla="*/ 1876 h 43"/>
                <a:gd name="T16" fmla="+- 0 6306 6305"/>
                <a:gd name="T17" fmla="*/ T16 w 89"/>
                <a:gd name="T18" fmla="+- 0 1884 1870"/>
                <a:gd name="T19" fmla="*/ 1884 h 43"/>
                <a:gd name="T20" fmla="+- 0 6361 6305"/>
                <a:gd name="T21" fmla="*/ T20 w 89"/>
                <a:gd name="T22" fmla="+- 0 1912 1870"/>
                <a:gd name="T23" fmla="*/ 1912 h 43"/>
                <a:gd name="T24" fmla="+- 0 6376 6305"/>
                <a:gd name="T25" fmla="*/ T24 w 89"/>
                <a:gd name="T26" fmla="+- 0 1913 1870"/>
                <a:gd name="T27" fmla="*/ 1913 h 43"/>
                <a:gd name="T28" fmla="+- 0 6387 6305"/>
                <a:gd name="T29" fmla="*/ T28 w 89"/>
                <a:gd name="T30" fmla="+- 0 1910 1870"/>
                <a:gd name="T31" fmla="*/ 1910 h 43"/>
                <a:gd name="T32" fmla="+- 0 6393 6305"/>
                <a:gd name="T33" fmla="*/ T32 w 89"/>
                <a:gd name="T34" fmla="+- 0 1904 1870"/>
                <a:gd name="T35" fmla="*/ 1904 h 43"/>
                <a:gd name="T36" fmla="+- 0 6386 6305"/>
                <a:gd name="T37" fmla="*/ T36 w 89"/>
                <a:gd name="T38" fmla="+- 0 1903 1870"/>
                <a:gd name="T39" fmla="*/ 1903 h 43"/>
                <a:gd name="T40" fmla="+- 0 6379 6305"/>
                <a:gd name="T41" fmla="*/ T40 w 89"/>
                <a:gd name="T42" fmla="+- 0 1902 1870"/>
                <a:gd name="T43" fmla="*/ 1902 h 43"/>
                <a:gd name="T44" fmla="+- 0 6371 6305"/>
                <a:gd name="T45" fmla="*/ T44 w 89"/>
                <a:gd name="T46" fmla="+- 0 1900 1870"/>
                <a:gd name="T47" fmla="*/ 1900 h 43"/>
                <a:gd name="T48" fmla="+- 0 6351 6305"/>
                <a:gd name="T49" fmla="*/ T48 w 89"/>
                <a:gd name="T50" fmla="+- 0 1894 1870"/>
                <a:gd name="T51" fmla="*/ 1894 h 43"/>
                <a:gd name="T52" fmla="+- 0 6334 6305"/>
                <a:gd name="T53" fmla="*/ T52 w 89"/>
                <a:gd name="T54" fmla="+- 0 1887 1870"/>
                <a:gd name="T55" fmla="*/ 1887 h 43"/>
                <a:gd name="T56" fmla="+- 0 6320 6305"/>
                <a:gd name="T57" fmla="*/ T56 w 89"/>
                <a:gd name="T58" fmla="+- 0 1879 1870"/>
                <a:gd name="T59" fmla="*/ 1879 h 43"/>
                <a:gd name="T60" fmla="+- 0 6309 6305"/>
                <a:gd name="T61" fmla="*/ T60 w 89"/>
                <a:gd name="T62" fmla="+- 0 1870 1870"/>
                <a:gd name="T63" fmla="*/ 1870 h 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9" h="43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56" y="42"/>
                  </a:lnTo>
                  <a:lnTo>
                    <a:pt x="71" y="43"/>
                  </a:lnTo>
                  <a:lnTo>
                    <a:pt x="82" y="40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4" y="32"/>
                  </a:lnTo>
                  <a:lnTo>
                    <a:pt x="66" y="30"/>
                  </a:lnTo>
                  <a:lnTo>
                    <a:pt x="46" y="24"/>
                  </a:lnTo>
                  <a:lnTo>
                    <a:pt x="29" y="17"/>
                  </a:lnTo>
                  <a:lnTo>
                    <a:pt x="1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1" name="Freeform 783">
              <a:extLst>
                <a:ext uri="{FF2B5EF4-FFF2-40B4-BE49-F238E27FC236}">
                  <a16:creationId xmlns:a16="http://schemas.microsoft.com/office/drawing/2014/main" id="{6D3C9125-47C5-432C-A6A9-0C7C9DA6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1802"/>
              <a:ext cx="36" cy="33"/>
            </a:xfrm>
            <a:custGeom>
              <a:avLst/>
              <a:gdLst>
                <a:gd name="T0" fmla="+- 0 6002 5967"/>
                <a:gd name="T1" fmla="*/ T0 w 36"/>
                <a:gd name="T2" fmla="+- 0 1802 1802"/>
                <a:gd name="T3" fmla="*/ 1802 h 33"/>
                <a:gd name="T4" fmla="+- 0 5988 5967"/>
                <a:gd name="T5" fmla="*/ T4 w 36"/>
                <a:gd name="T6" fmla="+- 0 1803 1802"/>
                <a:gd name="T7" fmla="*/ 1803 h 33"/>
                <a:gd name="T8" fmla="+- 0 5975 5967"/>
                <a:gd name="T9" fmla="*/ T8 w 36"/>
                <a:gd name="T10" fmla="+- 0 1810 1802"/>
                <a:gd name="T11" fmla="*/ 1810 h 33"/>
                <a:gd name="T12" fmla="+- 0 5967 5967"/>
                <a:gd name="T13" fmla="*/ T12 w 36"/>
                <a:gd name="T14" fmla="+- 0 1821 1802"/>
                <a:gd name="T15" fmla="*/ 1821 h 33"/>
                <a:gd name="T16" fmla="+- 0 5968 5967"/>
                <a:gd name="T17" fmla="*/ T16 w 36"/>
                <a:gd name="T18" fmla="+- 0 1835 1802"/>
                <a:gd name="T19" fmla="*/ 1835 h 33"/>
                <a:gd name="T20" fmla="+- 0 5972 5967"/>
                <a:gd name="T21" fmla="*/ T20 w 36"/>
                <a:gd name="T22" fmla="+- 0 1823 1802"/>
                <a:gd name="T23" fmla="*/ 1823 h 33"/>
                <a:gd name="T24" fmla="+- 0 5980 5967"/>
                <a:gd name="T25" fmla="*/ T24 w 36"/>
                <a:gd name="T26" fmla="+- 0 1813 1802"/>
                <a:gd name="T27" fmla="*/ 1813 h 33"/>
                <a:gd name="T28" fmla="+- 0 5991 5967"/>
                <a:gd name="T29" fmla="*/ T28 w 36"/>
                <a:gd name="T30" fmla="+- 0 1806 1802"/>
                <a:gd name="T31" fmla="*/ 1806 h 33"/>
                <a:gd name="T32" fmla="+- 0 6002 5967"/>
                <a:gd name="T33" fmla="*/ T32 w 36"/>
                <a:gd name="T34" fmla="+- 0 1802 1802"/>
                <a:gd name="T35" fmla="*/ 1802 h 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6" h="33">
                  <a:moveTo>
                    <a:pt x="35" y="0"/>
                  </a:moveTo>
                  <a:lnTo>
                    <a:pt x="21" y="1"/>
                  </a:lnTo>
                  <a:lnTo>
                    <a:pt x="8" y="8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5" y="21"/>
                  </a:lnTo>
                  <a:lnTo>
                    <a:pt x="13" y="11"/>
                  </a:lnTo>
                  <a:lnTo>
                    <a:pt x="2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2" name="Freeform 782">
              <a:extLst>
                <a:ext uri="{FF2B5EF4-FFF2-40B4-BE49-F238E27FC236}">
                  <a16:creationId xmlns:a16="http://schemas.microsoft.com/office/drawing/2014/main" id="{3FE869CE-B980-488E-87FC-FDCB1BA8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869"/>
              <a:ext cx="85" cy="104"/>
            </a:xfrm>
            <a:custGeom>
              <a:avLst/>
              <a:gdLst>
                <a:gd name="T0" fmla="+- 0 6051 6051"/>
                <a:gd name="T1" fmla="*/ T0 w 85"/>
                <a:gd name="T2" fmla="+- 0 1870 1870"/>
                <a:gd name="T3" fmla="*/ 1870 h 104"/>
                <a:gd name="T4" fmla="+- 0 6061 6051"/>
                <a:gd name="T5" fmla="*/ T4 w 85"/>
                <a:gd name="T6" fmla="+- 0 1901 1870"/>
                <a:gd name="T7" fmla="*/ 1901 h 104"/>
                <a:gd name="T8" fmla="+- 0 6082 6051"/>
                <a:gd name="T9" fmla="*/ T8 w 85"/>
                <a:gd name="T10" fmla="+- 0 1934 1870"/>
                <a:gd name="T11" fmla="*/ 1934 h 104"/>
                <a:gd name="T12" fmla="+- 0 6109 6051"/>
                <a:gd name="T13" fmla="*/ T12 w 85"/>
                <a:gd name="T14" fmla="+- 0 1961 1870"/>
                <a:gd name="T15" fmla="*/ 1961 h 104"/>
                <a:gd name="T16" fmla="+- 0 6136 6051"/>
                <a:gd name="T17" fmla="*/ T16 w 85"/>
                <a:gd name="T18" fmla="+- 0 1973 1870"/>
                <a:gd name="T19" fmla="*/ 1973 h 104"/>
                <a:gd name="T20" fmla="+- 0 6110 6051"/>
                <a:gd name="T21" fmla="*/ T20 w 85"/>
                <a:gd name="T22" fmla="+- 0 1953 1870"/>
                <a:gd name="T23" fmla="*/ 1953 h 104"/>
                <a:gd name="T24" fmla="+- 0 6087 6051"/>
                <a:gd name="T25" fmla="*/ T24 w 85"/>
                <a:gd name="T26" fmla="+- 0 1928 1870"/>
                <a:gd name="T27" fmla="*/ 1928 h 104"/>
                <a:gd name="T28" fmla="+- 0 6068 6051"/>
                <a:gd name="T29" fmla="*/ T28 w 85"/>
                <a:gd name="T30" fmla="+- 0 1900 1870"/>
                <a:gd name="T31" fmla="*/ 1900 h 104"/>
                <a:gd name="T32" fmla="+- 0 6051 6051"/>
                <a:gd name="T33" fmla="*/ T32 w 85"/>
                <a:gd name="T34" fmla="+- 0 1870 1870"/>
                <a:gd name="T35" fmla="*/ 1870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5" h="104">
                  <a:moveTo>
                    <a:pt x="0" y="0"/>
                  </a:moveTo>
                  <a:lnTo>
                    <a:pt x="10" y="31"/>
                  </a:lnTo>
                  <a:lnTo>
                    <a:pt x="31" y="64"/>
                  </a:lnTo>
                  <a:lnTo>
                    <a:pt x="58" y="91"/>
                  </a:lnTo>
                  <a:lnTo>
                    <a:pt x="85" y="103"/>
                  </a:lnTo>
                  <a:lnTo>
                    <a:pt x="59" y="83"/>
                  </a:lnTo>
                  <a:lnTo>
                    <a:pt x="36" y="58"/>
                  </a:lnTo>
                  <a:lnTo>
                    <a:pt x="1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3" name="Freeform 781">
              <a:extLst>
                <a:ext uri="{FF2B5EF4-FFF2-40B4-BE49-F238E27FC236}">
                  <a16:creationId xmlns:a16="http://schemas.microsoft.com/office/drawing/2014/main" id="{5D4DAB2F-904B-4656-9507-7D4FB4BE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" y="1929"/>
              <a:ext cx="88" cy="76"/>
            </a:xfrm>
            <a:custGeom>
              <a:avLst/>
              <a:gdLst>
                <a:gd name="T0" fmla="+- 0 6586 6499"/>
                <a:gd name="T1" fmla="*/ T0 w 88"/>
                <a:gd name="T2" fmla="+- 0 1929 1929"/>
                <a:gd name="T3" fmla="*/ 1929 h 76"/>
                <a:gd name="T4" fmla="+- 0 6572 6499"/>
                <a:gd name="T5" fmla="*/ T4 w 88"/>
                <a:gd name="T6" fmla="+- 0 1954 1929"/>
                <a:gd name="T7" fmla="*/ 1954 h 76"/>
                <a:gd name="T8" fmla="+- 0 6552 6499"/>
                <a:gd name="T9" fmla="*/ T8 w 88"/>
                <a:gd name="T10" fmla="+- 0 1974 1929"/>
                <a:gd name="T11" fmla="*/ 1974 h 76"/>
                <a:gd name="T12" fmla="+- 0 6527 6499"/>
                <a:gd name="T13" fmla="*/ T12 w 88"/>
                <a:gd name="T14" fmla="+- 0 1991 1929"/>
                <a:gd name="T15" fmla="*/ 1991 h 76"/>
                <a:gd name="T16" fmla="+- 0 6499 6499"/>
                <a:gd name="T17" fmla="*/ T16 w 88"/>
                <a:gd name="T18" fmla="+- 0 2004 1929"/>
                <a:gd name="T19" fmla="*/ 2004 h 76"/>
                <a:gd name="T20" fmla="+- 0 6534 6499"/>
                <a:gd name="T21" fmla="*/ T20 w 88"/>
                <a:gd name="T22" fmla="+- 0 1991 1929"/>
                <a:gd name="T23" fmla="*/ 1991 h 76"/>
                <a:gd name="T24" fmla="+- 0 6565 6499"/>
                <a:gd name="T25" fmla="*/ T24 w 88"/>
                <a:gd name="T26" fmla="+- 0 1972 1929"/>
                <a:gd name="T27" fmla="*/ 1972 h 76"/>
                <a:gd name="T28" fmla="+- 0 6585 6499"/>
                <a:gd name="T29" fmla="*/ T28 w 88"/>
                <a:gd name="T30" fmla="+- 0 1950 1929"/>
                <a:gd name="T31" fmla="*/ 1950 h 76"/>
                <a:gd name="T32" fmla="+- 0 6586 6499"/>
                <a:gd name="T33" fmla="*/ T32 w 88"/>
                <a:gd name="T34" fmla="+- 0 1929 1929"/>
                <a:gd name="T35" fmla="*/ 1929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8" h="76">
                  <a:moveTo>
                    <a:pt x="87" y="0"/>
                  </a:moveTo>
                  <a:lnTo>
                    <a:pt x="73" y="25"/>
                  </a:lnTo>
                  <a:lnTo>
                    <a:pt x="53" y="45"/>
                  </a:lnTo>
                  <a:lnTo>
                    <a:pt x="28" y="62"/>
                  </a:lnTo>
                  <a:lnTo>
                    <a:pt x="0" y="75"/>
                  </a:lnTo>
                  <a:lnTo>
                    <a:pt x="35" y="62"/>
                  </a:lnTo>
                  <a:lnTo>
                    <a:pt x="66" y="43"/>
                  </a:lnTo>
                  <a:lnTo>
                    <a:pt x="86" y="2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4" name="Freeform 780">
              <a:extLst>
                <a:ext uri="{FF2B5EF4-FFF2-40B4-BE49-F238E27FC236}">
                  <a16:creationId xmlns:a16="http://schemas.microsoft.com/office/drawing/2014/main" id="{A025619B-CD7E-495E-B72E-3F57CCE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603"/>
              <a:ext cx="249" cy="300"/>
            </a:xfrm>
            <a:custGeom>
              <a:avLst/>
              <a:gdLst>
                <a:gd name="T0" fmla="+- 0 6530 6282"/>
                <a:gd name="T1" fmla="*/ T0 w 249"/>
                <a:gd name="T2" fmla="+- 0 1704 1604"/>
                <a:gd name="T3" fmla="*/ 1704 h 300"/>
                <a:gd name="T4" fmla="+- 0 6520 6282"/>
                <a:gd name="T5" fmla="*/ T4 w 249"/>
                <a:gd name="T6" fmla="+- 0 1657 1604"/>
                <a:gd name="T7" fmla="*/ 1657 h 300"/>
                <a:gd name="T8" fmla="+- 0 6498 6282"/>
                <a:gd name="T9" fmla="*/ T8 w 249"/>
                <a:gd name="T10" fmla="+- 0 1620 1604"/>
                <a:gd name="T11" fmla="*/ 1620 h 300"/>
                <a:gd name="T12" fmla="+- 0 6467 6282"/>
                <a:gd name="T13" fmla="*/ T12 w 249"/>
                <a:gd name="T14" fmla="+- 0 1604 1604"/>
                <a:gd name="T15" fmla="*/ 1604 h 300"/>
                <a:gd name="T16" fmla="+- 0 6432 6282"/>
                <a:gd name="T17" fmla="*/ T16 w 249"/>
                <a:gd name="T18" fmla="+- 0 1618 1604"/>
                <a:gd name="T19" fmla="*/ 1618 h 300"/>
                <a:gd name="T20" fmla="+- 0 6419 6282"/>
                <a:gd name="T21" fmla="*/ T20 w 249"/>
                <a:gd name="T22" fmla="+- 0 1631 1604"/>
                <a:gd name="T23" fmla="*/ 1631 h 300"/>
                <a:gd name="T24" fmla="+- 0 6405 6282"/>
                <a:gd name="T25" fmla="*/ T24 w 249"/>
                <a:gd name="T26" fmla="+- 0 1651 1604"/>
                <a:gd name="T27" fmla="*/ 1651 h 300"/>
                <a:gd name="T28" fmla="+- 0 6391 6282"/>
                <a:gd name="T29" fmla="*/ T28 w 249"/>
                <a:gd name="T30" fmla="+- 0 1679 1604"/>
                <a:gd name="T31" fmla="*/ 1679 h 300"/>
                <a:gd name="T32" fmla="+- 0 6380 6282"/>
                <a:gd name="T33" fmla="*/ T32 w 249"/>
                <a:gd name="T34" fmla="+- 0 1718 1604"/>
                <a:gd name="T35" fmla="*/ 1718 h 300"/>
                <a:gd name="T36" fmla="+- 0 6384 6282"/>
                <a:gd name="T37" fmla="*/ T36 w 249"/>
                <a:gd name="T38" fmla="+- 0 1756 1604"/>
                <a:gd name="T39" fmla="*/ 1756 h 300"/>
                <a:gd name="T40" fmla="+- 0 6403 6282"/>
                <a:gd name="T41" fmla="*/ T40 w 249"/>
                <a:gd name="T42" fmla="+- 0 1780 1604"/>
                <a:gd name="T43" fmla="*/ 1780 h 300"/>
                <a:gd name="T44" fmla="+- 0 6397 6282"/>
                <a:gd name="T45" fmla="*/ T44 w 249"/>
                <a:gd name="T46" fmla="+- 0 1777 1604"/>
                <a:gd name="T47" fmla="*/ 1777 h 300"/>
                <a:gd name="T48" fmla="+- 0 6347 6282"/>
                <a:gd name="T49" fmla="*/ T48 w 249"/>
                <a:gd name="T50" fmla="+- 0 1773 1604"/>
                <a:gd name="T51" fmla="*/ 1773 h 300"/>
                <a:gd name="T52" fmla="+- 0 6398 6282"/>
                <a:gd name="T53" fmla="*/ T52 w 249"/>
                <a:gd name="T54" fmla="+- 0 1783 1604"/>
                <a:gd name="T55" fmla="*/ 1783 h 300"/>
                <a:gd name="T56" fmla="+- 0 6432 6282"/>
                <a:gd name="T57" fmla="*/ T56 w 249"/>
                <a:gd name="T58" fmla="+- 0 1803 1604"/>
                <a:gd name="T59" fmla="*/ 1803 h 300"/>
                <a:gd name="T60" fmla="+- 0 6448 6282"/>
                <a:gd name="T61" fmla="*/ T60 w 249"/>
                <a:gd name="T62" fmla="+- 0 1831 1604"/>
                <a:gd name="T63" fmla="*/ 1831 h 300"/>
                <a:gd name="T64" fmla="+- 0 6445 6282"/>
                <a:gd name="T65" fmla="*/ T64 w 249"/>
                <a:gd name="T66" fmla="+- 0 1865 1604"/>
                <a:gd name="T67" fmla="*/ 1865 h 300"/>
                <a:gd name="T68" fmla="+- 0 6425 6282"/>
                <a:gd name="T69" fmla="*/ T68 w 249"/>
                <a:gd name="T70" fmla="+- 0 1887 1604"/>
                <a:gd name="T71" fmla="*/ 1887 h 300"/>
                <a:gd name="T72" fmla="+- 0 6389 6282"/>
                <a:gd name="T73" fmla="*/ T72 w 249"/>
                <a:gd name="T74" fmla="+- 0 1894 1604"/>
                <a:gd name="T75" fmla="*/ 1894 h 300"/>
                <a:gd name="T76" fmla="+- 0 6340 6282"/>
                <a:gd name="T77" fmla="*/ T76 w 249"/>
                <a:gd name="T78" fmla="+- 0 1884 1604"/>
                <a:gd name="T79" fmla="*/ 1884 h 300"/>
                <a:gd name="T80" fmla="+- 0 6282 6282"/>
                <a:gd name="T81" fmla="*/ T80 w 249"/>
                <a:gd name="T82" fmla="+- 0 1853 1604"/>
                <a:gd name="T83" fmla="*/ 1853 h 300"/>
                <a:gd name="T84" fmla="+- 0 6329 6282"/>
                <a:gd name="T85" fmla="*/ T84 w 249"/>
                <a:gd name="T86" fmla="+- 0 1889 1604"/>
                <a:gd name="T87" fmla="*/ 1889 h 300"/>
                <a:gd name="T88" fmla="+- 0 6382 6282"/>
                <a:gd name="T89" fmla="*/ T88 w 249"/>
                <a:gd name="T90" fmla="+- 0 1903 1604"/>
                <a:gd name="T91" fmla="*/ 1903 h 300"/>
                <a:gd name="T92" fmla="+- 0 6428 6282"/>
                <a:gd name="T93" fmla="*/ T92 w 249"/>
                <a:gd name="T94" fmla="+- 0 1896 1604"/>
                <a:gd name="T95" fmla="*/ 1896 h 300"/>
                <a:gd name="T96" fmla="+- 0 6430 6282"/>
                <a:gd name="T97" fmla="*/ T96 w 249"/>
                <a:gd name="T98" fmla="+- 0 1894 1604"/>
                <a:gd name="T99" fmla="*/ 1894 h 300"/>
                <a:gd name="T100" fmla="+- 0 6455 6282"/>
                <a:gd name="T101" fmla="*/ T100 w 249"/>
                <a:gd name="T102" fmla="+- 0 1867 1604"/>
                <a:gd name="T103" fmla="*/ 1867 h 300"/>
                <a:gd name="T104" fmla="+- 0 6457 6282"/>
                <a:gd name="T105" fmla="*/ T104 w 249"/>
                <a:gd name="T106" fmla="+- 0 1825 1604"/>
                <a:gd name="T107" fmla="*/ 1825 h 300"/>
                <a:gd name="T108" fmla="+- 0 6439 6282"/>
                <a:gd name="T109" fmla="*/ T108 w 249"/>
                <a:gd name="T110" fmla="+- 0 1800 1604"/>
                <a:gd name="T111" fmla="*/ 1800 h 300"/>
                <a:gd name="T112" fmla="+- 0 6448 6282"/>
                <a:gd name="T113" fmla="*/ T112 w 249"/>
                <a:gd name="T114" fmla="+- 0 1802 1604"/>
                <a:gd name="T115" fmla="*/ 1802 h 300"/>
                <a:gd name="T116" fmla="+- 0 6498 6282"/>
                <a:gd name="T117" fmla="*/ T116 w 249"/>
                <a:gd name="T118" fmla="+- 0 1788 1604"/>
                <a:gd name="T119" fmla="*/ 1788 h 300"/>
                <a:gd name="T120" fmla="+- 0 6524 6282"/>
                <a:gd name="T121" fmla="*/ T120 w 249"/>
                <a:gd name="T122" fmla="+- 0 1751 1604"/>
                <a:gd name="T123" fmla="*/ 1751 h 300"/>
                <a:gd name="T124" fmla="+- 0 6530 6282"/>
                <a:gd name="T125" fmla="*/ T124 w 249"/>
                <a:gd name="T126" fmla="+- 0 1704 1604"/>
                <a:gd name="T127" fmla="*/ 1704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249" h="300">
                  <a:moveTo>
                    <a:pt x="248" y="100"/>
                  </a:moveTo>
                  <a:lnTo>
                    <a:pt x="238" y="53"/>
                  </a:lnTo>
                  <a:lnTo>
                    <a:pt x="216" y="16"/>
                  </a:lnTo>
                  <a:lnTo>
                    <a:pt x="185" y="0"/>
                  </a:lnTo>
                  <a:lnTo>
                    <a:pt x="150" y="14"/>
                  </a:lnTo>
                  <a:lnTo>
                    <a:pt x="137" y="27"/>
                  </a:lnTo>
                  <a:lnTo>
                    <a:pt x="123" y="47"/>
                  </a:lnTo>
                  <a:lnTo>
                    <a:pt x="109" y="75"/>
                  </a:lnTo>
                  <a:lnTo>
                    <a:pt x="98" y="114"/>
                  </a:lnTo>
                  <a:lnTo>
                    <a:pt x="102" y="152"/>
                  </a:lnTo>
                  <a:lnTo>
                    <a:pt x="121" y="176"/>
                  </a:lnTo>
                  <a:lnTo>
                    <a:pt x="115" y="173"/>
                  </a:lnTo>
                  <a:lnTo>
                    <a:pt x="65" y="169"/>
                  </a:lnTo>
                  <a:lnTo>
                    <a:pt x="116" y="179"/>
                  </a:lnTo>
                  <a:lnTo>
                    <a:pt x="150" y="199"/>
                  </a:lnTo>
                  <a:lnTo>
                    <a:pt x="166" y="227"/>
                  </a:lnTo>
                  <a:lnTo>
                    <a:pt x="163" y="261"/>
                  </a:lnTo>
                  <a:lnTo>
                    <a:pt x="143" y="283"/>
                  </a:lnTo>
                  <a:lnTo>
                    <a:pt x="107" y="290"/>
                  </a:lnTo>
                  <a:lnTo>
                    <a:pt x="58" y="280"/>
                  </a:lnTo>
                  <a:lnTo>
                    <a:pt x="0" y="249"/>
                  </a:lnTo>
                  <a:lnTo>
                    <a:pt x="47" y="285"/>
                  </a:lnTo>
                  <a:lnTo>
                    <a:pt x="100" y="299"/>
                  </a:lnTo>
                  <a:lnTo>
                    <a:pt x="146" y="292"/>
                  </a:lnTo>
                  <a:lnTo>
                    <a:pt x="148" y="290"/>
                  </a:lnTo>
                  <a:lnTo>
                    <a:pt x="173" y="263"/>
                  </a:lnTo>
                  <a:lnTo>
                    <a:pt x="175" y="221"/>
                  </a:lnTo>
                  <a:lnTo>
                    <a:pt x="157" y="196"/>
                  </a:lnTo>
                  <a:lnTo>
                    <a:pt x="166" y="198"/>
                  </a:lnTo>
                  <a:lnTo>
                    <a:pt x="216" y="184"/>
                  </a:lnTo>
                  <a:lnTo>
                    <a:pt x="242" y="147"/>
                  </a:lnTo>
                  <a:lnTo>
                    <a:pt x="248" y="10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5" name="Freeform 779">
              <a:extLst>
                <a:ext uri="{FF2B5EF4-FFF2-40B4-BE49-F238E27FC236}">
                  <a16:creationId xmlns:a16="http://schemas.microsoft.com/office/drawing/2014/main" id="{DE89CFC8-E3B7-4D16-B42A-327D51DD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" y="1613"/>
              <a:ext cx="136" cy="181"/>
            </a:xfrm>
            <a:custGeom>
              <a:avLst/>
              <a:gdLst>
                <a:gd name="T0" fmla="+- 0 6472 6387"/>
                <a:gd name="T1" fmla="*/ T0 w 136"/>
                <a:gd name="T2" fmla="+- 0 1613 1613"/>
                <a:gd name="T3" fmla="*/ 1613 h 181"/>
                <a:gd name="T4" fmla="+- 0 6410 6387"/>
                <a:gd name="T5" fmla="*/ T4 w 136"/>
                <a:gd name="T6" fmla="+- 0 1655 1613"/>
                <a:gd name="T7" fmla="*/ 1655 h 181"/>
                <a:gd name="T8" fmla="+- 0 6387 6387"/>
                <a:gd name="T9" fmla="*/ T8 w 136"/>
                <a:gd name="T10" fmla="+- 0 1717 1613"/>
                <a:gd name="T11" fmla="*/ 1717 h 181"/>
                <a:gd name="T12" fmla="+- 0 6391 6387"/>
                <a:gd name="T13" fmla="*/ T12 w 136"/>
                <a:gd name="T14" fmla="+- 0 1752 1613"/>
                <a:gd name="T15" fmla="*/ 1752 h 181"/>
                <a:gd name="T16" fmla="+- 0 6410 6387"/>
                <a:gd name="T17" fmla="*/ T16 w 136"/>
                <a:gd name="T18" fmla="+- 0 1776 1613"/>
                <a:gd name="T19" fmla="*/ 1776 h 181"/>
                <a:gd name="T20" fmla="+- 0 6433 6387"/>
                <a:gd name="T21" fmla="*/ T20 w 136"/>
                <a:gd name="T22" fmla="+- 0 1790 1613"/>
                <a:gd name="T23" fmla="*/ 1790 h 181"/>
                <a:gd name="T24" fmla="+- 0 6449 6387"/>
                <a:gd name="T25" fmla="*/ T24 w 136"/>
                <a:gd name="T26" fmla="+- 0 1794 1613"/>
                <a:gd name="T27" fmla="*/ 1794 h 181"/>
                <a:gd name="T28" fmla="+- 0 6500 6387"/>
                <a:gd name="T29" fmla="*/ T28 w 136"/>
                <a:gd name="T30" fmla="+- 0 1776 1613"/>
                <a:gd name="T31" fmla="*/ 1776 h 181"/>
                <a:gd name="T32" fmla="+- 0 6522 6387"/>
                <a:gd name="T33" fmla="*/ T32 w 136"/>
                <a:gd name="T34" fmla="+- 0 1734 1613"/>
                <a:gd name="T35" fmla="*/ 1734 h 181"/>
                <a:gd name="T36" fmla="+- 0 6522 6387"/>
                <a:gd name="T37" fmla="*/ T36 w 136"/>
                <a:gd name="T38" fmla="+- 0 1682 1613"/>
                <a:gd name="T39" fmla="*/ 1682 h 181"/>
                <a:gd name="T40" fmla="+- 0 6503 6387"/>
                <a:gd name="T41" fmla="*/ T40 w 136"/>
                <a:gd name="T42" fmla="+- 0 1637 1613"/>
                <a:gd name="T43" fmla="*/ 1637 h 181"/>
                <a:gd name="T44" fmla="+- 0 6472 6387"/>
                <a:gd name="T45" fmla="*/ T44 w 136"/>
                <a:gd name="T46" fmla="+- 0 1613 1613"/>
                <a:gd name="T47" fmla="*/ 1613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36" h="181">
                  <a:moveTo>
                    <a:pt x="85" y="0"/>
                  </a:moveTo>
                  <a:lnTo>
                    <a:pt x="23" y="42"/>
                  </a:lnTo>
                  <a:lnTo>
                    <a:pt x="0" y="104"/>
                  </a:lnTo>
                  <a:lnTo>
                    <a:pt x="4" y="139"/>
                  </a:lnTo>
                  <a:lnTo>
                    <a:pt x="23" y="163"/>
                  </a:lnTo>
                  <a:lnTo>
                    <a:pt x="46" y="177"/>
                  </a:lnTo>
                  <a:lnTo>
                    <a:pt x="62" y="181"/>
                  </a:lnTo>
                  <a:lnTo>
                    <a:pt x="113" y="163"/>
                  </a:lnTo>
                  <a:lnTo>
                    <a:pt x="135" y="121"/>
                  </a:lnTo>
                  <a:lnTo>
                    <a:pt x="135" y="69"/>
                  </a:lnTo>
                  <a:lnTo>
                    <a:pt x="116" y="2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6" name="Freeform 778">
              <a:extLst>
                <a:ext uri="{FF2B5EF4-FFF2-40B4-BE49-F238E27FC236}">
                  <a16:creationId xmlns:a16="http://schemas.microsoft.com/office/drawing/2014/main" id="{27E67C14-0945-45EB-B510-6306918F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" y="1594"/>
              <a:ext cx="140" cy="193"/>
            </a:xfrm>
            <a:custGeom>
              <a:avLst/>
              <a:gdLst>
                <a:gd name="T0" fmla="+- 0 6369 6266"/>
                <a:gd name="T1" fmla="*/ T0 w 140"/>
                <a:gd name="T2" fmla="+- 0 1595 1595"/>
                <a:gd name="T3" fmla="*/ 1595 h 193"/>
                <a:gd name="T4" fmla="+- 0 6330 6266"/>
                <a:gd name="T5" fmla="*/ T4 w 140"/>
                <a:gd name="T6" fmla="+- 0 1612 1595"/>
                <a:gd name="T7" fmla="*/ 1612 h 193"/>
                <a:gd name="T8" fmla="+- 0 6291 6266"/>
                <a:gd name="T9" fmla="*/ T8 w 140"/>
                <a:gd name="T10" fmla="+- 0 1654 1595"/>
                <a:gd name="T11" fmla="*/ 1654 h 193"/>
                <a:gd name="T12" fmla="+- 0 6266 6266"/>
                <a:gd name="T13" fmla="*/ T12 w 140"/>
                <a:gd name="T14" fmla="+- 0 1707 1595"/>
                <a:gd name="T15" fmla="*/ 1707 h 193"/>
                <a:gd name="T16" fmla="+- 0 6266 6266"/>
                <a:gd name="T17" fmla="*/ T16 w 140"/>
                <a:gd name="T18" fmla="+- 0 1756 1595"/>
                <a:gd name="T19" fmla="*/ 1756 h 193"/>
                <a:gd name="T20" fmla="+- 0 6304 6266"/>
                <a:gd name="T21" fmla="*/ T20 w 140"/>
                <a:gd name="T22" fmla="+- 0 1788 1595"/>
                <a:gd name="T23" fmla="*/ 1788 h 193"/>
                <a:gd name="T24" fmla="+- 0 6320 6266"/>
                <a:gd name="T25" fmla="*/ T24 w 140"/>
                <a:gd name="T26" fmla="+- 0 1787 1595"/>
                <a:gd name="T27" fmla="*/ 1787 h 193"/>
                <a:gd name="T28" fmla="+- 0 6377 6266"/>
                <a:gd name="T29" fmla="*/ T28 w 140"/>
                <a:gd name="T30" fmla="+- 0 1758 1595"/>
                <a:gd name="T31" fmla="*/ 1758 h 193"/>
                <a:gd name="T32" fmla="+- 0 6405 6266"/>
                <a:gd name="T33" fmla="*/ T32 w 140"/>
                <a:gd name="T34" fmla="+- 0 1684 1595"/>
                <a:gd name="T35" fmla="*/ 1684 h 193"/>
                <a:gd name="T36" fmla="+- 0 6406 6266"/>
                <a:gd name="T37" fmla="*/ T36 w 140"/>
                <a:gd name="T38" fmla="+- 0 1654 1595"/>
                <a:gd name="T39" fmla="*/ 1654 h 193"/>
                <a:gd name="T40" fmla="+- 0 6402 6266"/>
                <a:gd name="T41" fmla="*/ T40 w 140"/>
                <a:gd name="T42" fmla="+- 0 1632 1595"/>
                <a:gd name="T43" fmla="*/ 1632 h 193"/>
                <a:gd name="T44" fmla="+- 0 6397 6266"/>
                <a:gd name="T45" fmla="*/ T44 w 140"/>
                <a:gd name="T46" fmla="+- 0 1617 1595"/>
                <a:gd name="T47" fmla="*/ 1617 h 193"/>
                <a:gd name="T48" fmla="+- 0 6369 6266"/>
                <a:gd name="T49" fmla="*/ T48 w 140"/>
                <a:gd name="T50" fmla="+- 0 1595 1595"/>
                <a:gd name="T51" fmla="*/ 1595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0" h="193">
                  <a:moveTo>
                    <a:pt x="103" y="0"/>
                  </a:moveTo>
                  <a:lnTo>
                    <a:pt x="64" y="17"/>
                  </a:lnTo>
                  <a:lnTo>
                    <a:pt x="25" y="59"/>
                  </a:lnTo>
                  <a:lnTo>
                    <a:pt x="0" y="112"/>
                  </a:lnTo>
                  <a:lnTo>
                    <a:pt x="0" y="161"/>
                  </a:lnTo>
                  <a:lnTo>
                    <a:pt x="38" y="193"/>
                  </a:lnTo>
                  <a:lnTo>
                    <a:pt x="54" y="192"/>
                  </a:lnTo>
                  <a:lnTo>
                    <a:pt x="111" y="163"/>
                  </a:lnTo>
                  <a:lnTo>
                    <a:pt x="139" y="89"/>
                  </a:lnTo>
                  <a:lnTo>
                    <a:pt x="140" y="59"/>
                  </a:lnTo>
                  <a:lnTo>
                    <a:pt x="136" y="37"/>
                  </a:lnTo>
                  <a:lnTo>
                    <a:pt x="131" y="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7" name="Freeform 777">
              <a:extLst>
                <a:ext uri="{FF2B5EF4-FFF2-40B4-BE49-F238E27FC236}">
                  <a16:creationId xmlns:a16="http://schemas.microsoft.com/office/drawing/2014/main" id="{A45A6AB0-FEC7-417E-94E4-D20099A3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" y="1602"/>
              <a:ext cx="128" cy="177"/>
            </a:xfrm>
            <a:custGeom>
              <a:avLst/>
              <a:gdLst>
                <a:gd name="T0" fmla="+- 0 6366 6272"/>
                <a:gd name="T1" fmla="*/ T0 w 128"/>
                <a:gd name="T2" fmla="+- 0 1603 1603"/>
                <a:gd name="T3" fmla="*/ 1603 h 177"/>
                <a:gd name="T4" fmla="+- 0 6330 6272"/>
                <a:gd name="T5" fmla="*/ T4 w 128"/>
                <a:gd name="T6" fmla="+- 0 1619 1603"/>
                <a:gd name="T7" fmla="*/ 1619 h 177"/>
                <a:gd name="T8" fmla="+- 0 6295 6272"/>
                <a:gd name="T9" fmla="*/ T8 w 128"/>
                <a:gd name="T10" fmla="+- 0 1657 1603"/>
                <a:gd name="T11" fmla="*/ 1657 h 177"/>
                <a:gd name="T12" fmla="+- 0 6272 6272"/>
                <a:gd name="T13" fmla="*/ T12 w 128"/>
                <a:gd name="T14" fmla="+- 0 1706 1603"/>
                <a:gd name="T15" fmla="*/ 1706 h 177"/>
                <a:gd name="T16" fmla="+- 0 6272 6272"/>
                <a:gd name="T17" fmla="*/ T16 w 128"/>
                <a:gd name="T18" fmla="+- 0 1751 1603"/>
                <a:gd name="T19" fmla="*/ 1751 h 177"/>
                <a:gd name="T20" fmla="+- 0 6306 6272"/>
                <a:gd name="T21" fmla="*/ T20 w 128"/>
                <a:gd name="T22" fmla="+- 0 1779 1603"/>
                <a:gd name="T23" fmla="*/ 1779 h 177"/>
                <a:gd name="T24" fmla="+- 0 6321 6272"/>
                <a:gd name="T25" fmla="*/ T24 w 128"/>
                <a:gd name="T26" fmla="+- 0 1779 1603"/>
                <a:gd name="T27" fmla="*/ 1779 h 177"/>
                <a:gd name="T28" fmla="+- 0 6392 6272"/>
                <a:gd name="T29" fmla="*/ T28 w 128"/>
                <a:gd name="T30" fmla="+- 0 1720 1603"/>
                <a:gd name="T31" fmla="*/ 1720 h 177"/>
                <a:gd name="T32" fmla="+- 0 6400 6272"/>
                <a:gd name="T33" fmla="*/ T32 w 128"/>
                <a:gd name="T34" fmla="+- 0 1657 1603"/>
                <a:gd name="T35" fmla="*/ 1657 h 177"/>
                <a:gd name="T36" fmla="+- 0 6397 6272"/>
                <a:gd name="T37" fmla="*/ T36 w 128"/>
                <a:gd name="T38" fmla="+- 0 1637 1603"/>
                <a:gd name="T39" fmla="*/ 1637 h 177"/>
                <a:gd name="T40" fmla="+- 0 6392 6272"/>
                <a:gd name="T41" fmla="*/ T40 w 128"/>
                <a:gd name="T42" fmla="+- 0 1623 1603"/>
                <a:gd name="T43" fmla="*/ 1623 h 177"/>
                <a:gd name="T44" fmla="+- 0 6366 6272"/>
                <a:gd name="T45" fmla="*/ T44 w 128"/>
                <a:gd name="T46" fmla="+- 0 1603 1603"/>
                <a:gd name="T47" fmla="*/ 1603 h 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28" h="177">
                  <a:moveTo>
                    <a:pt x="94" y="0"/>
                  </a:moveTo>
                  <a:lnTo>
                    <a:pt x="58" y="16"/>
                  </a:lnTo>
                  <a:lnTo>
                    <a:pt x="23" y="54"/>
                  </a:lnTo>
                  <a:lnTo>
                    <a:pt x="0" y="103"/>
                  </a:lnTo>
                  <a:lnTo>
                    <a:pt x="0" y="148"/>
                  </a:lnTo>
                  <a:lnTo>
                    <a:pt x="34" y="176"/>
                  </a:lnTo>
                  <a:lnTo>
                    <a:pt x="49" y="176"/>
                  </a:lnTo>
                  <a:lnTo>
                    <a:pt x="120" y="117"/>
                  </a:lnTo>
                  <a:lnTo>
                    <a:pt x="128" y="54"/>
                  </a:lnTo>
                  <a:lnTo>
                    <a:pt x="125" y="34"/>
                  </a:lnTo>
                  <a:lnTo>
                    <a:pt x="120" y="2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8" name="Freeform 776">
              <a:extLst>
                <a:ext uri="{FF2B5EF4-FFF2-40B4-BE49-F238E27FC236}">
                  <a16:creationId xmlns:a16="http://schemas.microsoft.com/office/drawing/2014/main" id="{37E15F2F-8860-41E5-ACC3-EBA9D723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" y="1650"/>
              <a:ext cx="32" cy="47"/>
            </a:xfrm>
            <a:custGeom>
              <a:avLst/>
              <a:gdLst>
                <a:gd name="T0" fmla="+- 0 6425 6415"/>
                <a:gd name="T1" fmla="*/ T0 w 32"/>
                <a:gd name="T2" fmla="+- 0 1651 1651"/>
                <a:gd name="T3" fmla="*/ 1651 h 47"/>
                <a:gd name="T4" fmla="+- 0 6418 6415"/>
                <a:gd name="T5" fmla="*/ T4 w 32"/>
                <a:gd name="T6" fmla="+- 0 1660 1651"/>
                <a:gd name="T7" fmla="*/ 1660 h 47"/>
                <a:gd name="T8" fmla="+- 0 6415 6415"/>
                <a:gd name="T9" fmla="*/ T8 w 32"/>
                <a:gd name="T10" fmla="+- 0 1685 1651"/>
                <a:gd name="T11" fmla="*/ 1685 h 47"/>
                <a:gd name="T12" fmla="+- 0 6420 6415"/>
                <a:gd name="T13" fmla="*/ T12 w 32"/>
                <a:gd name="T14" fmla="+- 0 1695 1651"/>
                <a:gd name="T15" fmla="*/ 1695 h 47"/>
                <a:gd name="T16" fmla="+- 0 6435 6415"/>
                <a:gd name="T17" fmla="*/ T16 w 32"/>
                <a:gd name="T18" fmla="+- 0 1697 1651"/>
                <a:gd name="T19" fmla="*/ 1697 h 47"/>
                <a:gd name="T20" fmla="+- 0 6443 6415"/>
                <a:gd name="T21" fmla="*/ T20 w 32"/>
                <a:gd name="T22" fmla="+- 0 1688 1651"/>
                <a:gd name="T23" fmla="*/ 1688 h 47"/>
                <a:gd name="T24" fmla="+- 0 6446 6415"/>
                <a:gd name="T25" fmla="*/ T24 w 32"/>
                <a:gd name="T26" fmla="+- 0 1663 1651"/>
                <a:gd name="T27" fmla="*/ 1663 h 47"/>
                <a:gd name="T28" fmla="+- 0 6441 6415"/>
                <a:gd name="T29" fmla="*/ T28 w 32"/>
                <a:gd name="T30" fmla="+- 0 1652 1651"/>
                <a:gd name="T31" fmla="*/ 1652 h 47"/>
                <a:gd name="T32" fmla="+- 0 6425 6415"/>
                <a:gd name="T33" fmla="*/ T32 w 32"/>
                <a:gd name="T34" fmla="+- 0 1651 1651"/>
                <a:gd name="T35" fmla="*/ 1651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4"/>
                  </a:lnTo>
                  <a:lnTo>
                    <a:pt x="20" y="46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1CF46C23-3E98-4BAE-89CC-27230BE4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" y="1655"/>
              <a:ext cx="12" cy="18"/>
            </a:xfrm>
            <a:custGeom>
              <a:avLst/>
              <a:gdLst>
                <a:gd name="T0" fmla="+- 0 6426 6422"/>
                <a:gd name="T1" fmla="*/ T0 w 12"/>
                <a:gd name="T2" fmla="+- 0 1656 1656"/>
                <a:gd name="T3" fmla="*/ 1656 h 18"/>
                <a:gd name="T4" fmla="+- 0 6423 6422"/>
                <a:gd name="T5" fmla="*/ T4 w 12"/>
                <a:gd name="T6" fmla="+- 0 1659 1656"/>
                <a:gd name="T7" fmla="*/ 1659 h 18"/>
                <a:gd name="T8" fmla="+- 0 6422 6422"/>
                <a:gd name="T9" fmla="*/ T8 w 12"/>
                <a:gd name="T10" fmla="+- 0 1669 1656"/>
                <a:gd name="T11" fmla="*/ 1669 h 18"/>
                <a:gd name="T12" fmla="+- 0 6424 6422"/>
                <a:gd name="T13" fmla="*/ T12 w 12"/>
                <a:gd name="T14" fmla="+- 0 1673 1656"/>
                <a:gd name="T15" fmla="*/ 1673 h 18"/>
                <a:gd name="T16" fmla="+- 0 6430 6422"/>
                <a:gd name="T17" fmla="*/ T16 w 12"/>
                <a:gd name="T18" fmla="+- 0 1674 1656"/>
                <a:gd name="T19" fmla="*/ 1674 h 18"/>
                <a:gd name="T20" fmla="+- 0 6433 6422"/>
                <a:gd name="T21" fmla="*/ T20 w 12"/>
                <a:gd name="T22" fmla="+- 0 1670 1656"/>
                <a:gd name="T23" fmla="*/ 1670 h 18"/>
                <a:gd name="T24" fmla="+- 0 6434 6422"/>
                <a:gd name="T25" fmla="*/ T24 w 12"/>
                <a:gd name="T26" fmla="+- 0 1661 1656"/>
                <a:gd name="T27" fmla="*/ 1661 h 18"/>
                <a:gd name="T28" fmla="+- 0 6432 6422"/>
                <a:gd name="T29" fmla="*/ T28 w 12"/>
                <a:gd name="T30" fmla="+- 0 1657 1656"/>
                <a:gd name="T31" fmla="*/ 1657 h 18"/>
                <a:gd name="T32" fmla="+- 0 6426 6422"/>
                <a:gd name="T33" fmla="*/ T32 w 12"/>
                <a:gd name="T34" fmla="+- 0 1656 1656"/>
                <a:gd name="T35" fmla="*/ 1656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0" name="Freeform 774">
              <a:extLst>
                <a:ext uri="{FF2B5EF4-FFF2-40B4-BE49-F238E27FC236}">
                  <a16:creationId xmlns:a16="http://schemas.microsoft.com/office/drawing/2014/main" id="{CED441C3-96DA-4EDC-896A-B056A95F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" y="1684"/>
              <a:ext cx="32" cy="47"/>
            </a:xfrm>
            <a:custGeom>
              <a:avLst/>
              <a:gdLst>
                <a:gd name="T0" fmla="+- 0 6363 6353"/>
                <a:gd name="T1" fmla="*/ T0 w 32"/>
                <a:gd name="T2" fmla="+- 0 1685 1685"/>
                <a:gd name="T3" fmla="*/ 1685 h 47"/>
                <a:gd name="T4" fmla="+- 0 6356 6353"/>
                <a:gd name="T5" fmla="*/ T4 w 32"/>
                <a:gd name="T6" fmla="+- 0 1694 1685"/>
                <a:gd name="T7" fmla="*/ 1694 h 47"/>
                <a:gd name="T8" fmla="+- 0 6353 6353"/>
                <a:gd name="T9" fmla="*/ T8 w 32"/>
                <a:gd name="T10" fmla="+- 0 1719 1685"/>
                <a:gd name="T11" fmla="*/ 1719 h 47"/>
                <a:gd name="T12" fmla="+- 0 6358 6353"/>
                <a:gd name="T13" fmla="*/ T12 w 32"/>
                <a:gd name="T14" fmla="+- 0 1730 1685"/>
                <a:gd name="T15" fmla="*/ 1730 h 47"/>
                <a:gd name="T16" fmla="+- 0 6374 6353"/>
                <a:gd name="T17" fmla="*/ T16 w 32"/>
                <a:gd name="T18" fmla="+- 0 1732 1685"/>
                <a:gd name="T19" fmla="*/ 1732 h 47"/>
                <a:gd name="T20" fmla="+- 0 6381 6353"/>
                <a:gd name="T21" fmla="*/ T20 w 32"/>
                <a:gd name="T22" fmla="+- 0 1722 1685"/>
                <a:gd name="T23" fmla="*/ 1722 h 47"/>
                <a:gd name="T24" fmla="+- 0 6384 6353"/>
                <a:gd name="T25" fmla="*/ T24 w 32"/>
                <a:gd name="T26" fmla="+- 0 1697 1685"/>
                <a:gd name="T27" fmla="*/ 1697 h 47"/>
                <a:gd name="T28" fmla="+- 0 6379 6353"/>
                <a:gd name="T29" fmla="*/ T28 w 32"/>
                <a:gd name="T30" fmla="+- 0 1687 1685"/>
                <a:gd name="T31" fmla="*/ 1687 h 47"/>
                <a:gd name="T32" fmla="+- 0 6363 6353"/>
                <a:gd name="T33" fmla="*/ T32 w 32"/>
                <a:gd name="T34" fmla="+- 0 1685 1685"/>
                <a:gd name="T35" fmla="*/ 1685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1" y="47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1" name="Freeform 773">
              <a:extLst>
                <a:ext uri="{FF2B5EF4-FFF2-40B4-BE49-F238E27FC236}">
                  <a16:creationId xmlns:a16="http://schemas.microsoft.com/office/drawing/2014/main" id="{DD5BB221-E6EC-486F-8B16-242A4C01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" y="1700"/>
              <a:ext cx="12" cy="18"/>
            </a:xfrm>
            <a:custGeom>
              <a:avLst/>
              <a:gdLst>
                <a:gd name="T0" fmla="+- 0 6367 6363"/>
                <a:gd name="T1" fmla="*/ T0 w 12"/>
                <a:gd name="T2" fmla="+- 0 1701 1701"/>
                <a:gd name="T3" fmla="*/ 1701 h 18"/>
                <a:gd name="T4" fmla="+- 0 6364 6363"/>
                <a:gd name="T5" fmla="*/ T4 w 12"/>
                <a:gd name="T6" fmla="+- 0 1704 1701"/>
                <a:gd name="T7" fmla="*/ 1704 h 18"/>
                <a:gd name="T8" fmla="+- 0 6363 6363"/>
                <a:gd name="T9" fmla="*/ T8 w 12"/>
                <a:gd name="T10" fmla="+- 0 1714 1701"/>
                <a:gd name="T11" fmla="*/ 1714 h 18"/>
                <a:gd name="T12" fmla="+- 0 6365 6363"/>
                <a:gd name="T13" fmla="*/ T12 w 12"/>
                <a:gd name="T14" fmla="+- 0 1718 1701"/>
                <a:gd name="T15" fmla="*/ 1718 h 18"/>
                <a:gd name="T16" fmla="+- 0 6368 6363"/>
                <a:gd name="T17" fmla="*/ T16 w 12"/>
                <a:gd name="T18" fmla="+- 0 1718 1701"/>
                <a:gd name="T19" fmla="*/ 1718 h 18"/>
                <a:gd name="T20" fmla="+- 0 6371 6363"/>
                <a:gd name="T21" fmla="*/ T20 w 12"/>
                <a:gd name="T22" fmla="+- 0 1719 1701"/>
                <a:gd name="T23" fmla="*/ 1719 h 18"/>
                <a:gd name="T24" fmla="+- 0 6374 6363"/>
                <a:gd name="T25" fmla="*/ T24 w 12"/>
                <a:gd name="T26" fmla="+- 0 1715 1701"/>
                <a:gd name="T27" fmla="*/ 1715 h 18"/>
                <a:gd name="T28" fmla="+- 0 6375 6363"/>
                <a:gd name="T29" fmla="*/ T28 w 12"/>
                <a:gd name="T30" fmla="+- 0 1706 1701"/>
                <a:gd name="T31" fmla="*/ 1706 h 18"/>
                <a:gd name="T32" fmla="+- 0 6373 6363"/>
                <a:gd name="T33" fmla="*/ T32 w 12"/>
                <a:gd name="T34" fmla="+- 0 1702 1701"/>
                <a:gd name="T35" fmla="*/ 1702 h 18"/>
                <a:gd name="T36" fmla="+- 0 6367 6363"/>
                <a:gd name="T37" fmla="*/ T36 w 12"/>
                <a:gd name="T38" fmla="+- 0 1701 1701"/>
                <a:gd name="T39" fmla="*/ 1701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2" name="AutoShape 772">
              <a:extLst>
                <a:ext uri="{FF2B5EF4-FFF2-40B4-BE49-F238E27FC236}">
                  <a16:creationId xmlns:a16="http://schemas.microsoft.com/office/drawing/2014/main" id="{1435F957-3A4A-4BBA-85CE-344ED74C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" y="1548"/>
              <a:ext cx="325" cy="414"/>
            </a:xfrm>
            <a:custGeom>
              <a:avLst/>
              <a:gdLst>
                <a:gd name="T0" fmla="+- 0 6278 6221"/>
                <a:gd name="T1" fmla="*/ T0 w 325"/>
                <a:gd name="T2" fmla="+- 0 1800 1549"/>
                <a:gd name="T3" fmla="*/ 1800 h 414"/>
                <a:gd name="T4" fmla="+- 0 6258 6221"/>
                <a:gd name="T5" fmla="*/ T4 w 325"/>
                <a:gd name="T6" fmla="+- 0 1788 1549"/>
                <a:gd name="T7" fmla="*/ 1788 h 414"/>
                <a:gd name="T8" fmla="+- 0 6241 6221"/>
                <a:gd name="T9" fmla="*/ T8 w 325"/>
                <a:gd name="T10" fmla="+- 0 1770 1549"/>
                <a:gd name="T11" fmla="*/ 1770 h 414"/>
                <a:gd name="T12" fmla="+- 0 6228 6221"/>
                <a:gd name="T13" fmla="*/ T12 w 325"/>
                <a:gd name="T14" fmla="+- 0 1748 1549"/>
                <a:gd name="T15" fmla="*/ 1748 h 414"/>
                <a:gd name="T16" fmla="+- 0 6221 6221"/>
                <a:gd name="T17" fmla="*/ T16 w 325"/>
                <a:gd name="T18" fmla="+- 0 1726 1549"/>
                <a:gd name="T19" fmla="*/ 1726 h 414"/>
                <a:gd name="T20" fmla="+- 0 6226 6221"/>
                <a:gd name="T21" fmla="*/ T20 w 325"/>
                <a:gd name="T22" fmla="+- 0 1751 1549"/>
                <a:gd name="T23" fmla="*/ 1751 h 414"/>
                <a:gd name="T24" fmla="+- 0 6237 6221"/>
                <a:gd name="T25" fmla="*/ T24 w 325"/>
                <a:gd name="T26" fmla="+- 0 1773 1549"/>
                <a:gd name="T27" fmla="*/ 1773 h 414"/>
                <a:gd name="T28" fmla="+- 0 6255 6221"/>
                <a:gd name="T29" fmla="*/ T28 w 325"/>
                <a:gd name="T30" fmla="+- 0 1791 1549"/>
                <a:gd name="T31" fmla="*/ 1791 h 414"/>
                <a:gd name="T32" fmla="+- 0 6278 6221"/>
                <a:gd name="T33" fmla="*/ T32 w 325"/>
                <a:gd name="T34" fmla="+- 0 1800 1549"/>
                <a:gd name="T35" fmla="*/ 1800 h 414"/>
                <a:gd name="T36" fmla="+- 0 6285 6221"/>
                <a:gd name="T37" fmla="*/ T36 w 325"/>
                <a:gd name="T38" fmla="+- 0 1776 1549"/>
                <a:gd name="T39" fmla="*/ 1776 h 414"/>
                <a:gd name="T40" fmla="+- 0 6269 6221"/>
                <a:gd name="T41" fmla="*/ T40 w 325"/>
                <a:gd name="T42" fmla="+- 0 1764 1549"/>
                <a:gd name="T43" fmla="*/ 1764 h 414"/>
                <a:gd name="T44" fmla="+- 0 6256 6221"/>
                <a:gd name="T45" fmla="*/ T44 w 325"/>
                <a:gd name="T46" fmla="+- 0 1749 1549"/>
                <a:gd name="T47" fmla="*/ 1749 h 414"/>
                <a:gd name="T48" fmla="+- 0 6245 6221"/>
                <a:gd name="T49" fmla="*/ T48 w 325"/>
                <a:gd name="T50" fmla="+- 0 1733 1549"/>
                <a:gd name="T51" fmla="*/ 1733 h 414"/>
                <a:gd name="T52" fmla="+- 0 6236 6221"/>
                <a:gd name="T53" fmla="*/ T52 w 325"/>
                <a:gd name="T54" fmla="+- 0 1715 1549"/>
                <a:gd name="T55" fmla="*/ 1715 h 414"/>
                <a:gd name="T56" fmla="+- 0 6243 6221"/>
                <a:gd name="T57" fmla="*/ T56 w 325"/>
                <a:gd name="T58" fmla="+- 0 1736 1549"/>
                <a:gd name="T59" fmla="*/ 1736 h 414"/>
                <a:gd name="T60" fmla="+- 0 6253 6221"/>
                <a:gd name="T61" fmla="*/ T60 w 325"/>
                <a:gd name="T62" fmla="+- 0 1754 1549"/>
                <a:gd name="T63" fmla="*/ 1754 h 414"/>
                <a:gd name="T64" fmla="+- 0 6266 6221"/>
                <a:gd name="T65" fmla="*/ T64 w 325"/>
                <a:gd name="T66" fmla="+- 0 1768 1549"/>
                <a:gd name="T67" fmla="*/ 1768 h 414"/>
                <a:gd name="T68" fmla="+- 0 6285 6221"/>
                <a:gd name="T69" fmla="*/ T68 w 325"/>
                <a:gd name="T70" fmla="+- 0 1776 1549"/>
                <a:gd name="T71" fmla="*/ 1776 h 414"/>
                <a:gd name="T72" fmla="+- 0 6486 6221"/>
                <a:gd name="T73" fmla="*/ T72 w 325"/>
                <a:gd name="T74" fmla="+- 0 1955 1549"/>
                <a:gd name="T75" fmla="*/ 1955 h 414"/>
                <a:gd name="T76" fmla="+- 0 6441 6221"/>
                <a:gd name="T77" fmla="*/ T76 w 325"/>
                <a:gd name="T78" fmla="+- 0 1936 1549"/>
                <a:gd name="T79" fmla="*/ 1936 h 414"/>
                <a:gd name="T80" fmla="+- 0 6421 6221"/>
                <a:gd name="T81" fmla="*/ T80 w 325"/>
                <a:gd name="T82" fmla="+- 0 1928 1549"/>
                <a:gd name="T83" fmla="*/ 1928 h 414"/>
                <a:gd name="T84" fmla="+- 0 6359 6221"/>
                <a:gd name="T85" fmla="*/ T84 w 325"/>
                <a:gd name="T86" fmla="+- 0 1920 1549"/>
                <a:gd name="T87" fmla="*/ 1920 h 414"/>
                <a:gd name="T88" fmla="+- 0 6297 6221"/>
                <a:gd name="T89" fmla="*/ T88 w 325"/>
                <a:gd name="T90" fmla="+- 0 1932 1549"/>
                <a:gd name="T91" fmla="*/ 1932 h 414"/>
                <a:gd name="T92" fmla="+- 0 6235 6221"/>
                <a:gd name="T93" fmla="*/ T92 w 325"/>
                <a:gd name="T94" fmla="+- 0 1962 1549"/>
                <a:gd name="T95" fmla="*/ 1962 h 414"/>
                <a:gd name="T96" fmla="+- 0 6247 6221"/>
                <a:gd name="T97" fmla="*/ T96 w 325"/>
                <a:gd name="T98" fmla="+- 0 1962 1549"/>
                <a:gd name="T99" fmla="*/ 1962 h 414"/>
                <a:gd name="T100" fmla="+- 0 6300 6221"/>
                <a:gd name="T101" fmla="*/ T100 w 325"/>
                <a:gd name="T102" fmla="+- 0 1946 1549"/>
                <a:gd name="T103" fmla="*/ 1946 h 414"/>
                <a:gd name="T104" fmla="+- 0 6383 6221"/>
                <a:gd name="T105" fmla="*/ T104 w 325"/>
                <a:gd name="T106" fmla="+- 0 1936 1549"/>
                <a:gd name="T107" fmla="*/ 1936 h 414"/>
                <a:gd name="T108" fmla="+- 0 6486 6221"/>
                <a:gd name="T109" fmla="*/ T108 w 325"/>
                <a:gd name="T110" fmla="+- 0 1955 1549"/>
                <a:gd name="T111" fmla="*/ 1955 h 414"/>
                <a:gd name="T112" fmla="+- 0 6545 6221"/>
                <a:gd name="T113" fmla="*/ T112 w 325"/>
                <a:gd name="T114" fmla="+- 0 1602 1549"/>
                <a:gd name="T115" fmla="*/ 1602 h 414"/>
                <a:gd name="T116" fmla="+- 0 6538 6221"/>
                <a:gd name="T117" fmla="*/ T116 w 325"/>
                <a:gd name="T118" fmla="+- 0 1583 1549"/>
                <a:gd name="T119" fmla="*/ 1583 h 414"/>
                <a:gd name="T120" fmla="+- 0 6526 6221"/>
                <a:gd name="T121" fmla="*/ T120 w 325"/>
                <a:gd name="T122" fmla="+- 0 1568 1549"/>
                <a:gd name="T123" fmla="*/ 1568 h 414"/>
                <a:gd name="T124" fmla="+- 0 6509 6221"/>
                <a:gd name="T125" fmla="*/ T124 w 325"/>
                <a:gd name="T126" fmla="+- 0 1557 1549"/>
                <a:gd name="T127" fmla="*/ 1557 h 414"/>
                <a:gd name="T128" fmla="+- 0 6489 6221"/>
                <a:gd name="T129" fmla="*/ T128 w 325"/>
                <a:gd name="T130" fmla="+- 0 1549 1549"/>
                <a:gd name="T131" fmla="*/ 1549 h 414"/>
                <a:gd name="T132" fmla="+- 0 6503 6221"/>
                <a:gd name="T133" fmla="*/ T132 w 325"/>
                <a:gd name="T134" fmla="+- 0 1561 1549"/>
                <a:gd name="T135" fmla="*/ 1561 h 414"/>
                <a:gd name="T136" fmla="+- 0 6516 6221"/>
                <a:gd name="T137" fmla="*/ T136 w 325"/>
                <a:gd name="T138" fmla="+- 0 1573 1549"/>
                <a:gd name="T139" fmla="*/ 1573 h 414"/>
                <a:gd name="T140" fmla="+- 0 6545 6221"/>
                <a:gd name="T141" fmla="*/ T140 w 325"/>
                <a:gd name="T142" fmla="+- 0 1602 1549"/>
                <a:gd name="T143" fmla="*/ 1602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325" h="414">
                  <a:moveTo>
                    <a:pt x="57" y="251"/>
                  </a:moveTo>
                  <a:lnTo>
                    <a:pt x="37" y="239"/>
                  </a:lnTo>
                  <a:lnTo>
                    <a:pt x="20" y="221"/>
                  </a:lnTo>
                  <a:lnTo>
                    <a:pt x="7" y="199"/>
                  </a:lnTo>
                  <a:lnTo>
                    <a:pt x="0" y="177"/>
                  </a:lnTo>
                  <a:lnTo>
                    <a:pt x="5" y="202"/>
                  </a:lnTo>
                  <a:lnTo>
                    <a:pt x="16" y="224"/>
                  </a:lnTo>
                  <a:lnTo>
                    <a:pt x="34" y="242"/>
                  </a:lnTo>
                  <a:lnTo>
                    <a:pt x="57" y="251"/>
                  </a:lnTo>
                  <a:moveTo>
                    <a:pt x="64" y="227"/>
                  </a:moveTo>
                  <a:lnTo>
                    <a:pt x="48" y="215"/>
                  </a:lnTo>
                  <a:lnTo>
                    <a:pt x="35" y="200"/>
                  </a:lnTo>
                  <a:lnTo>
                    <a:pt x="24" y="184"/>
                  </a:lnTo>
                  <a:lnTo>
                    <a:pt x="15" y="166"/>
                  </a:lnTo>
                  <a:lnTo>
                    <a:pt x="22" y="187"/>
                  </a:lnTo>
                  <a:lnTo>
                    <a:pt x="32" y="205"/>
                  </a:lnTo>
                  <a:lnTo>
                    <a:pt x="45" y="219"/>
                  </a:lnTo>
                  <a:lnTo>
                    <a:pt x="64" y="227"/>
                  </a:lnTo>
                  <a:moveTo>
                    <a:pt x="265" y="406"/>
                  </a:moveTo>
                  <a:lnTo>
                    <a:pt x="220" y="387"/>
                  </a:lnTo>
                  <a:lnTo>
                    <a:pt x="200" y="379"/>
                  </a:lnTo>
                  <a:lnTo>
                    <a:pt x="138" y="371"/>
                  </a:lnTo>
                  <a:lnTo>
                    <a:pt x="76" y="383"/>
                  </a:lnTo>
                  <a:lnTo>
                    <a:pt x="14" y="413"/>
                  </a:lnTo>
                  <a:lnTo>
                    <a:pt x="26" y="413"/>
                  </a:lnTo>
                  <a:lnTo>
                    <a:pt x="79" y="397"/>
                  </a:lnTo>
                  <a:lnTo>
                    <a:pt x="162" y="387"/>
                  </a:lnTo>
                  <a:lnTo>
                    <a:pt x="265" y="406"/>
                  </a:lnTo>
                  <a:moveTo>
                    <a:pt x="324" y="53"/>
                  </a:moveTo>
                  <a:lnTo>
                    <a:pt x="317" y="34"/>
                  </a:lnTo>
                  <a:lnTo>
                    <a:pt x="305" y="19"/>
                  </a:lnTo>
                  <a:lnTo>
                    <a:pt x="288" y="8"/>
                  </a:lnTo>
                  <a:lnTo>
                    <a:pt x="268" y="0"/>
                  </a:lnTo>
                  <a:lnTo>
                    <a:pt x="282" y="12"/>
                  </a:lnTo>
                  <a:lnTo>
                    <a:pt x="295" y="24"/>
                  </a:lnTo>
                  <a:lnTo>
                    <a:pt x="324" y="5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83" name="Picture 771">
              <a:extLst>
                <a:ext uri="{FF2B5EF4-FFF2-40B4-BE49-F238E27FC236}">
                  <a16:creationId xmlns:a16="http://schemas.microsoft.com/office/drawing/2014/main" id="{33FE2926-D55F-4426-A2F6-A66414EFE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" y="2062"/>
              <a:ext cx="18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770">
              <a:extLst>
                <a:ext uri="{FF2B5EF4-FFF2-40B4-BE49-F238E27FC236}">
                  <a16:creationId xmlns:a16="http://schemas.microsoft.com/office/drawing/2014/main" id="{272623DC-2630-4ADA-9466-B007D43C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" y="1413"/>
              <a:ext cx="236" cy="58"/>
            </a:xfrm>
            <a:custGeom>
              <a:avLst/>
              <a:gdLst>
                <a:gd name="T0" fmla="+- 0 5707 5642"/>
                <a:gd name="T1" fmla="*/ T0 w 236"/>
                <a:gd name="T2" fmla="+- 0 1414 1414"/>
                <a:gd name="T3" fmla="*/ 1414 h 58"/>
                <a:gd name="T4" fmla="+- 0 5676 5642"/>
                <a:gd name="T5" fmla="*/ T4 w 236"/>
                <a:gd name="T6" fmla="+- 0 1416 1414"/>
                <a:gd name="T7" fmla="*/ 1416 h 58"/>
                <a:gd name="T8" fmla="+- 0 5647 5642"/>
                <a:gd name="T9" fmla="*/ T8 w 236"/>
                <a:gd name="T10" fmla="+- 0 1427 1414"/>
                <a:gd name="T11" fmla="*/ 1427 h 58"/>
                <a:gd name="T12" fmla="+- 0 5642 5642"/>
                <a:gd name="T13" fmla="*/ T12 w 236"/>
                <a:gd name="T14" fmla="+- 0 1444 1414"/>
                <a:gd name="T15" fmla="*/ 1444 h 58"/>
                <a:gd name="T16" fmla="+- 0 5666 5642"/>
                <a:gd name="T17" fmla="*/ T16 w 236"/>
                <a:gd name="T18" fmla="+- 0 1461 1414"/>
                <a:gd name="T19" fmla="*/ 1461 h 58"/>
                <a:gd name="T20" fmla="+- 0 5725 5642"/>
                <a:gd name="T21" fmla="*/ T20 w 236"/>
                <a:gd name="T22" fmla="+- 0 1470 1414"/>
                <a:gd name="T23" fmla="*/ 1470 h 58"/>
                <a:gd name="T24" fmla="+- 0 5794 5642"/>
                <a:gd name="T25" fmla="*/ T24 w 236"/>
                <a:gd name="T26" fmla="+- 0 1472 1414"/>
                <a:gd name="T27" fmla="*/ 1472 h 58"/>
                <a:gd name="T28" fmla="+- 0 5842 5642"/>
                <a:gd name="T29" fmla="*/ T28 w 236"/>
                <a:gd name="T30" fmla="+- 0 1470 1414"/>
                <a:gd name="T31" fmla="*/ 1470 h 58"/>
                <a:gd name="T32" fmla="+- 0 5869 5642"/>
                <a:gd name="T33" fmla="*/ T32 w 236"/>
                <a:gd name="T34" fmla="+- 0 1469 1414"/>
                <a:gd name="T35" fmla="*/ 1469 h 58"/>
                <a:gd name="T36" fmla="+- 0 5878 5642"/>
                <a:gd name="T37" fmla="*/ T36 w 236"/>
                <a:gd name="T38" fmla="+- 0 1468 1414"/>
                <a:gd name="T39" fmla="*/ 1468 h 58"/>
                <a:gd name="T40" fmla="+- 0 5789 5642"/>
                <a:gd name="T41" fmla="*/ T40 w 236"/>
                <a:gd name="T42" fmla="+- 0 1435 1414"/>
                <a:gd name="T43" fmla="*/ 1435 h 58"/>
                <a:gd name="T44" fmla="+- 0 5738 5642"/>
                <a:gd name="T45" fmla="*/ T44 w 236"/>
                <a:gd name="T46" fmla="+- 0 1418 1414"/>
                <a:gd name="T47" fmla="*/ 1418 h 58"/>
                <a:gd name="T48" fmla="+- 0 5707 5642"/>
                <a:gd name="T49" fmla="*/ T48 w 236"/>
                <a:gd name="T50" fmla="+- 0 1414 1414"/>
                <a:gd name="T51" fmla="*/ 1414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36" h="58">
                  <a:moveTo>
                    <a:pt x="65" y="0"/>
                  </a:moveTo>
                  <a:lnTo>
                    <a:pt x="34" y="2"/>
                  </a:lnTo>
                  <a:lnTo>
                    <a:pt x="5" y="13"/>
                  </a:lnTo>
                  <a:lnTo>
                    <a:pt x="0" y="30"/>
                  </a:lnTo>
                  <a:lnTo>
                    <a:pt x="24" y="47"/>
                  </a:lnTo>
                  <a:lnTo>
                    <a:pt x="83" y="56"/>
                  </a:lnTo>
                  <a:lnTo>
                    <a:pt x="152" y="58"/>
                  </a:lnTo>
                  <a:lnTo>
                    <a:pt x="200" y="56"/>
                  </a:lnTo>
                  <a:lnTo>
                    <a:pt x="227" y="55"/>
                  </a:lnTo>
                  <a:lnTo>
                    <a:pt x="236" y="54"/>
                  </a:lnTo>
                  <a:lnTo>
                    <a:pt x="147" y="21"/>
                  </a:lnTo>
                  <a:lnTo>
                    <a:pt x="96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5" name="Freeform 769">
              <a:extLst>
                <a:ext uri="{FF2B5EF4-FFF2-40B4-BE49-F238E27FC236}">
                  <a16:creationId xmlns:a16="http://schemas.microsoft.com/office/drawing/2014/main" id="{F4748133-932E-494A-80F7-5A3FEE51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1428"/>
              <a:ext cx="180" cy="35"/>
            </a:xfrm>
            <a:custGeom>
              <a:avLst/>
              <a:gdLst>
                <a:gd name="T0" fmla="+- 0 5709 5661"/>
                <a:gd name="T1" fmla="*/ T0 w 180"/>
                <a:gd name="T2" fmla="+- 0 1428 1428"/>
                <a:gd name="T3" fmla="*/ 1428 h 35"/>
                <a:gd name="T4" fmla="+- 0 5685 5661"/>
                <a:gd name="T5" fmla="*/ T4 w 180"/>
                <a:gd name="T6" fmla="+- 0 1429 1428"/>
                <a:gd name="T7" fmla="*/ 1429 h 35"/>
                <a:gd name="T8" fmla="+- 0 5665 5661"/>
                <a:gd name="T9" fmla="*/ T8 w 180"/>
                <a:gd name="T10" fmla="+- 0 1433 1428"/>
                <a:gd name="T11" fmla="*/ 1433 h 35"/>
                <a:gd name="T12" fmla="+- 0 5661 5661"/>
                <a:gd name="T13" fmla="*/ T12 w 180"/>
                <a:gd name="T14" fmla="+- 0 1443 1428"/>
                <a:gd name="T15" fmla="*/ 1443 h 35"/>
                <a:gd name="T16" fmla="+- 0 5680 5661"/>
                <a:gd name="T17" fmla="*/ T16 w 180"/>
                <a:gd name="T18" fmla="+- 0 1453 1428"/>
                <a:gd name="T19" fmla="*/ 1453 h 35"/>
                <a:gd name="T20" fmla="+- 0 5726 5661"/>
                <a:gd name="T21" fmla="*/ T20 w 180"/>
                <a:gd name="T22" fmla="+- 0 1460 1428"/>
                <a:gd name="T23" fmla="*/ 1460 h 35"/>
                <a:gd name="T24" fmla="+- 0 5778 5661"/>
                <a:gd name="T25" fmla="*/ T24 w 180"/>
                <a:gd name="T26" fmla="+- 0 1462 1428"/>
                <a:gd name="T27" fmla="*/ 1462 h 35"/>
                <a:gd name="T28" fmla="+- 0 5814 5661"/>
                <a:gd name="T29" fmla="*/ T28 w 180"/>
                <a:gd name="T30" fmla="+- 0 1463 1428"/>
                <a:gd name="T31" fmla="*/ 1463 h 35"/>
                <a:gd name="T32" fmla="+- 0 5834 5661"/>
                <a:gd name="T33" fmla="*/ T32 w 180"/>
                <a:gd name="T34" fmla="+- 0 1463 1428"/>
                <a:gd name="T35" fmla="*/ 1463 h 35"/>
                <a:gd name="T36" fmla="+- 0 5841 5661"/>
                <a:gd name="T37" fmla="*/ T36 w 180"/>
                <a:gd name="T38" fmla="+- 0 1463 1428"/>
                <a:gd name="T39" fmla="*/ 1463 h 35"/>
                <a:gd name="T40" fmla="+- 0 5772 5661"/>
                <a:gd name="T41" fmla="*/ T40 w 180"/>
                <a:gd name="T42" fmla="+- 0 1442 1428"/>
                <a:gd name="T43" fmla="*/ 1442 h 35"/>
                <a:gd name="T44" fmla="+- 0 5733 5661"/>
                <a:gd name="T45" fmla="*/ T44 w 180"/>
                <a:gd name="T46" fmla="+- 0 1432 1428"/>
                <a:gd name="T47" fmla="*/ 1432 h 35"/>
                <a:gd name="T48" fmla="+- 0 5709 5661"/>
                <a:gd name="T49" fmla="*/ T48 w 180"/>
                <a:gd name="T50" fmla="+- 0 1428 1428"/>
                <a:gd name="T51" fmla="*/ 1428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0" h="35">
                  <a:moveTo>
                    <a:pt x="48" y="0"/>
                  </a:moveTo>
                  <a:lnTo>
                    <a:pt x="24" y="1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9" y="25"/>
                  </a:lnTo>
                  <a:lnTo>
                    <a:pt x="65" y="32"/>
                  </a:lnTo>
                  <a:lnTo>
                    <a:pt x="117" y="34"/>
                  </a:lnTo>
                  <a:lnTo>
                    <a:pt x="153" y="35"/>
                  </a:lnTo>
                  <a:lnTo>
                    <a:pt x="173" y="35"/>
                  </a:lnTo>
                  <a:lnTo>
                    <a:pt x="180" y="35"/>
                  </a:lnTo>
                  <a:lnTo>
                    <a:pt x="111" y="14"/>
                  </a:lnTo>
                  <a:lnTo>
                    <a:pt x="72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6" name="Freeform 768">
              <a:extLst>
                <a:ext uri="{FF2B5EF4-FFF2-40B4-BE49-F238E27FC236}">
                  <a16:creationId xmlns:a16="http://schemas.microsoft.com/office/drawing/2014/main" id="{8D7D43AB-209F-4BD3-B72E-319E8BE2E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1538"/>
              <a:ext cx="146" cy="39"/>
            </a:xfrm>
            <a:custGeom>
              <a:avLst/>
              <a:gdLst>
                <a:gd name="T0" fmla="+- 0 5750 5697"/>
                <a:gd name="T1" fmla="*/ T0 w 146"/>
                <a:gd name="T2" fmla="+- 0 1539 1539"/>
                <a:gd name="T3" fmla="*/ 1539 h 39"/>
                <a:gd name="T4" fmla="+- 0 5730 5697"/>
                <a:gd name="T5" fmla="*/ T4 w 146"/>
                <a:gd name="T6" fmla="+- 0 1542 1539"/>
                <a:gd name="T7" fmla="*/ 1542 h 39"/>
                <a:gd name="T8" fmla="+- 0 5712 5697"/>
                <a:gd name="T9" fmla="*/ T8 w 146"/>
                <a:gd name="T10" fmla="+- 0 1548 1539"/>
                <a:gd name="T11" fmla="*/ 1548 h 39"/>
                <a:gd name="T12" fmla="+- 0 5697 5697"/>
                <a:gd name="T13" fmla="*/ T12 w 146"/>
                <a:gd name="T14" fmla="+- 0 1559 1539"/>
                <a:gd name="T15" fmla="*/ 1559 h 39"/>
                <a:gd name="T16" fmla="+- 0 5697 5697"/>
                <a:gd name="T17" fmla="*/ T16 w 146"/>
                <a:gd name="T18" fmla="+- 0 1571 1539"/>
                <a:gd name="T19" fmla="*/ 1571 h 39"/>
                <a:gd name="T20" fmla="+- 0 5714 5697"/>
                <a:gd name="T21" fmla="*/ T20 w 146"/>
                <a:gd name="T22" fmla="+- 0 1577 1539"/>
                <a:gd name="T23" fmla="*/ 1577 h 39"/>
                <a:gd name="T24" fmla="+- 0 5793 5697"/>
                <a:gd name="T25" fmla="*/ T24 w 146"/>
                <a:gd name="T26" fmla="+- 0 1561 1539"/>
                <a:gd name="T27" fmla="*/ 1561 h 39"/>
                <a:gd name="T28" fmla="+- 0 5842 5697"/>
                <a:gd name="T29" fmla="*/ T28 w 146"/>
                <a:gd name="T30" fmla="+- 0 1544 1539"/>
                <a:gd name="T31" fmla="*/ 1544 h 39"/>
                <a:gd name="T32" fmla="+- 0 5783 5697"/>
                <a:gd name="T33" fmla="*/ T32 w 146"/>
                <a:gd name="T34" fmla="+- 0 1540 1539"/>
                <a:gd name="T35" fmla="*/ 1540 h 39"/>
                <a:gd name="T36" fmla="+- 0 5750 5697"/>
                <a:gd name="T37" fmla="*/ T36 w 146"/>
                <a:gd name="T38" fmla="+- 0 1539 1539"/>
                <a:gd name="T39" fmla="*/ 1539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46" h="39">
                  <a:moveTo>
                    <a:pt x="53" y="0"/>
                  </a:moveTo>
                  <a:lnTo>
                    <a:pt x="33" y="3"/>
                  </a:lnTo>
                  <a:lnTo>
                    <a:pt x="15" y="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7" y="38"/>
                  </a:lnTo>
                  <a:lnTo>
                    <a:pt x="96" y="22"/>
                  </a:lnTo>
                  <a:lnTo>
                    <a:pt x="145" y="5"/>
                  </a:lnTo>
                  <a:lnTo>
                    <a:pt x="86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7" name="Freeform 767">
              <a:extLst>
                <a:ext uri="{FF2B5EF4-FFF2-40B4-BE49-F238E27FC236}">
                  <a16:creationId xmlns:a16="http://schemas.microsoft.com/office/drawing/2014/main" id="{1DF05A91-FC59-48FD-B86F-D544BDE0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1547"/>
              <a:ext cx="111" cy="22"/>
            </a:xfrm>
            <a:custGeom>
              <a:avLst/>
              <a:gdLst>
                <a:gd name="T0" fmla="+- 0 5774 5708"/>
                <a:gd name="T1" fmla="*/ T0 w 111"/>
                <a:gd name="T2" fmla="+- 0 1547 1547"/>
                <a:gd name="T3" fmla="*/ 1547 h 22"/>
                <a:gd name="T4" fmla="+- 0 5709 5708"/>
                <a:gd name="T5" fmla="*/ T4 w 111"/>
                <a:gd name="T6" fmla="+- 0 1561 1547"/>
                <a:gd name="T7" fmla="*/ 1561 h 22"/>
                <a:gd name="T8" fmla="+- 0 5708 5708"/>
                <a:gd name="T9" fmla="*/ T8 w 111"/>
                <a:gd name="T10" fmla="+- 0 1567 1547"/>
                <a:gd name="T11" fmla="*/ 1567 h 22"/>
                <a:gd name="T12" fmla="+- 0 5721 5708"/>
                <a:gd name="T13" fmla="*/ T12 w 111"/>
                <a:gd name="T14" fmla="+- 0 1569 1547"/>
                <a:gd name="T15" fmla="*/ 1569 h 22"/>
                <a:gd name="T16" fmla="+- 0 5781 5708"/>
                <a:gd name="T17" fmla="*/ T16 w 111"/>
                <a:gd name="T18" fmla="+- 0 1558 1547"/>
                <a:gd name="T19" fmla="*/ 1558 h 22"/>
                <a:gd name="T20" fmla="+- 0 5819 5708"/>
                <a:gd name="T21" fmla="*/ T20 w 111"/>
                <a:gd name="T22" fmla="+- 0 1548 1547"/>
                <a:gd name="T23" fmla="*/ 1548 h 22"/>
                <a:gd name="T24" fmla="+- 0 5774 5708"/>
                <a:gd name="T25" fmla="*/ T24 w 111"/>
                <a:gd name="T26" fmla="+- 0 1547 1547"/>
                <a:gd name="T27" fmla="*/ 154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1" h="22">
                  <a:moveTo>
                    <a:pt x="66" y="0"/>
                  </a:moveTo>
                  <a:lnTo>
                    <a:pt x="1" y="14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73" y="11"/>
                  </a:lnTo>
                  <a:lnTo>
                    <a:pt x="111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8" name="Freeform 766">
              <a:extLst>
                <a:ext uri="{FF2B5EF4-FFF2-40B4-BE49-F238E27FC236}">
                  <a16:creationId xmlns:a16="http://schemas.microsoft.com/office/drawing/2014/main" id="{BD0D027D-19D4-4A40-A290-FCF7CE90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" y="1320"/>
              <a:ext cx="122" cy="91"/>
            </a:xfrm>
            <a:custGeom>
              <a:avLst/>
              <a:gdLst>
                <a:gd name="T0" fmla="+- 0 5735 5730"/>
                <a:gd name="T1" fmla="*/ T0 w 122"/>
                <a:gd name="T2" fmla="+- 0 1321 1321"/>
                <a:gd name="T3" fmla="*/ 1321 h 91"/>
                <a:gd name="T4" fmla="+- 0 5768 5730"/>
                <a:gd name="T5" fmla="*/ T4 w 122"/>
                <a:gd name="T6" fmla="+- 0 1374 1321"/>
                <a:gd name="T7" fmla="*/ 1374 h 91"/>
                <a:gd name="T8" fmla="+- 0 5852 5730"/>
                <a:gd name="T9" fmla="*/ T8 w 122"/>
                <a:gd name="T10" fmla="+- 0 1411 1321"/>
                <a:gd name="T11" fmla="*/ 1411 h 91"/>
                <a:gd name="T12" fmla="+- 0 5849 5730"/>
                <a:gd name="T13" fmla="*/ T12 w 122"/>
                <a:gd name="T14" fmla="+- 0 1407 1321"/>
                <a:gd name="T15" fmla="*/ 1407 h 91"/>
                <a:gd name="T16" fmla="+- 0 5784 5730"/>
                <a:gd name="T17" fmla="*/ T16 w 122"/>
                <a:gd name="T18" fmla="+- 0 1345 1321"/>
                <a:gd name="T19" fmla="*/ 1345 h 91"/>
                <a:gd name="T20" fmla="+- 0 5735 5730"/>
                <a:gd name="T21" fmla="*/ T20 w 122"/>
                <a:gd name="T22" fmla="+- 0 1321 1321"/>
                <a:gd name="T23" fmla="*/ 1321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2" h="91">
                  <a:moveTo>
                    <a:pt x="5" y="0"/>
                  </a:moveTo>
                  <a:lnTo>
                    <a:pt x="38" y="53"/>
                  </a:lnTo>
                  <a:lnTo>
                    <a:pt x="122" y="90"/>
                  </a:lnTo>
                  <a:lnTo>
                    <a:pt x="119" y="86"/>
                  </a:lnTo>
                  <a:lnTo>
                    <a:pt x="5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9" name="Freeform 765">
              <a:extLst>
                <a:ext uri="{FF2B5EF4-FFF2-40B4-BE49-F238E27FC236}">
                  <a16:creationId xmlns:a16="http://schemas.microsoft.com/office/drawing/2014/main" id="{412D7AEC-C9C1-4383-9221-6057F291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1329"/>
              <a:ext cx="93" cy="68"/>
            </a:xfrm>
            <a:custGeom>
              <a:avLst/>
              <a:gdLst>
                <a:gd name="T0" fmla="+- 0 5744 5741"/>
                <a:gd name="T1" fmla="*/ T0 w 93"/>
                <a:gd name="T2" fmla="+- 0 1330 1330"/>
                <a:gd name="T3" fmla="*/ 1330 h 68"/>
                <a:gd name="T4" fmla="+- 0 5793 5741"/>
                <a:gd name="T5" fmla="*/ T4 w 93"/>
                <a:gd name="T6" fmla="+- 0 1377 1330"/>
                <a:gd name="T7" fmla="*/ 1377 h 68"/>
                <a:gd name="T8" fmla="+- 0 5833 5741"/>
                <a:gd name="T9" fmla="*/ T8 w 93"/>
                <a:gd name="T10" fmla="+- 0 1398 1330"/>
                <a:gd name="T11" fmla="*/ 1398 h 68"/>
                <a:gd name="T12" fmla="+- 0 5831 5741"/>
                <a:gd name="T13" fmla="*/ T12 w 93"/>
                <a:gd name="T14" fmla="+- 0 1395 1330"/>
                <a:gd name="T15" fmla="*/ 1395 h 68"/>
                <a:gd name="T16" fmla="+- 0 5780 5741"/>
                <a:gd name="T17" fmla="*/ T16 w 93"/>
                <a:gd name="T18" fmla="+- 0 1350 1330"/>
                <a:gd name="T19" fmla="*/ 1350 h 68"/>
                <a:gd name="T20" fmla="+- 0 5744 5741"/>
                <a:gd name="T21" fmla="*/ T20 w 93"/>
                <a:gd name="T22" fmla="+- 0 1330 1330"/>
                <a:gd name="T23" fmla="*/ 1330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3" h="68">
                  <a:moveTo>
                    <a:pt x="3" y="0"/>
                  </a:moveTo>
                  <a:lnTo>
                    <a:pt x="52" y="47"/>
                  </a:lnTo>
                  <a:lnTo>
                    <a:pt x="92" y="68"/>
                  </a:lnTo>
                  <a:lnTo>
                    <a:pt x="90" y="65"/>
                  </a:lnTo>
                  <a:lnTo>
                    <a:pt x="39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0" name="Picture 764">
              <a:extLst>
                <a:ext uri="{FF2B5EF4-FFF2-40B4-BE49-F238E27FC236}">
                  <a16:creationId xmlns:a16="http://schemas.microsoft.com/office/drawing/2014/main" id="{38DF54E0-57D3-4CA1-9033-1F2EDAC28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" y="1872"/>
              <a:ext cx="22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763">
              <a:extLst>
                <a:ext uri="{FF2B5EF4-FFF2-40B4-BE49-F238E27FC236}">
                  <a16:creationId xmlns:a16="http://schemas.microsoft.com/office/drawing/2014/main" id="{BBDF67B1-ED02-4678-BDF5-D04F77DD8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" y="1841"/>
              <a:ext cx="2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Freeform 762">
              <a:extLst>
                <a:ext uri="{FF2B5EF4-FFF2-40B4-BE49-F238E27FC236}">
                  <a16:creationId xmlns:a16="http://schemas.microsoft.com/office/drawing/2014/main" id="{C14BD0FA-9412-496D-98BC-6D358F221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1768"/>
              <a:ext cx="181" cy="41"/>
            </a:xfrm>
            <a:custGeom>
              <a:avLst/>
              <a:gdLst>
                <a:gd name="T0" fmla="+- 0 6903 6767"/>
                <a:gd name="T1" fmla="*/ T0 w 181"/>
                <a:gd name="T2" fmla="+- 0 1768 1768"/>
                <a:gd name="T3" fmla="*/ 1768 h 41"/>
                <a:gd name="T4" fmla="+- 0 6878 6767"/>
                <a:gd name="T5" fmla="*/ T4 w 181"/>
                <a:gd name="T6" fmla="+- 0 1769 1768"/>
                <a:gd name="T7" fmla="*/ 1769 h 41"/>
                <a:gd name="T8" fmla="+- 0 6838 6767"/>
                <a:gd name="T9" fmla="*/ T8 w 181"/>
                <a:gd name="T10" fmla="+- 0 1776 1768"/>
                <a:gd name="T11" fmla="*/ 1776 h 41"/>
                <a:gd name="T12" fmla="+- 0 6767 6767"/>
                <a:gd name="T13" fmla="*/ T12 w 181"/>
                <a:gd name="T14" fmla="+- 0 1791 1768"/>
                <a:gd name="T15" fmla="*/ 1791 h 41"/>
                <a:gd name="T16" fmla="+- 0 6774 6767"/>
                <a:gd name="T17" fmla="*/ T16 w 181"/>
                <a:gd name="T18" fmla="+- 0 1793 1768"/>
                <a:gd name="T19" fmla="*/ 1793 h 41"/>
                <a:gd name="T20" fmla="+- 0 6795 6767"/>
                <a:gd name="T21" fmla="*/ T20 w 181"/>
                <a:gd name="T22" fmla="+- 0 1797 1768"/>
                <a:gd name="T23" fmla="*/ 1797 h 41"/>
                <a:gd name="T24" fmla="+- 0 6830 6767"/>
                <a:gd name="T25" fmla="*/ T24 w 181"/>
                <a:gd name="T26" fmla="+- 0 1803 1768"/>
                <a:gd name="T27" fmla="*/ 1803 h 41"/>
                <a:gd name="T28" fmla="+- 0 6882 6767"/>
                <a:gd name="T29" fmla="*/ T28 w 181"/>
                <a:gd name="T30" fmla="+- 0 1809 1768"/>
                <a:gd name="T31" fmla="*/ 1809 h 41"/>
                <a:gd name="T32" fmla="+- 0 6929 6767"/>
                <a:gd name="T33" fmla="*/ T32 w 181"/>
                <a:gd name="T34" fmla="+- 0 1809 1768"/>
                <a:gd name="T35" fmla="*/ 1809 h 41"/>
                <a:gd name="T36" fmla="+- 0 6948 6767"/>
                <a:gd name="T37" fmla="*/ T36 w 181"/>
                <a:gd name="T38" fmla="+- 0 1798 1768"/>
                <a:gd name="T39" fmla="*/ 1798 h 41"/>
                <a:gd name="T40" fmla="+- 0 6946 6767"/>
                <a:gd name="T41" fmla="*/ T40 w 181"/>
                <a:gd name="T42" fmla="+- 0 1784 1768"/>
                <a:gd name="T43" fmla="*/ 1784 h 41"/>
                <a:gd name="T44" fmla="+- 0 6926 6767"/>
                <a:gd name="T45" fmla="*/ T44 w 181"/>
                <a:gd name="T46" fmla="+- 0 1774 1768"/>
                <a:gd name="T47" fmla="*/ 1774 h 41"/>
                <a:gd name="T48" fmla="+- 0 6903 6767"/>
                <a:gd name="T49" fmla="*/ T48 w 181"/>
                <a:gd name="T50" fmla="+- 0 1768 1768"/>
                <a:gd name="T51" fmla="*/ 1768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1" h="41">
                  <a:moveTo>
                    <a:pt x="136" y="0"/>
                  </a:moveTo>
                  <a:lnTo>
                    <a:pt x="111" y="1"/>
                  </a:lnTo>
                  <a:lnTo>
                    <a:pt x="71" y="8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28" y="29"/>
                  </a:lnTo>
                  <a:lnTo>
                    <a:pt x="63" y="35"/>
                  </a:lnTo>
                  <a:lnTo>
                    <a:pt x="115" y="41"/>
                  </a:lnTo>
                  <a:lnTo>
                    <a:pt x="162" y="41"/>
                  </a:lnTo>
                  <a:lnTo>
                    <a:pt x="181" y="30"/>
                  </a:lnTo>
                  <a:lnTo>
                    <a:pt x="179" y="16"/>
                  </a:lnTo>
                  <a:lnTo>
                    <a:pt x="159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3" name="Freeform 761">
              <a:extLst>
                <a:ext uri="{FF2B5EF4-FFF2-40B4-BE49-F238E27FC236}">
                  <a16:creationId xmlns:a16="http://schemas.microsoft.com/office/drawing/2014/main" id="{DE92FB1C-76B7-41EF-BB32-A9924649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779"/>
              <a:ext cx="138" cy="22"/>
            </a:xfrm>
            <a:custGeom>
              <a:avLst/>
              <a:gdLst>
                <a:gd name="T0" fmla="+- 0 6899 6796"/>
                <a:gd name="T1" fmla="*/ T0 w 138"/>
                <a:gd name="T2" fmla="+- 0 1779 1779"/>
                <a:gd name="T3" fmla="*/ 1779 h 22"/>
                <a:gd name="T4" fmla="+- 0 6881 6796"/>
                <a:gd name="T5" fmla="*/ T4 w 138"/>
                <a:gd name="T6" fmla="+- 0 1779 1779"/>
                <a:gd name="T7" fmla="*/ 1779 h 22"/>
                <a:gd name="T8" fmla="+- 0 6850 6796"/>
                <a:gd name="T9" fmla="*/ T8 w 138"/>
                <a:gd name="T10" fmla="+- 0 1783 1779"/>
                <a:gd name="T11" fmla="*/ 1783 h 22"/>
                <a:gd name="T12" fmla="+- 0 6796 6796"/>
                <a:gd name="T13" fmla="*/ T12 w 138"/>
                <a:gd name="T14" fmla="+- 0 1792 1779"/>
                <a:gd name="T15" fmla="*/ 1792 h 22"/>
                <a:gd name="T16" fmla="+- 0 6801 6796"/>
                <a:gd name="T17" fmla="*/ T16 w 138"/>
                <a:gd name="T18" fmla="+- 0 1792 1779"/>
                <a:gd name="T19" fmla="*/ 1792 h 22"/>
                <a:gd name="T20" fmla="+- 0 6816 6796"/>
                <a:gd name="T21" fmla="*/ T20 w 138"/>
                <a:gd name="T22" fmla="+- 0 1795 1779"/>
                <a:gd name="T23" fmla="*/ 1795 h 22"/>
                <a:gd name="T24" fmla="+- 0 6844 6796"/>
                <a:gd name="T25" fmla="*/ T24 w 138"/>
                <a:gd name="T26" fmla="+- 0 1798 1779"/>
                <a:gd name="T27" fmla="*/ 1798 h 22"/>
                <a:gd name="T28" fmla="+- 0 6883 6796"/>
                <a:gd name="T29" fmla="*/ T28 w 138"/>
                <a:gd name="T30" fmla="+- 0 1801 1779"/>
                <a:gd name="T31" fmla="*/ 1801 h 22"/>
                <a:gd name="T32" fmla="+- 0 6918 6796"/>
                <a:gd name="T33" fmla="*/ T32 w 138"/>
                <a:gd name="T34" fmla="+- 0 1801 1779"/>
                <a:gd name="T35" fmla="*/ 1801 h 22"/>
                <a:gd name="T36" fmla="+- 0 6934 6796"/>
                <a:gd name="T37" fmla="*/ T36 w 138"/>
                <a:gd name="T38" fmla="+- 0 1795 1779"/>
                <a:gd name="T39" fmla="*/ 1795 h 22"/>
                <a:gd name="T40" fmla="+- 0 6932 6796"/>
                <a:gd name="T41" fmla="*/ T40 w 138"/>
                <a:gd name="T42" fmla="+- 0 1788 1779"/>
                <a:gd name="T43" fmla="*/ 1788 h 22"/>
                <a:gd name="T44" fmla="+- 0 6917 6796"/>
                <a:gd name="T45" fmla="*/ T44 w 138"/>
                <a:gd name="T46" fmla="+- 0 1782 1779"/>
                <a:gd name="T47" fmla="*/ 1782 h 22"/>
                <a:gd name="T48" fmla="+- 0 6899 6796"/>
                <a:gd name="T49" fmla="*/ T48 w 138"/>
                <a:gd name="T50" fmla="+- 0 1779 1779"/>
                <a:gd name="T51" fmla="*/ 1779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8" h="22">
                  <a:moveTo>
                    <a:pt x="103" y="0"/>
                  </a:moveTo>
                  <a:lnTo>
                    <a:pt x="85" y="0"/>
                  </a:lnTo>
                  <a:lnTo>
                    <a:pt x="54" y="4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20" y="16"/>
                  </a:lnTo>
                  <a:lnTo>
                    <a:pt x="48" y="19"/>
                  </a:lnTo>
                  <a:lnTo>
                    <a:pt x="87" y="22"/>
                  </a:lnTo>
                  <a:lnTo>
                    <a:pt x="122" y="22"/>
                  </a:lnTo>
                  <a:lnTo>
                    <a:pt x="138" y="16"/>
                  </a:lnTo>
                  <a:lnTo>
                    <a:pt x="136" y="9"/>
                  </a:lnTo>
                  <a:lnTo>
                    <a:pt x="121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4" name="Freeform 760">
              <a:extLst>
                <a:ext uri="{FF2B5EF4-FFF2-40B4-BE49-F238E27FC236}">
                  <a16:creationId xmlns:a16="http://schemas.microsoft.com/office/drawing/2014/main" id="{9C4126B6-BAD6-4186-8AB5-3C8A4A66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646"/>
              <a:ext cx="137" cy="69"/>
            </a:xfrm>
            <a:custGeom>
              <a:avLst/>
              <a:gdLst>
                <a:gd name="T0" fmla="+- 0 6906 6794"/>
                <a:gd name="T1" fmla="*/ T0 w 137"/>
                <a:gd name="T2" fmla="+- 0 1647 1647"/>
                <a:gd name="T3" fmla="*/ 1647 h 69"/>
                <a:gd name="T4" fmla="+- 0 6887 6794"/>
                <a:gd name="T5" fmla="*/ T4 w 137"/>
                <a:gd name="T6" fmla="+- 0 1651 1647"/>
                <a:gd name="T7" fmla="*/ 1651 h 69"/>
                <a:gd name="T8" fmla="+- 0 6869 6794"/>
                <a:gd name="T9" fmla="*/ T8 w 137"/>
                <a:gd name="T10" fmla="+- 0 1659 1647"/>
                <a:gd name="T11" fmla="*/ 1659 h 69"/>
                <a:gd name="T12" fmla="+- 0 6841 6794"/>
                <a:gd name="T13" fmla="*/ T12 w 137"/>
                <a:gd name="T14" fmla="+- 0 1678 1647"/>
                <a:gd name="T15" fmla="*/ 1678 h 69"/>
                <a:gd name="T16" fmla="+- 0 6794 6794"/>
                <a:gd name="T17" fmla="*/ T16 w 137"/>
                <a:gd name="T18" fmla="+- 0 1715 1647"/>
                <a:gd name="T19" fmla="*/ 1715 h 69"/>
                <a:gd name="T20" fmla="+- 0 6800 6794"/>
                <a:gd name="T21" fmla="*/ T20 w 137"/>
                <a:gd name="T22" fmla="+- 0 1714 1647"/>
                <a:gd name="T23" fmla="*/ 1714 h 69"/>
                <a:gd name="T24" fmla="+- 0 6886 6794"/>
                <a:gd name="T25" fmla="*/ T24 w 137"/>
                <a:gd name="T26" fmla="+- 0 1688 1647"/>
                <a:gd name="T27" fmla="*/ 1688 h 69"/>
                <a:gd name="T28" fmla="+- 0 6931 6794"/>
                <a:gd name="T29" fmla="*/ T28 w 137"/>
                <a:gd name="T30" fmla="+- 0 1657 1647"/>
                <a:gd name="T31" fmla="*/ 1657 h 69"/>
                <a:gd name="T32" fmla="+- 0 6924 6794"/>
                <a:gd name="T33" fmla="*/ T32 w 137"/>
                <a:gd name="T34" fmla="+- 0 1648 1647"/>
                <a:gd name="T35" fmla="*/ 1648 h 69"/>
                <a:gd name="T36" fmla="+- 0 6906 6794"/>
                <a:gd name="T37" fmla="*/ T36 w 137"/>
                <a:gd name="T38" fmla="+- 0 1647 1647"/>
                <a:gd name="T39" fmla="*/ 1647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7" h="69">
                  <a:moveTo>
                    <a:pt x="112" y="0"/>
                  </a:moveTo>
                  <a:lnTo>
                    <a:pt x="93" y="4"/>
                  </a:lnTo>
                  <a:lnTo>
                    <a:pt x="75" y="12"/>
                  </a:lnTo>
                  <a:lnTo>
                    <a:pt x="47" y="31"/>
                  </a:lnTo>
                  <a:lnTo>
                    <a:pt x="0" y="68"/>
                  </a:lnTo>
                  <a:lnTo>
                    <a:pt x="6" y="67"/>
                  </a:lnTo>
                  <a:lnTo>
                    <a:pt x="92" y="41"/>
                  </a:lnTo>
                  <a:lnTo>
                    <a:pt x="137" y="10"/>
                  </a:lnTo>
                  <a:lnTo>
                    <a:pt x="130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5" name="Freeform 759">
              <a:extLst>
                <a:ext uri="{FF2B5EF4-FFF2-40B4-BE49-F238E27FC236}">
                  <a16:creationId xmlns:a16="http://schemas.microsoft.com/office/drawing/2014/main" id="{4E61C6E4-0269-4E1E-988E-D055DEA9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" y="1654"/>
              <a:ext cx="104" cy="51"/>
            </a:xfrm>
            <a:custGeom>
              <a:avLst/>
              <a:gdLst>
                <a:gd name="T0" fmla="+- 0 6915 6815"/>
                <a:gd name="T1" fmla="*/ T0 w 104"/>
                <a:gd name="T2" fmla="+- 0 1655 1655"/>
                <a:gd name="T3" fmla="*/ 1655 h 51"/>
                <a:gd name="T4" fmla="+- 0 6853 6815"/>
                <a:gd name="T5" fmla="*/ T4 w 104"/>
                <a:gd name="T6" fmla="+- 0 1680 1655"/>
                <a:gd name="T7" fmla="*/ 1680 h 51"/>
                <a:gd name="T8" fmla="+- 0 6815 6815"/>
                <a:gd name="T9" fmla="*/ T8 w 104"/>
                <a:gd name="T10" fmla="+- 0 1705 1655"/>
                <a:gd name="T11" fmla="*/ 1705 h 51"/>
                <a:gd name="T12" fmla="+- 0 6819 6815"/>
                <a:gd name="T13" fmla="*/ T12 w 104"/>
                <a:gd name="T14" fmla="+- 0 1704 1655"/>
                <a:gd name="T15" fmla="*/ 1704 h 51"/>
                <a:gd name="T16" fmla="+- 0 6884 6815"/>
                <a:gd name="T17" fmla="*/ T16 w 104"/>
                <a:gd name="T18" fmla="+- 0 1682 1655"/>
                <a:gd name="T19" fmla="*/ 1682 h 51"/>
                <a:gd name="T20" fmla="+- 0 6919 6815"/>
                <a:gd name="T21" fmla="*/ T20 w 104"/>
                <a:gd name="T22" fmla="+- 0 1660 1655"/>
                <a:gd name="T23" fmla="*/ 1660 h 51"/>
                <a:gd name="T24" fmla="+- 0 6915 6815"/>
                <a:gd name="T25" fmla="*/ T24 w 104"/>
                <a:gd name="T26" fmla="+- 0 1655 1655"/>
                <a:gd name="T27" fmla="*/ 1655 h 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4" h="51">
                  <a:moveTo>
                    <a:pt x="100" y="0"/>
                  </a:moveTo>
                  <a:lnTo>
                    <a:pt x="38" y="25"/>
                  </a:lnTo>
                  <a:lnTo>
                    <a:pt x="0" y="50"/>
                  </a:lnTo>
                  <a:lnTo>
                    <a:pt x="4" y="49"/>
                  </a:lnTo>
                  <a:lnTo>
                    <a:pt x="69" y="27"/>
                  </a:lnTo>
                  <a:lnTo>
                    <a:pt x="104" y="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6" name="AutoShape 758">
              <a:extLst>
                <a:ext uri="{FF2B5EF4-FFF2-40B4-BE49-F238E27FC236}">
                  <a16:creationId xmlns:a16="http://schemas.microsoft.com/office/drawing/2014/main" id="{4E7FD74B-02A0-4EEF-A076-359A23C7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684 6684"/>
                <a:gd name="T1" fmla="*/ T0 w 876"/>
                <a:gd name="T2" fmla="+- 0 2606 1974"/>
                <a:gd name="T3" fmla="*/ 2606 h 676"/>
                <a:gd name="T4" fmla="+- 0 6750 6684"/>
                <a:gd name="T5" fmla="*/ T4 w 876"/>
                <a:gd name="T6" fmla="+- 0 2634 1974"/>
                <a:gd name="T7" fmla="*/ 2634 h 676"/>
                <a:gd name="T8" fmla="+- 0 6824 6684"/>
                <a:gd name="T9" fmla="*/ T8 w 876"/>
                <a:gd name="T10" fmla="+- 0 2646 1974"/>
                <a:gd name="T11" fmla="*/ 2646 h 676"/>
                <a:gd name="T12" fmla="+- 0 6851 6684"/>
                <a:gd name="T13" fmla="*/ T12 w 876"/>
                <a:gd name="T14" fmla="+- 0 2648 1974"/>
                <a:gd name="T15" fmla="*/ 2648 h 676"/>
                <a:gd name="T16" fmla="+- 0 6874 6684"/>
                <a:gd name="T17" fmla="*/ T16 w 876"/>
                <a:gd name="T18" fmla="+- 0 2631 1974"/>
                <a:gd name="T19" fmla="*/ 2631 h 676"/>
                <a:gd name="T20" fmla="+- 0 7017 6684"/>
                <a:gd name="T21" fmla="*/ T20 w 876"/>
                <a:gd name="T22" fmla="+- 0 2546 1974"/>
                <a:gd name="T23" fmla="*/ 2546 h 676"/>
                <a:gd name="T24" fmla="+- 0 6802 6684"/>
                <a:gd name="T25" fmla="*/ T24 w 876"/>
                <a:gd name="T26" fmla="+- 0 2504 1974"/>
                <a:gd name="T27" fmla="*/ 2504 h 676"/>
                <a:gd name="T28" fmla="+- 0 6765 6684"/>
                <a:gd name="T29" fmla="*/ T28 w 876"/>
                <a:gd name="T30" fmla="+- 0 2489 1974"/>
                <a:gd name="T31" fmla="*/ 2489 h 676"/>
                <a:gd name="T32" fmla="+- 0 6726 6684"/>
                <a:gd name="T33" fmla="*/ T32 w 876"/>
                <a:gd name="T34" fmla="+- 0 2476 1974"/>
                <a:gd name="T35" fmla="*/ 2476 h 676"/>
                <a:gd name="T36" fmla="+- 0 7466 6684"/>
                <a:gd name="T37" fmla="*/ T36 w 876"/>
                <a:gd name="T38" fmla="+- 0 1976 1974"/>
                <a:gd name="T39" fmla="*/ 1976 h 676"/>
                <a:gd name="T40" fmla="+- 0 7308 6684"/>
                <a:gd name="T41" fmla="*/ T40 w 876"/>
                <a:gd name="T42" fmla="+- 0 2050 1974"/>
                <a:gd name="T43" fmla="*/ 2050 h 676"/>
                <a:gd name="T44" fmla="+- 0 7173 6684"/>
                <a:gd name="T45" fmla="*/ T44 w 876"/>
                <a:gd name="T46" fmla="+- 0 2152 1974"/>
                <a:gd name="T47" fmla="*/ 2152 h 676"/>
                <a:gd name="T48" fmla="+- 0 7192 6684"/>
                <a:gd name="T49" fmla="*/ T48 w 876"/>
                <a:gd name="T50" fmla="+- 0 2237 1974"/>
                <a:gd name="T51" fmla="*/ 2237 h 676"/>
                <a:gd name="T52" fmla="+- 0 7191 6684"/>
                <a:gd name="T53" fmla="*/ T52 w 876"/>
                <a:gd name="T54" fmla="+- 0 2290 1974"/>
                <a:gd name="T55" fmla="*/ 2290 h 676"/>
                <a:gd name="T56" fmla="+- 0 7063 6684"/>
                <a:gd name="T57" fmla="*/ T56 w 876"/>
                <a:gd name="T58" fmla="+- 0 2364 1974"/>
                <a:gd name="T59" fmla="*/ 2364 h 676"/>
                <a:gd name="T60" fmla="+- 0 6863 6684"/>
                <a:gd name="T61" fmla="*/ T60 w 876"/>
                <a:gd name="T62" fmla="+- 0 2465 1974"/>
                <a:gd name="T63" fmla="*/ 2465 h 676"/>
                <a:gd name="T64" fmla="+- 0 7071 6684"/>
                <a:gd name="T65" fmla="*/ T64 w 876"/>
                <a:gd name="T66" fmla="+- 0 2504 1974"/>
                <a:gd name="T67" fmla="*/ 2504 h 676"/>
                <a:gd name="T68" fmla="+- 0 7136 6684"/>
                <a:gd name="T69" fmla="*/ T68 w 876"/>
                <a:gd name="T70" fmla="+- 0 2451 1974"/>
                <a:gd name="T71" fmla="*/ 2451 h 676"/>
                <a:gd name="T72" fmla="+- 0 7253 6684"/>
                <a:gd name="T73" fmla="*/ T72 w 876"/>
                <a:gd name="T74" fmla="+- 0 2354 1974"/>
                <a:gd name="T75" fmla="*/ 2354 h 676"/>
                <a:gd name="T76" fmla="+- 0 7318 6684"/>
                <a:gd name="T77" fmla="*/ T76 w 876"/>
                <a:gd name="T78" fmla="+- 0 2321 1974"/>
                <a:gd name="T79" fmla="*/ 2321 h 676"/>
                <a:gd name="T80" fmla="+- 0 7377 6684"/>
                <a:gd name="T81" fmla="*/ T80 w 876"/>
                <a:gd name="T82" fmla="+- 0 2273 1974"/>
                <a:gd name="T83" fmla="*/ 2273 h 676"/>
                <a:gd name="T84" fmla="+- 0 7446 6684"/>
                <a:gd name="T85" fmla="*/ T84 w 876"/>
                <a:gd name="T86" fmla="+- 0 2270 1974"/>
                <a:gd name="T87" fmla="*/ 2270 h 676"/>
                <a:gd name="T88" fmla="+- 0 7399 6684"/>
                <a:gd name="T89" fmla="*/ T88 w 876"/>
                <a:gd name="T90" fmla="+- 0 2227 1974"/>
                <a:gd name="T91" fmla="*/ 2227 h 676"/>
                <a:gd name="T92" fmla="+- 0 7516 6684"/>
                <a:gd name="T93" fmla="*/ T92 w 876"/>
                <a:gd name="T94" fmla="+- 0 2219 1974"/>
                <a:gd name="T95" fmla="*/ 2219 h 676"/>
                <a:gd name="T96" fmla="+- 0 7446 6684"/>
                <a:gd name="T97" fmla="*/ T96 w 876"/>
                <a:gd name="T98" fmla="+- 0 2178 1974"/>
                <a:gd name="T99" fmla="*/ 2178 h 676"/>
                <a:gd name="T100" fmla="+- 0 7430 6684"/>
                <a:gd name="T101" fmla="*/ T100 w 876"/>
                <a:gd name="T102" fmla="+- 0 2158 1974"/>
                <a:gd name="T103" fmla="*/ 2158 h 676"/>
                <a:gd name="T104" fmla="+- 0 7553 6684"/>
                <a:gd name="T105" fmla="*/ T104 w 876"/>
                <a:gd name="T106" fmla="+- 0 2158 1974"/>
                <a:gd name="T107" fmla="*/ 2158 h 676"/>
                <a:gd name="T108" fmla="+- 0 7560 6684"/>
                <a:gd name="T109" fmla="*/ T108 w 876"/>
                <a:gd name="T110" fmla="+- 0 2134 1974"/>
                <a:gd name="T111" fmla="*/ 2134 h 676"/>
                <a:gd name="T112" fmla="+- 0 7514 6684"/>
                <a:gd name="T113" fmla="*/ T112 w 876"/>
                <a:gd name="T114" fmla="+- 0 2105 1974"/>
                <a:gd name="T115" fmla="*/ 2105 h 676"/>
                <a:gd name="T116" fmla="+- 0 7378 6684"/>
                <a:gd name="T117" fmla="*/ T116 w 876"/>
                <a:gd name="T118" fmla="+- 0 2104 1974"/>
                <a:gd name="T119" fmla="*/ 2104 h 676"/>
                <a:gd name="T120" fmla="+- 0 7452 6684"/>
                <a:gd name="T121" fmla="*/ T120 w 876"/>
                <a:gd name="T122" fmla="+- 0 2059 1974"/>
                <a:gd name="T123" fmla="*/ 2059 h 676"/>
                <a:gd name="T124" fmla="+- 0 7507 6684"/>
                <a:gd name="T125" fmla="*/ T124 w 876"/>
                <a:gd name="T126" fmla="+- 0 2032 1974"/>
                <a:gd name="T127" fmla="*/ 2032 h 676"/>
                <a:gd name="T128" fmla="+- 0 7512 6684"/>
                <a:gd name="T129" fmla="*/ T128 w 876"/>
                <a:gd name="T130" fmla="+- 0 1989 1974"/>
                <a:gd name="T131" fmla="*/ 1989 h 676"/>
                <a:gd name="T132" fmla="+- 0 7448 6684"/>
                <a:gd name="T133" fmla="*/ T132 w 876"/>
                <a:gd name="T134" fmla="+- 0 2273 1974"/>
                <a:gd name="T135" fmla="*/ 2273 h 676"/>
                <a:gd name="T136" fmla="+- 0 7397 6684"/>
                <a:gd name="T137" fmla="*/ T136 w 876"/>
                <a:gd name="T138" fmla="+- 0 2287 1974"/>
                <a:gd name="T139" fmla="*/ 2287 h 676"/>
                <a:gd name="T140" fmla="+- 0 7429 6684"/>
                <a:gd name="T141" fmla="*/ T140 w 876"/>
                <a:gd name="T142" fmla="+- 0 2325 1974"/>
                <a:gd name="T143" fmla="*/ 2325 h 676"/>
                <a:gd name="T144" fmla="+- 0 7451 6684"/>
                <a:gd name="T145" fmla="*/ T144 w 876"/>
                <a:gd name="T146" fmla="+- 0 2362 1974"/>
                <a:gd name="T147" fmla="*/ 2362 h 676"/>
                <a:gd name="T148" fmla="+- 0 7483 6684"/>
                <a:gd name="T149" fmla="*/ T148 w 876"/>
                <a:gd name="T150" fmla="+- 0 2345 1974"/>
                <a:gd name="T151" fmla="*/ 2345 h 676"/>
                <a:gd name="T152" fmla="+- 0 7465 6684"/>
                <a:gd name="T153" fmla="*/ T152 w 876"/>
                <a:gd name="T154" fmla="+- 0 2295 1974"/>
                <a:gd name="T155" fmla="*/ 2295 h 676"/>
                <a:gd name="T156" fmla="+- 0 7524 6684"/>
                <a:gd name="T157" fmla="*/ T156 w 876"/>
                <a:gd name="T158" fmla="+- 0 2227 1974"/>
                <a:gd name="T159" fmla="*/ 2227 h 676"/>
                <a:gd name="T160" fmla="+- 0 7429 6684"/>
                <a:gd name="T161" fmla="*/ T160 w 876"/>
                <a:gd name="T162" fmla="+- 0 2234 1974"/>
                <a:gd name="T163" fmla="*/ 2234 h 676"/>
                <a:gd name="T164" fmla="+- 0 7487 6684"/>
                <a:gd name="T165" fmla="*/ T164 w 876"/>
                <a:gd name="T166" fmla="+- 0 2262 1974"/>
                <a:gd name="T167" fmla="*/ 2262 h 676"/>
                <a:gd name="T168" fmla="+- 0 7528 6684"/>
                <a:gd name="T169" fmla="*/ T168 w 876"/>
                <a:gd name="T170" fmla="+- 0 2282 1974"/>
                <a:gd name="T171" fmla="*/ 2282 h 676"/>
                <a:gd name="T172" fmla="+- 0 7543 6684"/>
                <a:gd name="T173" fmla="*/ T172 w 876"/>
                <a:gd name="T174" fmla="+- 0 2262 1974"/>
                <a:gd name="T175" fmla="*/ 2262 h 676"/>
                <a:gd name="T176" fmla="+- 0 7524 6684"/>
                <a:gd name="T177" fmla="*/ T176 w 876"/>
                <a:gd name="T178" fmla="+- 0 2227 1974"/>
                <a:gd name="T179" fmla="*/ 2227 h 676"/>
                <a:gd name="T180" fmla="+- 0 7465 6684"/>
                <a:gd name="T181" fmla="*/ T180 w 876"/>
                <a:gd name="T182" fmla="+- 0 2158 1974"/>
                <a:gd name="T183" fmla="*/ 2158 h 676"/>
                <a:gd name="T184" fmla="+- 0 7541 6684"/>
                <a:gd name="T185" fmla="*/ T184 w 876"/>
                <a:gd name="T186" fmla="+- 0 2169 1974"/>
                <a:gd name="T187" fmla="*/ 2169 h 676"/>
                <a:gd name="T188" fmla="+- 0 7553 6684"/>
                <a:gd name="T189" fmla="*/ T188 w 876"/>
                <a:gd name="T190" fmla="+- 0 2158 1974"/>
                <a:gd name="T191" fmla="*/ 2158 h 676"/>
                <a:gd name="T192" fmla="+- 0 7426 6684"/>
                <a:gd name="T193" fmla="*/ T192 w 876"/>
                <a:gd name="T194" fmla="+- 0 2098 1974"/>
                <a:gd name="T195" fmla="*/ 2098 h 676"/>
                <a:gd name="T196" fmla="+- 0 7509 6684"/>
                <a:gd name="T197" fmla="*/ T196 w 876"/>
                <a:gd name="T198" fmla="+- 0 2104 1974"/>
                <a:gd name="T199" fmla="*/ 2104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0" y="632"/>
                  </a:lnTo>
                  <a:lnTo>
                    <a:pt x="32" y="649"/>
                  </a:lnTo>
                  <a:lnTo>
                    <a:pt x="66" y="660"/>
                  </a:lnTo>
                  <a:lnTo>
                    <a:pt x="103" y="667"/>
                  </a:lnTo>
                  <a:lnTo>
                    <a:pt x="140" y="672"/>
                  </a:lnTo>
                  <a:lnTo>
                    <a:pt x="154" y="675"/>
                  </a:lnTo>
                  <a:lnTo>
                    <a:pt x="167" y="674"/>
                  </a:lnTo>
                  <a:lnTo>
                    <a:pt x="179" y="667"/>
                  </a:lnTo>
                  <a:lnTo>
                    <a:pt x="190" y="657"/>
                  </a:lnTo>
                  <a:lnTo>
                    <a:pt x="266" y="616"/>
                  </a:lnTo>
                  <a:lnTo>
                    <a:pt x="333" y="572"/>
                  </a:lnTo>
                  <a:lnTo>
                    <a:pt x="387" y="530"/>
                  </a:lnTo>
                  <a:lnTo>
                    <a:pt x="118" y="530"/>
                  </a:lnTo>
                  <a:lnTo>
                    <a:pt x="99" y="523"/>
                  </a:lnTo>
                  <a:lnTo>
                    <a:pt x="81" y="515"/>
                  </a:lnTo>
                  <a:lnTo>
                    <a:pt x="62" y="508"/>
                  </a:lnTo>
                  <a:lnTo>
                    <a:pt x="42" y="502"/>
                  </a:lnTo>
                  <a:close/>
                  <a:moveTo>
                    <a:pt x="812" y="0"/>
                  </a:moveTo>
                  <a:lnTo>
                    <a:pt x="782" y="2"/>
                  </a:lnTo>
                  <a:lnTo>
                    <a:pt x="713" y="31"/>
                  </a:lnTo>
                  <a:lnTo>
                    <a:pt x="624" y="76"/>
                  </a:lnTo>
                  <a:lnTo>
                    <a:pt x="541" y="128"/>
                  </a:lnTo>
                  <a:lnTo>
                    <a:pt x="489" y="178"/>
                  </a:lnTo>
                  <a:lnTo>
                    <a:pt x="492" y="225"/>
                  </a:lnTo>
                  <a:lnTo>
                    <a:pt x="508" y="263"/>
                  </a:lnTo>
                  <a:lnTo>
                    <a:pt x="518" y="293"/>
                  </a:lnTo>
                  <a:lnTo>
                    <a:pt x="507" y="316"/>
                  </a:lnTo>
                  <a:lnTo>
                    <a:pt x="445" y="355"/>
                  </a:lnTo>
                  <a:lnTo>
                    <a:pt x="379" y="390"/>
                  </a:lnTo>
                  <a:lnTo>
                    <a:pt x="245" y="456"/>
                  </a:lnTo>
                  <a:lnTo>
                    <a:pt x="179" y="491"/>
                  </a:lnTo>
                  <a:lnTo>
                    <a:pt x="118" y="530"/>
                  </a:lnTo>
                  <a:lnTo>
                    <a:pt x="387" y="530"/>
                  </a:lnTo>
                  <a:lnTo>
                    <a:pt x="394" y="525"/>
                  </a:lnTo>
                  <a:lnTo>
                    <a:pt x="452" y="477"/>
                  </a:lnTo>
                  <a:lnTo>
                    <a:pt x="510" y="428"/>
                  </a:lnTo>
                  <a:lnTo>
                    <a:pt x="569" y="380"/>
                  </a:lnTo>
                  <a:lnTo>
                    <a:pt x="602" y="365"/>
                  </a:lnTo>
                  <a:lnTo>
                    <a:pt x="634" y="347"/>
                  </a:lnTo>
                  <a:lnTo>
                    <a:pt x="664" y="324"/>
                  </a:lnTo>
                  <a:lnTo>
                    <a:pt x="693" y="299"/>
                  </a:lnTo>
                  <a:lnTo>
                    <a:pt x="764" y="299"/>
                  </a:lnTo>
                  <a:lnTo>
                    <a:pt x="762" y="296"/>
                  </a:lnTo>
                  <a:lnTo>
                    <a:pt x="740" y="274"/>
                  </a:lnTo>
                  <a:lnTo>
                    <a:pt x="715" y="253"/>
                  </a:lnTo>
                  <a:lnTo>
                    <a:pt x="840" y="253"/>
                  </a:lnTo>
                  <a:lnTo>
                    <a:pt x="832" y="245"/>
                  </a:lnTo>
                  <a:lnTo>
                    <a:pt x="800" y="221"/>
                  </a:lnTo>
                  <a:lnTo>
                    <a:pt x="762" y="204"/>
                  </a:lnTo>
                  <a:lnTo>
                    <a:pt x="718" y="192"/>
                  </a:lnTo>
                  <a:lnTo>
                    <a:pt x="746" y="184"/>
                  </a:lnTo>
                  <a:lnTo>
                    <a:pt x="781" y="184"/>
                  </a:lnTo>
                  <a:lnTo>
                    <a:pt x="869" y="184"/>
                  </a:lnTo>
                  <a:lnTo>
                    <a:pt x="875" y="173"/>
                  </a:lnTo>
                  <a:lnTo>
                    <a:pt x="876" y="160"/>
                  </a:lnTo>
                  <a:lnTo>
                    <a:pt x="870" y="148"/>
                  </a:lnTo>
                  <a:lnTo>
                    <a:pt x="830" y="131"/>
                  </a:lnTo>
                  <a:lnTo>
                    <a:pt x="825" y="130"/>
                  </a:lnTo>
                  <a:lnTo>
                    <a:pt x="694" y="130"/>
                  </a:lnTo>
                  <a:lnTo>
                    <a:pt x="729" y="104"/>
                  </a:lnTo>
                  <a:lnTo>
                    <a:pt x="768" y="85"/>
                  </a:lnTo>
                  <a:lnTo>
                    <a:pt x="803" y="71"/>
                  </a:lnTo>
                  <a:lnTo>
                    <a:pt x="823" y="58"/>
                  </a:lnTo>
                  <a:lnTo>
                    <a:pt x="832" y="38"/>
                  </a:lnTo>
                  <a:lnTo>
                    <a:pt x="828" y="15"/>
                  </a:lnTo>
                  <a:lnTo>
                    <a:pt x="812" y="0"/>
                  </a:lnTo>
                  <a:close/>
                  <a:moveTo>
                    <a:pt x="764" y="299"/>
                  </a:moveTo>
                  <a:lnTo>
                    <a:pt x="693" y="299"/>
                  </a:lnTo>
                  <a:lnTo>
                    <a:pt x="713" y="313"/>
                  </a:lnTo>
                  <a:lnTo>
                    <a:pt x="731" y="331"/>
                  </a:lnTo>
                  <a:lnTo>
                    <a:pt x="745" y="351"/>
                  </a:lnTo>
                  <a:lnTo>
                    <a:pt x="754" y="374"/>
                  </a:lnTo>
                  <a:lnTo>
                    <a:pt x="767" y="388"/>
                  </a:lnTo>
                  <a:lnTo>
                    <a:pt x="786" y="385"/>
                  </a:lnTo>
                  <a:lnTo>
                    <a:pt x="799" y="371"/>
                  </a:lnTo>
                  <a:lnTo>
                    <a:pt x="796" y="349"/>
                  </a:lnTo>
                  <a:lnTo>
                    <a:pt x="781" y="321"/>
                  </a:lnTo>
                  <a:lnTo>
                    <a:pt x="764" y="299"/>
                  </a:lnTo>
                  <a:close/>
                  <a:moveTo>
                    <a:pt x="840" y="253"/>
                  </a:moveTo>
                  <a:lnTo>
                    <a:pt x="715" y="253"/>
                  </a:lnTo>
                  <a:lnTo>
                    <a:pt x="745" y="260"/>
                  </a:lnTo>
                  <a:lnTo>
                    <a:pt x="774" y="272"/>
                  </a:lnTo>
                  <a:lnTo>
                    <a:pt x="803" y="288"/>
                  </a:lnTo>
                  <a:lnTo>
                    <a:pt x="832" y="307"/>
                  </a:lnTo>
                  <a:lnTo>
                    <a:pt x="844" y="308"/>
                  </a:lnTo>
                  <a:lnTo>
                    <a:pt x="854" y="301"/>
                  </a:lnTo>
                  <a:lnTo>
                    <a:pt x="859" y="288"/>
                  </a:lnTo>
                  <a:lnTo>
                    <a:pt x="860" y="273"/>
                  </a:lnTo>
                  <a:lnTo>
                    <a:pt x="840" y="253"/>
                  </a:lnTo>
                  <a:close/>
                  <a:moveTo>
                    <a:pt x="869" y="184"/>
                  </a:moveTo>
                  <a:lnTo>
                    <a:pt x="781" y="184"/>
                  </a:lnTo>
                  <a:lnTo>
                    <a:pt x="820" y="188"/>
                  </a:lnTo>
                  <a:lnTo>
                    <a:pt x="857" y="195"/>
                  </a:lnTo>
                  <a:lnTo>
                    <a:pt x="869" y="185"/>
                  </a:lnTo>
                  <a:lnTo>
                    <a:pt x="869" y="184"/>
                  </a:lnTo>
                  <a:close/>
                  <a:moveTo>
                    <a:pt x="787" y="124"/>
                  </a:moveTo>
                  <a:lnTo>
                    <a:pt x="742" y="124"/>
                  </a:lnTo>
                  <a:lnTo>
                    <a:pt x="694" y="130"/>
                  </a:lnTo>
                  <a:lnTo>
                    <a:pt x="825" y="130"/>
                  </a:lnTo>
                  <a:lnTo>
                    <a:pt x="787" y="124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7" name="Freeform 757">
              <a:extLst>
                <a:ext uri="{FF2B5EF4-FFF2-40B4-BE49-F238E27FC236}">
                  <a16:creationId xmlns:a16="http://schemas.microsoft.com/office/drawing/2014/main" id="{31B392C4-7BF6-4171-9DF7-A2CB7017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746 6684"/>
                <a:gd name="T1" fmla="*/ T0 w 876"/>
                <a:gd name="T2" fmla="+- 0 2482 1974"/>
                <a:gd name="T3" fmla="*/ 2482 h 676"/>
                <a:gd name="T4" fmla="+- 0 6783 6684"/>
                <a:gd name="T5" fmla="*/ T4 w 876"/>
                <a:gd name="T6" fmla="+- 0 2497 1974"/>
                <a:gd name="T7" fmla="*/ 2497 h 676"/>
                <a:gd name="T8" fmla="+- 0 6863 6684"/>
                <a:gd name="T9" fmla="*/ T8 w 876"/>
                <a:gd name="T10" fmla="+- 0 2465 1974"/>
                <a:gd name="T11" fmla="*/ 2465 h 676"/>
                <a:gd name="T12" fmla="+- 0 6996 6684"/>
                <a:gd name="T13" fmla="*/ T12 w 876"/>
                <a:gd name="T14" fmla="+- 0 2397 1974"/>
                <a:gd name="T15" fmla="*/ 2397 h 676"/>
                <a:gd name="T16" fmla="+- 0 7129 6684"/>
                <a:gd name="T17" fmla="*/ T16 w 876"/>
                <a:gd name="T18" fmla="+- 0 2329 1974"/>
                <a:gd name="T19" fmla="*/ 2329 h 676"/>
                <a:gd name="T20" fmla="+- 0 7202 6684"/>
                <a:gd name="T21" fmla="*/ T20 w 876"/>
                <a:gd name="T22" fmla="+- 0 2267 1974"/>
                <a:gd name="T23" fmla="*/ 2267 h 676"/>
                <a:gd name="T24" fmla="+- 0 7176 6684"/>
                <a:gd name="T25" fmla="*/ T24 w 876"/>
                <a:gd name="T26" fmla="+- 0 2199 1974"/>
                <a:gd name="T27" fmla="*/ 2199 h 676"/>
                <a:gd name="T28" fmla="+- 0 7225 6684"/>
                <a:gd name="T29" fmla="*/ T28 w 876"/>
                <a:gd name="T30" fmla="+- 0 2102 1974"/>
                <a:gd name="T31" fmla="*/ 2102 h 676"/>
                <a:gd name="T32" fmla="+- 0 7397 6684"/>
                <a:gd name="T33" fmla="*/ T32 w 876"/>
                <a:gd name="T34" fmla="+- 0 2005 1974"/>
                <a:gd name="T35" fmla="*/ 2005 h 676"/>
                <a:gd name="T36" fmla="+- 0 7496 6684"/>
                <a:gd name="T37" fmla="*/ T36 w 876"/>
                <a:gd name="T38" fmla="+- 0 1974 1974"/>
                <a:gd name="T39" fmla="*/ 1974 h 676"/>
                <a:gd name="T40" fmla="+- 0 7516 6684"/>
                <a:gd name="T41" fmla="*/ T40 w 876"/>
                <a:gd name="T42" fmla="+- 0 2012 1974"/>
                <a:gd name="T43" fmla="*/ 2012 h 676"/>
                <a:gd name="T44" fmla="+- 0 7487 6684"/>
                <a:gd name="T45" fmla="*/ T44 w 876"/>
                <a:gd name="T46" fmla="+- 0 2045 1974"/>
                <a:gd name="T47" fmla="*/ 2045 h 676"/>
                <a:gd name="T48" fmla="+- 0 7413 6684"/>
                <a:gd name="T49" fmla="*/ T48 w 876"/>
                <a:gd name="T50" fmla="+- 0 2078 1974"/>
                <a:gd name="T51" fmla="*/ 2078 h 676"/>
                <a:gd name="T52" fmla="+- 0 7426 6684"/>
                <a:gd name="T53" fmla="*/ T52 w 876"/>
                <a:gd name="T54" fmla="+- 0 2098 1974"/>
                <a:gd name="T55" fmla="*/ 2098 h 676"/>
                <a:gd name="T56" fmla="+- 0 7514 6684"/>
                <a:gd name="T57" fmla="*/ T56 w 876"/>
                <a:gd name="T58" fmla="+- 0 2105 1974"/>
                <a:gd name="T59" fmla="*/ 2105 h 676"/>
                <a:gd name="T60" fmla="+- 0 7560 6684"/>
                <a:gd name="T61" fmla="*/ T60 w 876"/>
                <a:gd name="T62" fmla="+- 0 2134 1974"/>
                <a:gd name="T63" fmla="*/ 2134 h 676"/>
                <a:gd name="T64" fmla="+- 0 7553 6684"/>
                <a:gd name="T65" fmla="*/ T64 w 876"/>
                <a:gd name="T66" fmla="+- 0 2159 1974"/>
                <a:gd name="T67" fmla="*/ 2159 h 676"/>
                <a:gd name="T68" fmla="+- 0 7504 6684"/>
                <a:gd name="T69" fmla="*/ T68 w 876"/>
                <a:gd name="T70" fmla="+- 0 2162 1974"/>
                <a:gd name="T71" fmla="*/ 2162 h 676"/>
                <a:gd name="T72" fmla="+- 0 7430 6684"/>
                <a:gd name="T73" fmla="*/ T72 w 876"/>
                <a:gd name="T74" fmla="+- 0 2158 1974"/>
                <a:gd name="T75" fmla="*/ 2158 h 676"/>
                <a:gd name="T76" fmla="+- 0 7446 6684"/>
                <a:gd name="T77" fmla="*/ T76 w 876"/>
                <a:gd name="T78" fmla="+- 0 2178 1974"/>
                <a:gd name="T79" fmla="*/ 2178 h 676"/>
                <a:gd name="T80" fmla="+- 0 7516 6684"/>
                <a:gd name="T81" fmla="*/ T80 w 876"/>
                <a:gd name="T82" fmla="+- 0 2219 1974"/>
                <a:gd name="T83" fmla="*/ 2219 h 676"/>
                <a:gd name="T84" fmla="+- 0 7543 6684"/>
                <a:gd name="T85" fmla="*/ T84 w 876"/>
                <a:gd name="T86" fmla="+- 0 2262 1974"/>
                <a:gd name="T87" fmla="*/ 2262 h 676"/>
                <a:gd name="T88" fmla="+- 0 7528 6684"/>
                <a:gd name="T89" fmla="*/ T88 w 876"/>
                <a:gd name="T90" fmla="+- 0 2282 1974"/>
                <a:gd name="T91" fmla="*/ 2282 h 676"/>
                <a:gd name="T92" fmla="+- 0 7487 6684"/>
                <a:gd name="T93" fmla="*/ T92 w 876"/>
                <a:gd name="T94" fmla="+- 0 2262 1974"/>
                <a:gd name="T95" fmla="*/ 2262 h 676"/>
                <a:gd name="T96" fmla="+- 0 7429 6684"/>
                <a:gd name="T97" fmla="*/ T96 w 876"/>
                <a:gd name="T98" fmla="+- 0 2234 1974"/>
                <a:gd name="T99" fmla="*/ 2234 h 676"/>
                <a:gd name="T100" fmla="+- 0 7424 6684"/>
                <a:gd name="T101" fmla="*/ T100 w 876"/>
                <a:gd name="T102" fmla="+- 0 2248 1974"/>
                <a:gd name="T103" fmla="*/ 2248 h 676"/>
                <a:gd name="T104" fmla="+- 0 7465 6684"/>
                <a:gd name="T105" fmla="*/ T104 w 876"/>
                <a:gd name="T106" fmla="+- 0 2295 1974"/>
                <a:gd name="T107" fmla="*/ 2295 h 676"/>
                <a:gd name="T108" fmla="+- 0 7483 6684"/>
                <a:gd name="T109" fmla="*/ T108 w 876"/>
                <a:gd name="T110" fmla="+- 0 2345 1974"/>
                <a:gd name="T111" fmla="*/ 2345 h 676"/>
                <a:gd name="T112" fmla="+- 0 7451 6684"/>
                <a:gd name="T113" fmla="*/ T112 w 876"/>
                <a:gd name="T114" fmla="+- 0 2362 1974"/>
                <a:gd name="T115" fmla="*/ 2362 h 676"/>
                <a:gd name="T116" fmla="+- 0 7429 6684"/>
                <a:gd name="T117" fmla="*/ T116 w 876"/>
                <a:gd name="T118" fmla="+- 0 2325 1974"/>
                <a:gd name="T119" fmla="*/ 2325 h 676"/>
                <a:gd name="T120" fmla="+- 0 7397 6684"/>
                <a:gd name="T121" fmla="*/ T120 w 876"/>
                <a:gd name="T122" fmla="+- 0 2287 1974"/>
                <a:gd name="T123" fmla="*/ 2287 h 676"/>
                <a:gd name="T124" fmla="+- 0 7348 6684"/>
                <a:gd name="T125" fmla="*/ T124 w 876"/>
                <a:gd name="T126" fmla="+- 0 2298 1974"/>
                <a:gd name="T127" fmla="*/ 2298 h 676"/>
                <a:gd name="T128" fmla="+- 0 7286 6684"/>
                <a:gd name="T129" fmla="*/ T128 w 876"/>
                <a:gd name="T130" fmla="+- 0 2339 1974"/>
                <a:gd name="T131" fmla="*/ 2339 h 676"/>
                <a:gd name="T132" fmla="+- 0 7194 6684"/>
                <a:gd name="T133" fmla="*/ T132 w 876"/>
                <a:gd name="T134" fmla="+- 0 2402 1974"/>
                <a:gd name="T135" fmla="*/ 2402 h 676"/>
                <a:gd name="T136" fmla="+- 0 7078 6684"/>
                <a:gd name="T137" fmla="*/ T136 w 876"/>
                <a:gd name="T138" fmla="+- 0 2499 1974"/>
                <a:gd name="T139" fmla="*/ 2499 h 676"/>
                <a:gd name="T140" fmla="+- 0 6950 6684"/>
                <a:gd name="T141" fmla="*/ T140 w 876"/>
                <a:gd name="T142" fmla="+- 0 2590 1974"/>
                <a:gd name="T143" fmla="*/ 2590 h 676"/>
                <a:gd name="T144" fmla="+- 0 6863 6684"/>
                <a:gd name="T145" fmla="*/ T144 w 876"/>
                <a:gd name="T146" fmla="+- 0 2641 1974"/>
                <a:gd name="T147" fmla="*/ 2641 h 676"/>
                <a:gd name="T148" fmla="+- 0 6838 6684"/>
                <a:gd name="T149" fmla="*/ T148 w 876"/>
                <a:gd name="T150" fmla="+- 0 2649 1974"/>
                <a:gd name="T151" fmla="*/ 2649 h 676"/>
                <a:gd name="T152" fmla="+- 0 6787 6684"/>
                <a:gd name="T153" fmla="*/ T152 w 876"/>
                <a:gd name="T154" fmla="+- 0 2641 1974"/>
                <a:gd name="T155" fmla="*/ 2641 h 676"/>
                <a:gd name="T156" fmla="+- 0 6716 6684"/>
                <a:gd name="T157" fmla="*/ T156 w 876"/>
                <a:gd name="T158" fmla="+- 0 2623 1974"/>
                <a:gd name="T159" fmla="*/ 2623 h 676"/>
                <a:gd name="T160" fmla="+- 0 6695 6684"/>
                <a:gd name="T161" fmla="*/ T160 w 876"/>
                <a:gd name="T162" fmla="+- 0 2574 1974"/>
                <a:gd name="T163" fmla="*/ 2574 h 676"/>
                <a:gd name="T164" fmla="+- 0 6716 6684"/>
                <a:gd name="T165" fmla="*/ T164 w 876"/>
                <a:gd name="T166" fmla="+- 0 2509 1974"/>
                <a:gd name="T167" fmla="*/ 2509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62" y="508"/>
                  </a:lnTo>
                  <a:lnTo>
                    <a:pt x="81" y="515"/>
                  </a:lnTo>
                  <a:lnTo>
                    <a:pt x="99" y="523"/>
                  </a:lnTo>
                  <a:lnTo>
                    <a:pt x="118" y="530"/>
                  </a:lnTo>
                  <a:lnTo>
                    <a:pt x="179" y="491"/>
                  </a:lnTo>
                  <a:lnTo>
                    <a:pt x="245" y="456"/>
                  </a:lnTo>
                  <a:lnTo>
                    <a:pt x="312" y="423"/>
                  </a:lnTo>
                  <a:lnTo>
                    <a:pt x="379" y="390"/>
                  </a:lnTo>
                  <a:lnTo>
                    <a:pt x="445" y="355"/>
                  </a:lnTo>
                  <a:lnTo>
                    <a:pt x="507" y="316"/>
                  </a:lnTo>
                  <a:lnTo>
                    <a:pt x="518" y="293"/>
                  </a:lnTo>
                  <a:lnTo>
                    <a:pt x="508" y="263"/>
                  </a:lnTo>
                  <a:lnTo>
                    <a:pt x="492" y="225"/>
                  </a:lnTo>
                  <a:lnTo>
                    <a:pt x="489" y="178"/>
                  </a:lnTo>
                  <a:lnTo>
                    <a:pt x="541" y="128"/>
                  </a:lnTo>
                  <a:lnTo>
                    <a:pt x="624" y="76"/>
                  </a:lnTo>
                  <a:lnTo>
                    <a:pt x="713" y="31"/>
                  </a:lnTo>
                  <a:lnTo>
                    <a:pt x="782" y="2"/>
                  </a:lnTo>
                  <a:lnTo>
                    <a:pt x="812" y="0"/>
                  </a:lnTo>
                  <a:lnTo>
                    <a:pt x="828" y="15"/>
                  </a:lnTo>
                  <a:lnTo>
                    <a:pt x="832" y="38"/>
                  </a:lnTo>
                  <a:lnTo>
                    <a:pt x="823" y="58"/>
                  </a:lnTo>
                  <a:lnTo>
                    <a:pt x="803" y="71"/>
                  </a:lnTo>
                  <a:lnTo>
                    <a:pt x="768" y="85"/>
                  </a:lnTo>
                  <a:lnTo>
                    <a:pt x="729" y="104"/>
                  </a:lnTo>
                  <a:lnTo>
                    <a:pt x="694" y="130"/>
                  </a:lnTo>
                  <a:lnTo>
                    <a:pt x="742" y="124"/>
                  </a:lnTo>
                  <a:lnTo>
                    <a:pt x="787" y="124"/>
                  </a:lnTo>
                  <a:lnTo>
                    <a:pt x="830" y="131"/>
                  </a:lnTo>
                  <a:lnTo>
                    <a:pt x="870" y="148"/>
                  </a:lnTo>
                  <a:lnTo>
                    <a:pt x="876" y="160"/>
                  </a:lnTo>
                  <a:lnTo>
                    <a:pt x="875" y="173"/>
                  </a:lnTo>
                  <a:lnTo>
                    <a:pt x="869" y="185"/>
                  </a:lnTo>
                  <a:lnTo>
                    <a:pt x="857" y="195"/>
                  </a:lnTo>
                  <a:lnTo>
                    <a:pt x="820" y="188"/>
                  </a:lnTo>
                  <a:lnTo>
                    <a:pt x="781" y="184"/>
                  </a:lnTo>
                  <a:lnTo>
                    <a:pt x="746" y="184"/>
                  </a:lnTo>
                  <a:lnTo>
                    <a:pt x="718" y="192"/>
                  </a:lnTo>
                  <a:lnTo>
                    <a:pt x="762" y="204"/>
                  </a:lnTo>
                  <a:lnTo>
                    <a:pt x="800" y="221"/>
                  </a:lnTo>
                  <a:lnTo>
                    <a:pt x="832" y="245"/>
                  </a:lnTo>
                  <a:lnTo>
                    <a:pt x="860" y="273"/>
                  </a:lnTo>
                  <a:lnTo>
                    <a:pt x="859" y="288"/>
                  </a:lnTo>
                  <a:lnTo>
                    <a:pt x="854" y="301"/>
                  </a:lnTo>
                  <a:lnTo>
                    <a:pt x="844" y="308"/>
                  </a:lnTo>
                  <a:lnTo>
                    <a:pt x="832" y="307"/>
                  </a:lnTo>
                  <a:lnTo>
                    <a:pt x="803" y="288"/>
                  </a:lnTo>
                  <a:lnTo>
                    <a:pt x="774" y="272"/>
                  </a:lnTo>
                  <a:lnTo>
                    <a:pt x="745" y="260"/>
                  </a:lnTo>
                  <a:lnTo>
                    <a:pt x="715" y="253"/>
                  </a:lnTo>
                  <a:lnTo>
                    <a:pt x="740" y="274"/>
                  </a:lnTo>
                  <a:lnTo>
                    <a:pt x="762" y="296"/>
                  </a:lnTo>
                  <a:lnTo>
                    <a:pt x="781" y="321"/>
                  </a:lnTo>
                  <a:lnTo>
                    <a:pt x="796" y="349"/>
                  </a:lnTo>
                  <a:lnTo>
                    <a:pt x="799" y="371"/>
                  </a:lnTo>
                  <a:lnTo>
                    <a:pt x="786" y="385"/>
                  </a:lnTo>
                  <a:lnTo>
                    <a:pt x="767" y="388"/>
                  </a:lnTo>
                  <a:lnTo>
                    <a:pt x="754" y="374"/>
                  </a:lnTo>
                  <a:lnTo>
                    <a:pt x="745" y="351"/>
                  </a:lnTo>
                  <a:lnTo>
                    <a:pt x="731" y="331"/>
                  </a:lnTo>
                  <a:lnTo>
                    <a:pt x="713" y="313"/>
                  </a:lnTo>
                  <a:lnTo>
                    <a:pt x="693" y="299"/>
                  </a:lnTo>
                  <a:lnTo>
                    <a:pt x="664" y="324"/>
                  </a:lnTo>
                  <a:lnTo>
                    <a:pt x="634" y="347"/>
                  </a:lnTo>
                  <a:lnTo>
                    <a:pt x="602" y="365"/>
                  </a:lnTo>
                  <a:lnTo>
                    <a:pt x="569" y="380"/>
                  </a:lnTo>
                  <a:lnTo>
                    <a:pt x="510" y="428"/>
                  </a:lnTo>
                  <a:lnTo>
                    <a:pt x="452" y="477"/>
                  </a:lnTo>
                  <a:lnTo>
                    <a:pt x="394" y="525"/>
                  </a:lnTo>
                  <a:lnTo>
                    <a:pt x="333" y="572"/>
                  </a:lnTo>
                  <a:lnTo>
                    <a:pt x="266" y="616"/>
                  </a:lnTo>
                  <a:lnTo>
                    <a:pt x="190" y="657"/>
                  </a:lnTo>
                  <a:lnTo>
                    <a:pt x="179" y="667"/>
                  </a:lnTo>
                  <a:lnTo>
                    <a:pt x="167" y="674"/>
                  </a:lnTo>
                  <a:lnTo>
                    <a:pt x="154" y="675"/>
                  </a:lnTo>
                  <a:lnTo>
                    <a:pt x="140" y="672"/>
                  </a:lnTo>
                  <a:lnTo>
                    <a:pt x="103" y="667"/>
                  </a:lnTo>
                  <a:lnTo>
                    <a:pt x="66" y="660"/>
                  </a:lnTo>
                  <a:lnTo>
                    <a:pt x="32" y="649"/>
                  </a:lnTo>
                  <a:lnTo>
                    <a:pt x="0" y="632"/>
                  </a:lnTo>
                  <a:lnTo>
                    <a:pt x="11" y="600"/>
                  </a:lnTo>
                  <a:lnTo>
                    <a:pt x="21" y="567"/>
                  </a:lnTo>
                  <a:lnTo>
                    <a:pt x="32" y="535"/>
                  </a:lnTo>
                  <a:lnTo>
                    <a:pt x="42" y="502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8" name="Picture 756">
              <a:extLst>
                <a:ext uri="{FF2B5EF4-FFF2-40B4-BE49-F238E27FC236}">
                  <a16:creationId xmlns:a16="http://schemas.microsoft.com/office/drawing/2014/main" id="{A44B435C-EF9D-4591-A1E8-487F6B017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" y="1979"/>
              <a:ext cx="11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" name="AutoShape 755">
              <a:extLst>
                <a:ext uri="{FF2B5EF4-FFF2-40B4-BE49-F238E27FC236}">
                  <a16:creationId xmlns:a16="http://schemas.microsoft.com/office/drawing/2014/main" id="{CD253F38-E1FC-4B2B-9E25-1AEA0622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2093"/>
              <a:ext cx="871" cy="552"/>
            </a:xfrm>
            <a:custGeom>
              <a:avLst/>
              <a:gdLst>
                <a:gd name="T0" fmla="+- 0 7447 6684"/>
                <a:gd name="T1" fmla="*/ T0 w 871"/>
                <a:gd name="T2" fmla="+- 0 2340 2093"/>
                <a:gd name="T3" fmla="*/ 2340 h 552"/>
                <a:gd name="T4" fmla="+- 0 7438 6684"/>
                <a:gd name="T5" fmla="*/ T4 w 871"/>
                <a:gd name="T6" fmla="+- 0 2297 2093"/>
                <a:gd name="T7" fmla="*/ 2297 h 552"/>
                <a:gd name="T8" fmla="+- 0 7415 6684"/>
                <a:gd name="T9" fmla="*/ T8 w 871"/>
                <a:gd name="T10" fmla="+- 0 2287 2093"/>
                <a:gd name="T11" fmla="*/ 2287 h 552"/>
                <a:gd name="T12" fmla="+- 0 7395 6684"/>
                <a:gd name="T13" fmla="*/ T12 w 871"/>
                <a:gd name="T14" fmla="+- 0 2275 2093"/>
                <a:gd name="T15" fmla="*/ 2275 h 552"/>
                <a:gd name="T16" fmla="+- 0 7392 6684"/>
                <a:gd name="T17" fmla="*/ T16 w 871"/>
                <a:gd name="T18" fmla="+- 0 2227 2093"/>
                <a:gd name="T19" fmla="*/ 2227 h 552"/>
                <a:gd name="T20" fmla="+- 0 7333 6684"/>
                <a:gd name="T21" fmla="*/ T20 w 871"/>
                <a:gd name="T22" fmla="+- 0 2093 2093"/>
                <a:gd name="T23" fmla="*/ 2093 h 552"/>
                <a:gd name="T24" fmla="+- 0 7347 6684"/>
                <a:gd name="T25" fmla="*/ T24 w 871"/>
                <a:gd name="T26" fmla="+- 0 2277 2093"/>
                <a:gd name="T27" fmla="*/ 2277 h 552"/>
                <a:gd name="T28" fmla="+- 0 7236 6684"/>
                <a:gd name="T29" fmla="*/ T28 w 871"/>
                <a:gd name="T30" fmla="+- 0 2309 2093"/>
                <a:gd name="T31" fmla="*/ 2309 h 552"/>
                <a:gd name="T32" fmla="+- 0 7198 6684"/>
                <a:gd name="T33" fmla="*/ T32 w 871"/>
                <a:gd name="T34" fmla="+- 0 2366 2093"/>
                <a:gd name="T35" fmla="*/ 2366 h 552"/>
                <a:gd name="T36" fmla="+- 0 7085 6684"/>
                <a:gd name="T37" fmla="*/ T36 w 871"/>
                <a:gd name="T38" fmla="+- 0 2432 2093"/>
                <a:gd name="T39" fmla="*/ 2432 h 552"/>
                <a:gd name="T40" fmla="+- 0 6901 6684"/>
                <a:gd name="T41" fmla="*/ T40 w 871"/>
                <a:gd name="T42" fmla="+- 0 2539 2093"/>
                <a:gd name="T43" fmla="*/ 2539 h 552"/>
                <a:gd name="T44" fmla="+- 0 6823 6684"/>
                <a:gd name="T45" fmla="*/ T44 w 871"/>
                <a:gd name="T46" fmla="+- 0 2573 2093"/>
                <a:gd name="T47" fmla="*/ 2573 h 552"/>
                <a:gd name="T48" fmla="+- 0 6759 6684"/>
                <a:gd name="T49" fmla="*/ T48 w 871"/>
                <a:gd name="T50" fmla="+- 0 2547 2093"/>
                <a:gd name="T51" fmla="*/ 2547 h 552"/>
                <a:gd name="T52" fmla="+- 0 6684 6684"/>
                <a:gd name="T53" fmla="*/ T52 w 871"/>
                <a:gd name="T54" fmla="+- 0 2601 2093"/>
                <a:gd name="T55" fmla="*/ 2601 h 552"/>
                <a:gd name="T56" fmla="+- 0 6787 6684"/>
                <a:gd name="T57" fmla="*/ T56 w 871"/>
                <a:gd name="T58" fmla="+- 0 2636 2093"/>
                <a:gd name="T59" fmla="*/ 2636 h 552"/>
                <a:gd name="T60" fmla="+- 0 6850 6684"/>
                <a:gd name="T61" fmla="*/ T60 w 871"/>
                <a:gd name="T62" fmla="+- 0 2643 2093"/>
                <a:gd name="T63" fmla="*/ 2643 h 552"/>
                <a:gd name="T64" fmla="+- 0 6947 6684"/>
                <a:gd name="T65" fmla="*/ T64 w 871"/>
                <a:gd name="T66" fmla="+- 0 2586 2093"/>
                <a:gd name="T67" fmla="*/ 2586 h 552"/>
                <a:gd name="T68" fmla="+- 0 7075 6684"/>
                <a:gd name="T69" fmla="*/ T68 w 871"/>
                <a:gd name="T70" fmla="+- 0 2495 2093"/>
                <a:gd name="T71" fmla="*/ 2495 h 552"/>
                <a:gd name="T72" fmla="+- 0 7250 6684"/>
                <a:gd name="T73" fmla="*/ T72 w 871"/>
                <a:gd name="T74" fmla="+- 0 2351 2093"/>
                <a:gd name="T75" fmla="*/ 2351 h 552"/>
                <a:gd name="T76" fmla="+- 0 7328 6684"/>
                <a:gd name="T77" fmla="*/ T76 w 871"/>
                <a:gd name="T78" fmla="+- 0 2307 2093"/>
                <a:gd name="T79" fmla="*/ 2307 h 552"/>
                <a:gd name="T80" fmla="+- 0 7397 6684"/>
                <a:gd name="T81" fmla="*/ T80 w 871"/>
                <a:gd name="T82" fmla="+- 0 2281 2093"/>
                <a:gd name="T83" fmla="*/ 2281 h 552"/>
                <a:gd name="T84" fmla="+- 0 7441 6684"/>
                <a:gd name="T85" fmla="*/ T84 w 871"/>
                <a:gd name="T86" fmla="+- 0 2342 2093"/>
                <a:gd name="T87" fmla="*/ 2342 h 552"/>
                <a:gd name="T88" fmla="+- 0 7468 6684"/>
                <a:gd name="T89" fmla="*/ T88 w 871"/>
                <a:gd name="T90" fmla="+- 0 2355 2093"/>
                <a:gd name="T91" fmla="*/ 2355 h 552"/>
                <a:gd name="T92" fmla="+- 0 7536 6684"/>
                <a:gd name="T93" fmla="*/ T92 w 871"/>
                <a:gd name="T94" fmla="+- 0 2245 2093"/>
                <a:gd name="T95" fmla="*/ 2245 h 552"/>
                <a:gd name="T96" fmla="+- 0 7527 6684"/>
                <a:gd name="T97" fmla="*/ T96 w 871"/>
                <a:gd name="T98" fmla="+- 0 2250 2093"/>
                <a:gd name="T99" fmla="*/ 2250 h 552"/>
                <a:gd name="T100" fmla="+- 0 7496 6684"/>
                <a:gd name="T101" fmla="*/ T100 w 871"/>
                <a:gd name="T102" fmla="+- 0 2256 2093"/>
                <a:gd name="T103" fmla="*/ 2256 h 552"/>
                <a:gd name="T104" fmla="+- 0 7473 6684"/>
                <a:gd name="T105" fmla="*/ T104 w 871"/>
                <a:gd name="T106" fmla="+- 0 2236 2093"/>
                <a:gd name="T107" fmla="*/ 2236 h 552"/>
                <a:gd name="T108" fmla="+- 0 7471 6684"/>
                <a:gd name="T109" fmla="*/ T108 w 871"/>
                <a:gd name="T110" fmla="+- 0 2214 2093"/>
                <a:gd name="T111" fmla="*/ 2214 h 552"/>
                <a:gd name="T112" fmla="+- 0 7447 6684"/>
                <a:gd name="T113" fmla="*/ T112 w 871"/>
                <a:gd name="T114" fmla="+- 0 2228 2093"/>
                <a:gd name="T115" fmla="*/ 2228 h 552"/>
                <a:gd name="T116" fmla="+- 0 7419 6684"/>
                <a:gd name="T117" fmla="*/ T116 w 871"/>
                <a:gd name="T118" fmla="+- 0 2226 2093"/>
                <a:gd name="T119" fmla="*/ 2226 h 552"/>
                <a:gd name="T120" fmla="+- 0 7493 6684"/>
                <a:gd name="T121" fmla="*/ T120 w 871"/>
                <a:gd name="T122" fmla="+- 0 2261 2093"/>
                <a:gd name="T123" fmla="*/ 2261 h 552"/>
                <a:gd name="T124" fmla="+- 0 7534 6684"/>
                <a:gd name="T125" fmla="*/ T124 w 871"/>
                <a:gd name="T126" fmla="+- 0 2271 2093"/>
                <a:gd name="T127" fmla="*/ 2271 h 552"/>
                <a:gd name="T128" fmla="+- 0 7539 6684"/>
                <a:gd name="T129" fmla="*/ T128 w 871"/>
                <a:gd name="T130" fmla="+- 0 2249 2093"/>
                <a:gd name="T131" fmla="*/ 2249 h 552"/>
                <a:gd name="T132" fmla="+- 0 7543 6684"/>
                <a:gd name="T133" fmla="*/ T132 w 871"/>
                <a:gd name="T134" fmla="+- 0 2122 2093"/>
                <a:gd name="T135" fmla="*/ 2122 h 552"/>
                <a:gd name="T136" fmla="+- 0 7529 6684"/>
                <a:gd name="T137" fmla="*/ T136 w 871"/>
                <a:gd name="T138" fmla="+- 0 2115 2093"/>
                <a:gd name="T139" fmla="*/ 2115 h 552"/>
                <a:gd name="T140" fmla="+- 0 7533 6684"/>
                <a:gd name="T141" fmla="*/ T140 w 871"/>
                <a:gd name="T142" fmla="+- 0 2128 2093"/>
                <a:gd name="T143" fmla="*/ 2128 h 552"/>
                <a:gd name="T144" fmla="+- 0 7508 6684"/>
                <a:gd name="T145" fmla="*/ T144 w 871"/>
                <a:gd name="T146" fmla="+- 0 2147 2093"/>
                <a:gd name="T147" fmla="*/ 2147 h 552"/>
                <a:gd name="T148" fmla="+- 0 7469 6684"/>
                <a:gd name="T149" fmla="*/ T148 w 871"/>
                <a:gd name="T150" fmla="+- 0 2126 2093"/>
                <a:gd name="T151" fmla="*/ 2126 h 552"/>
                <a:gd name="T152" fmla="+- 0 7450 6684"/>
                <a:gd name="T153" fmla="*/ T152 w 871"/>
                <a:gd name="T154" fmla="+- 0 2142 2093"/>
                <a:gd name="T155" fmla="*/ 2142 h 552"/>
                <a:gd name="T156" fmla="+- 0 7418 6684"/>
                <a:gd name="T157" fmla="*/ T156 w 871"/>
                <a:gd name="T158" fmla="+- 0 2155 2093"/>
                <a:gd name="T159" fmla="*/ 2155 h 552"/>
                <a:gd name="T160" fmla="+- 0 7509 6684"/>
                <a:gd name="T161" fmla="*/ T160 w 871"/>
                <a:gd name="T162" fmla="+- 0 2158 2093"/>
                <a:gd name="T163" fmla="*/ 2158 h 552"/>
                <a:gd name="T164" fmla="+- 0 7551 6684"/>
                <a:gd name="T165" fmla="*/ T164 w 871"/>
                <a:gd name="T166" fmla="+- 0 2152 2093"/>
                <a:gd name="T167" fmla="*/ 2152 h 552"/>
                <a:gd name="T168" fmla="+- 0 7555 6684"/>
                <a:gd name="T169" fmla="*/ T168 w 871"/>
                <a:gd name="T170" fmla="+- 0 2135 2093"/>
                <a:gd name="T171" fmla="*/ 2135 h 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71" h="552">
                  <a:moveTo>
                    <a:pt x="792" y="253"/>
                  </a:moveTo>
                  <a:lnTo>
                    <a:pt x="774" y="252"/>
                  </a:lnTo>
                  <a:lnTo>
                    <a:pt x="763" y="247"/>
                  </a:lnTo>
                  <a:lnTo>
                    <a:pt x="759" y="237"/>
                  </a:lnTo>
                  <a:lnTo>
                    <a:pt x="756" y="219"/>
                  </a:lnTo>
                  <a:lnTo>
                    <a:pt x="754" y="204"/>
                  </a:lnTo>
                  <a:lnTo>
                    <a:pt x="765" y="198"/>
                  </a:lnTo>
                  <a:lnTo>
                    <a:pt x="743" y="197"/>
                  </a:lnTo>
                  <a:lnTo>
                    <a:pt x="731" y="194"/>
                  </a:lnTo>
                  <a:lnTo>
                    <a:pt x="723" y="192"/>
                  </a:lnTo>
                  <a:lnTo>
                    <a:pt x="718" y="189"/>
                  </a:lnTo>
                  <a:lnTo>
                    <a:pt x="711" y="182"/>
                  </a:lnTo>
                  <a:lnTo>
                    <a:pt x="705" y="174"/>
                  </a:lnTo>
                  <a:lnTo>
                    <a:pt x="700" y="168"/>
                  </a:lnTo>
                  <a:lnTo>
                    <a:pt x="708" y="134"/>
                  </a:lnTo>
                  <a:lnTo>
                    <a:pt x="702" y="88"/>
                  </a:lnTo>
                  <a:lnTo>
                    <a:pt x="683" y="39"/>
                  </a:lnTo>
                  <a:lnTo>
                    <a:pt x="649" y="0"/>
                  </a:lnTo>
                  <a:lnTo>
                    <a:pt x="681" y="66"/>
                  </a:lnTo>
                  <a:lnTo>
                    <a:pt x="685" y="132"/>
                  </a:lnTo>
                  <a:lnTo>
                    <a:pt x="663" y="184"/>
                  </a:lnTo>
                  <a:lnTo>
                    <a:pt x="617" y="214"/>
                  </a:lnTo>
                  <a:lnTo>
                    <a:pt x="549" y="208"/>
                  </a:lnTo>
                  <a:lnTo>
                    <a:pt x="552" y="216"/>
                  </a:lnTo>
                  <a:lnTo>
                    <a:pt x="549" y="238"/>
                  </a:lnTo>
                  <a:lnTo>
                    <a:pt x="538" y="255"/>
                  </a:lnTo>
                  <a:lnTo>
                    <a:pt x="514" y="273"/>
                  </a:lnTo>
                  <a:lnTo>
                    <a:pt x="483" y="291"/>
                  </a:lnTo>
                  <a:lnTo>
                    <a:pt x="449" y="311"/>
                  </a:lnTo>
                  <a:lnTo>
                    <a:pt x="401" y="339"/>
                  </a:lnTo>
                  <a:lnTo>
                    <a:pt x="273" y="405"/>
                  </a:lnTo>
                  <a:lnTo>
                    <a:pt x="237" y="428"/>
                  </a:lnTo>
                  <a:lnTo>
                    <a:pt x="217" y="446"/>
                  </a:lnTo>
                  <a:lnTo>
                    <a:pt x="194" y="465"/>
                  </a:lnTo>
                  <a:lnTo>
                    <a:pt x="168" y="478"/>
                  </a:lnTo>
                  <a:lnTo>
                    <a:pt x="139" y="480"/>
                  </a:lnTo>
                  <a:lnTo>
                    <a:pt x="115" y="475"/>
                  </a:lnTo>
                  <a:lnTo>
                    <a:pt x="97" y="468"/>
                  </a:lnTo>
                  <a:lnTo>
                    <a:pt x="75" y="454"/>
                  </a:lnTo>
                  <a:lnTo>
                    <a:pt x="40" y="428"/>
                  </a:lnTo>
                  <a:lnTo>
                    <a:pt x="19" y="456"/>
                  </a:lnTo>
                  <a:lnTo>
                    <a:pt x="0" y="508"/>
                  </a:lnTo>
                  <a:lnTo>
                    <a:pt x="32" y="524"/>
                  </a:lnTo>
                  <a:lnTo>
                    <a:pt x="67" y="535"/>
                  </a:lnTo>
                  <a:lnTo>
                    <a:pt x="103" y="543"/>
                  </a:lnTo>
                  <a:lnTo>
                    <a:pt x="141" y="548"/>
                  </a:lnTo>
                  <a:lnTo>
                    <a:pt x="154" y="551"/>
                  </a:lnTo>
                  <a:lnTo>
                    <a:pt x="166" y="550"/>
                  </a:lnTo>
                  <a:lnTo>
                    <a:pt x="177" y="544"/>
                  </a:lnTo>
                  <a:lnTo>
                    <a:pt x="187" y="534"/>
                  </a:lnTo>
                  <a:lnTo>
                    <a:pt x="263" y="493"/>
                  </a:lnTo>
                  <a:lnTo>
                    <a:pt x="283" y="480"/>
                  </a:lnTo>
                  <a:lnTo>
                    <a:pt x="330" y="449"/>
                  </a:lnTo>
                  <a:lnTo>
                    <a:pt x="391" y="402"/>
                  </a:lnTo>
                  <a:lnTo>
                    <a:pt x="449" y="354"/>
                  </a:lnTo>
                  <a:lnTo>
                    <a:pt x="506" y="306"/>
                  </a:lnTo>
                  <a:lnTo>
                    <a:pt x="566" y="258"/>
                  </a:lnTo>
                  <a:lnTo>
                    <a:pt x="598" y="242"/>
                  </a:lnTo>
                  <a:lnTo>
                    <a:pt x="632" y="223"/>
                  </a:lnTo>
                  <a:lnTo>
                    <a:pt x="644" y="214"/>
                  </a:lnTo>
                  <a:lnTo>
                    <a:pt x="663" y="200"/>
                  </a:lnTo>
                  <a:lnTo>
                    <a:pt x="692" y="174"/>
                  </a:lnTo>
                  <a:lnTo>
                    <a:pt x="713" y="188"/>
                  </a:lnTo>
                  <a:lnTo>
                    <a:pt x="732" y="206"/>
                  </a:lnTo>
                  <a:lnTo>
                    <a:pt x="747" y="226"/>
                  </a:lnTo>
                  <a:lnTo>
                    <a:pt x="757" y="249"/>
                  </a:lnTo>
                  <a:lnTo>
                    <a:pt x="764" y="261"/>
                  </a:lnTo>
                  <a:lnTo>
                    <a:pt x="773" y="265"/>
                  </a:lnTo>
                  <a:lnTo>
                    <a:pt x="784" y="262"/>
                  </a:lnTo>
                  <a:lnTo>
                    <a:pt x="792" y="253"/>
                  </a:lnTo>
                  <a:moveTo>
                    <a:pt x="855" y="156"/>
                  </a:moveTo>
                  <a:lnTo>
                    <a:pt x="852" y="152"/>
                  </a:lnTo>
                  <a:lnTo>
                    <a:pt x="849" y="148"/>
                  </a:lnTo>
                  <a:lnTo>
                    <a:pt x="845" y="144"/>
                  </a:lnTo>
                  <a:lnTo>
                    <a:pt x="843" y="157"/>
                  </a:lnTo>
                  <a:lnTo>
                    <a:pt x="835" y="164"/>
                  </a:lnTo>
                  <a:lnTo>
                    <a:pt x="822" y="165"/>
                  </a:lnTo>
                  <a:lnTo>
                    <a:pt x="812" y="163"/>
                  </a:lnTo>
                  <a:lnTo>
                    <a:pt x="804" y="159"/>
                  </a:lnTo>
                  <a:lnTo>
                    <a:pt x="796" y="152"/>
                  </a:lnTo>
                  <a:lnTo>
                    <a:pt x="789" y="143"/>
                  </a:lnTo>
                  <a:lnTo>
                    <a:pt x="783" y="136"/>
                  </a:lnTo>
                  <a:lnTo>
                    <a:pt x="780" y="131"/>
                  </a:lnTo>
                  <a:lnTo>
                    <a:pt x="787" y="121"/>
                  </a:lnTo>
                  <a:lnTo>
                    <a:pt x="781" y="125"/>
                  </a:lnTo>
                  <a:lnTo>
                    <a:pt x="768" y="136"/>
                  </a:lnTo>
                  <a:lnTo>
                    <a:pt x="763" y="135"/>
                  </a:lnTo>
                  <a:lnTo>
                    <a:pt x="746" y="133"/>
                  </a:lnTo>
                  <a:lnTo>
                    <a:pt x="740" y="131"/>
                  </a:lnTo>
                  <a:lnTo>
                    <a:pt x="735" y="133"/>
                  </a:lnTo>
                  <a:lnTo>
                    <a:pt x="760" y="141"/>
                  </a:lnTo>
                  <a:lnTo>
                    <a:pt x="784" y="153"/>
                  </a:lnTo>
                  <a:lnTo>
                    <a:pt x="809" y="168"/>
                  </a:lnTo>
                  <a:lnTo>
                    <a:pt x="833" y="184"/>
                  </a:lnTo>
                  <a:lnTo>
                    <a:pt x="844" y="184"/>
                  </a:lnTo>
                  <a:lnTo>
                    <a:pt x="850" y="178"/>
                  </a:lnTo>
                  <a:lnTo>
                    <a:pt x="854" y="168"/>
                  </a:lnTo>
                  <a:lnTo>
                    <a:pt x="854" y="165"/>
                  </a:lnTo>
                  <a:lnTo>
                    <a:pt x="855" y="156"/>
                  </a:lnTo>
                  <a:moveTo>
                    <a:pt x="871" y="42"/>
                  </a:moveTo>
                  <a:lnTo>
                    <a:pt x="866" y="33"/>
                  </a:lnTo>
                  <a:lnTo>
                    <a:pt x="859" y="29"/>
                  </a:lnTo>
                  <a:lnTo>
                    <a:pt x="852" y="25"/>
                  </a:lnTo>
                  <a:lnTo>
                    <a:pt x="848" y="24"/>
                  </a:lnTo>
                  <a:lnTo>
                    <a:pt x="845" y="22"/>
                  </a:lnTo>
                  <a:lnTo>
                    <a:pt x="846" y="27"/>
                  </a:lnTo>
                  <a:lnTo>
                    <a:pt x="847" y="24"/>
                  </a:lnTo>
                  <a:lnTo>
                    <a:pt x="849" y="35"/>
                  </a:lnTo>
                  <a:lnTo>
                    <a:pt x="846" y="44"/>
                  </a:lnTo>
                  <a:lnTo>
                    <a:pt x="837" y="50"/>
                  </a:lnTo>
                  <a:lnTo>
                    <a:pt x="824" y="54"/>
                  </a:lnTo>
                  <a:lnTo>
                    <a:pt x="810" y="54"/>
                  </a:lnTo>
                  <a:lnTo>
                    <a:pt x="792" y="53"/>
                  </a:lnTo>
                  <a:lnTo>
                    <a:pt x="785" y="33"/>
                  </a:lnTo>
                  <a:lnTo>
                    <a:pt x="783" y="34"/>
                  </a:lnTo>
                  <a:lnTo>
                    <a:pt x="765" y="48"/>
                  </a:lnTo>
                  <a:lnTo>
                    <a:pt x="766" y="49"/>
                  </a:lnTo>
                  <a:lnTo>
                    <a:pt x="738" y="58"/>
                  </a:lnTo>
                  <a:lnTo>
                    <a:pt x="735" y="59"/>
                  </a:lnTo>
                  <a:lnTo>
                    <a:pt x="734" y="62"/>
                  </a:lnTo>
                  <a:lnTo>
                    <a:pt x="762" y="59"/>
                  </a:lnTo>
                  <a:lnTo>
                    <a:pt x="793" y="61"/>
                  </a:lnTo>
                  <a:lnTo>
                    <a:pt x="825" y="65"/>
                  </a:lnTo>
                  <a:lnTo>
                    <a:pt x="856" y="71"/>
                  </a:lnTo>
                  <a:lnTo>
                    <a:pt x="866" y="61"/>
                  </a:lnTo>
                  <a:lnTo>
                    <a:pt x="867" y="59"/>
                  </a:lnTo>
                  <a:lnTo>
                    <a:pt x="869" y="54"/>
                  </a:lnTo>
                  <a:lnTo>
                    <a:pt x="871" y="51"/>
                  </a:lnTo>
                  <a:lnTo>
                    <a:pt x="871" y="42"/>
                  </a:lnTo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0" name="Freeform 754">
              <a:extLst>
                <a:ext uri="{FF2B5EF4-FFF2-40B4-BE49-F238E27FC236}">
                  <a16:creationId xmlns:a16="http://schemas.microsoft.com/office/drawing/2014/main" id="{5743CE19-70A6-42F8-9442-940EE3748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2401"/>
              <a:ext cx="65" cy="149"/>
            </a:xfrm>
            <a:custGeom>
              <a:avLst/>
              <a:gdLst>
                <a:gd name="T0" fmla="+- 0 6722 6701"/>
                <a:gd name="T1" fmla="*/ T0 w 65"/>
                <a:gd name="T2" fmla="+- 0 2402 2402"/>
                <a:gd name="T3" fmla="*/ 2402 h 149"/>
                <a:gd name="T4" fmla="+- 0 6719 6701"/>
                <a:gd name="T5" fmla="*/ T4 w 65"/>
                <a:gd name="T6" fmla="+- 0 2426 2402"/>
                <a:gd name="T7" fmla="*/ 2426 h 149"/>
                <a:gd name="T8" fmla="+- 0 6715 6701"/>
                <a:gd name="T9" fmla="*/ T8 w 65"/>
                <a:gd name="T10" fmla="+- 0 2451 2402"/>
                <a:gd name="T11" fmla="*/ 2451 h 149"/>
                <a:gd name="T12" fmla="+- 0 6708 6701"/>
                <a:gd name="T13" fmla="*/ T12 w 65"/>
                <a:gd name="T14" fmla="+- 0 2477 2402"/>
                <a:gd name="T15" fmla="*/ 2477 h 149"/>
                <a:gd name="T16" fmla="+- 0 6701 6701"/>
                <a:gd name="T17" fmla="*/ T16 w 65"/>
                <a:gd name="T18" fmla="+- 0 2503 2402"/>
                <a:gd name="T19" fmla="*/ 2503 h 149"/>
                <a:gd name="T20" fmla="+- 0 6710 6701"/>
                <a:gd name="T21" fmla="*/ T20 w 65"/>
                <a:gd name="T22" fmla="+- 0 2517 2402"/>
                <a:gd name="T23" fmla="*/ 2517 h 149"/>
                <a:gd name="T24" fmla="+- 0 6718 6701"/>
                <a:gd name="T25" fmla="*/ T24 w 65"/>
                <a:gd name="T26" fmla="+- 0 2529 2402"/>
                <a:gd name="T27" fmla="*/ 2529 h 149"/>
                <a:gd name="T28" fmla="+- 0 6726 6701"/>
                <a:gd name="T29" fmla="*/ T28 w 65"/>
                <a:gd name="T30" fmla="+- 0 2540 2402"/>
                <a:gd name="T31" fmla="*/ 2540 h 149"/>
                <a:gd name="T32" fmla="+- 0 6734 6701"/>
                <a:gd name="T33" fmla="*/ T32 w 65"/>
                <a:gd name="T34" fmla="+- 0 2550 2402"/>
                <a:gd name="T35" fmla="*/ 2550 h 149"/>
                <a:gd name="T36" fmla="+- 0 6744 6701"/>
                <a:gd name="T37" fmla="*/ T36 w 65"/>
                <a:gd name="T38" fmla="+- 0 2526 2402"/>
                <a:gd name="T39" fmla="*/ 2526 h 149"/>
                <a:gd name="T40" fmla="+- 0 6753 6701"/>
                <a:gd name="T41" fmla="*/ T40 w 65"/>
                <a:gd name="T42" fmla="+- 0 2501 2402"/>
                <a:gd name="T43" fmla="*/ 2501 h 149"/>
                <a:gd name="T44" fmla="+- 0 6760 6701"/>
                <a:gd name="T45" fmla="*/ T44 w 65"/>
                <a:gd name="T46" fmla="+- 0 2476 2402"/>
                <a:gd name="T47" fmla="*/ 2476 h 149"/>
                <a:gd name="T48" fmla="+- 0 6765 6701"/>
                <a:gd name="T49" fmla="*/ T48 w 65"/>
                <a:gd name="T50" fmla="+- 0 2449 2402"/>
                <a:gd name="T51" fmla="*/ 2449 h 149"/>
                <a:gd name="T52" fmla="+- 0 6755 6701"/>
                <a:gd name="T53" fmla="*/ T52 w 65"/>
                <a:gd name="T54" fmla="+- 0 2437 2402"/>
                <a:gd name="T55" fmla="*/ 2437 h 149"/>
                <a:gd name="T56" fmla="+- 0 6745 6701"/>
                <a:gd name="T57" fmla="*/ T56 w 65"/>
                <a:gd name="T58" fmla="+- 0 2425 2402"/>
                <a:gd name="T59" fmla="*/ 2425 h 149"/>
                <a:gd name="T60" fmla="+- 0 6734 6701"/>
                <a:gd name="T61" fmla="*/ T60 w 65"/>
                <a:gd name="T62" fmla="+- 0 2413 2402"/>
                <a:gd name="T63" fmla="*/ 2413 h 149"/>
                <a:gd name="T64" fmla="+- 0 6722 6701"/>
                <a:gd name="T65" fmla="*/ T64 w 65"/>
                <a:gd name="T66" fmla="+- 0 2402 2402"/>
                <a:gd name="T67" fmla="*/ 2402 h 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5" h="149">
                  <a:moveTo>
                    <a:pt x="21" y="0"/>
                  </a:moveTo>
                  <a:lnTo>
                    <a:pt x="18" y="24"/>
                  </a:lnTo>
                  <a:lnTo>
                    <a:pt x="14" y="49"/>
                  </a:lnTo>
                  <a:lnTo>
                    <a:pt x="7" y="75"/>
                  </a:lnTo>
                  <a:lnTo>
                    <a:pt x="0" y="101"/>
                  </a:lnTo>
                  <a:lnTo>
                    <a:pt x="9" y="115"/>
                  </a:lnTo>
                  <a:lnTo>
                    <a:pt x="17" y="127"/>
                  </a:lnTo>
                  <a:lnTo>
                    <a:pt x="25" y="138"/>
                  </a:lnTo>
                  <a:lnTo>
                    <a:pt x="33" y="148"/>
                  </a:lnTo>
                  <a:lnTo>
                    <a:pt x="43" y="124"/>
                  </a:lnTo>
                  <a:lnTo>
                    <a:pt x="52" y="99"/>
                  </a:lnTo>
                  <a:lnTo>
                    <a:pt x="59" y="74"/>
                  </a:lnTo>
                  <a:lnTo>
                    <a:pt x="64" y="47"/>
                  </a:lnTo>
                  <a:lnTo>
                    <a:pt x="54" y="35"/>
                  </a:lnTo>
                  <a:lnTo>
                    <a:pt x="44" y="23"/>
                  </a:lnTo>
                  <a:lnTo>
                    <a:pt x="33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1" name="AutoShape 753">
              <a:extLst>
                <a:ext uri="{FF2B5EF4-FFF2-40B4-BE49-F238E27FC236}">
                  <a16:creationId xmlns:a16="http://schemas.microsoft.com/office/drawing/2014/main" id="{C0280A6E-6DB3-453C-836E-C46A3598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" y="2081"/>
              <a:ext cx="149" cy="117"/>
            </a:xfrm>
            <a:custGeom>
              <a:avLst/>
              <a:gdLst>
                <a:gd name="T0" fmla="+- 0 6831 6739"/>
                <a:gd name="T1" fmla="*/ T0 w 149"/>
                <a:gd name="T2" fmla="+- 0 2156 2081"/>
                <a:gd name="T3" fmla="*/ 2156 h 117"/>
                <a:gd name="T4" fmla="+- 0 6831 6739"/>
                <a:gd name="T5" fmla="*/ T4 w 149"/>
                <a:gd name="T6" fmla="+- 0 2176 2081"/>
                <a:gd name="T7" fmla="*/ 2176 h 117"/>
                <a:gd name="T8" fmla="+- 0 6820 6739"/>
                <a:gd name="T9" fmla="*/ T8 w 149"/>
                <a:gd name="T10" fmla="+- 0 2176 2081"/>
                <a:gd name="T11" fmla="*/ 2176 h 117"/>
                <a:gd name="T12" fmla="+- 0 6788 6739"/>
                <a:gd name="T13" fmla="*/ T12 w 149"/>
                <a:gd name="T14" fmla="+- 0 2184 2081"/>
                <a:gd name="T15" fmla="*/ 2184 h 117"/>
                <a:gd name="T16" fmla="+- 0 6781 6739"/>
                <a:gd name="T17" fmla="*/ T16 w 149"/>
                <a:gd name="T18" fmla="+- 0 2187 2081"/>
                <a:gd name="T19" fmla="*/ 2187 h 117"/>
                <a:gd name="T20" fmla="+- 0 6773 6739"/>
                <a:gd name="T21" fmla="*/ T20 w 149"/>
                <a:gd name="T22" fmla="+- 0 2191 2081"/>
                <a:gd name="T23" fmla="*/ 2191 h 117"/>
                <a:gd name="T24" fmla="+- 0 6762 6739"/>
                <a:gd name="T25" fmla="*/ T24 w 149"/>
                <a:gd name="T26" fmla="+- 0 2198 2081"/>
                <a:gd name="T27" fmla="*/ 2198 h 117"/>
                <a:gd name="T28" fmla="+- 0 6800 6739"/>
                <a:gd name="T29" fmla="*/ T28 w 149"/>
                <a:gd name="T30" fmla="+- 0 2189 2081"/>
                <a:gd name="T31" fmla="*/ 2189 h 117"/>
                <a:gd name="T32" fmla="+- 0 6837 6739"/>
                <a:gd name="T33" fmla="*/ T32 w 149"/>
                <a:gd name="T34" fmla="+- 0 2184 2081"/>
                <a:gd name="T35" fmla="*/ 2184 h 117"/>
                <a:gd name="T36" fmla="+- 0 6836 6739"/>
                <a:gd name="T37" fmla="*/ T36 w 149"/>
                <a:gd name="T38" fmla="+- 0 2183 2081"/>
                <a:gd name="T39" fmla="*/ 2183 h 117"/>
                <a:gd name="T40" fmla="+- 0 6840 6739"/>
                <a:gd name="T41" fmla="*/ T40 w 149"/>
                <a:gd name="T42" fmla="+- 0 2173 2081"/>
                <a:gd name="T43" fmla="*/ 2173 h 117"/>
                <a:gd name="T44" fmla="+- 0 6837 6739"/>
                <a:gd name="T45" fmla="*/ T44 w 149"/>
                <a:gd name="T46" fmla="+- 0 2163 2081"/>
                <a:gd name="T47" fmla="*/ 2163 h 117"/>
                <a:gd name="T48" fmla="+- 0 6831 6739"/>
                <a:gd name="T49" fmla="*/ T48 w 149"/>
                <a:gd name="T50" fmla="+- 0 2156 2081"/>
                <a:gd name="T51" fmla="*/ 2156 h 117"/>
                <a:gd name="T52" fmla="+- 0 6814 6739"/>
                <a:gd name="T53" fmla="*/ T52 w 149"/>
                <a:gd name="T54" fmla="+- 0 2138 2081"/>
                <a:gd name="T55" fmla="*/ 2138 h 117"/>
                <a:gd name="T56" fmla="+- 0 6810 6739"/>
                <a:gd name="T57" fmla="*/ T56 w 149"/>
                <a:gd name="T58" fmla="+- 0 2138 2081"/>
                <a:gd name="T59" fmla="*/ 2138 h 117"/>
                <a:gd name="T60" fmla="+- 0 6810 6739"/>
                <a:gd name="T61" fmla="*/ T60 w 149"/>
                <a:gd name="T62" fmla="+- 0 2138 2081"/>
                <a:gd name="T63" fmla="*/ 2138 h 117"/>
                <a:gd name="T64" fmla="+- 0 6827 6739"/>
                <a:gd name="T65" fmla="*/ T64 w 149"/>
                <a:gd name="T66" fmla="+- 0 2152 2081"/>
                <a:gd name="T67" fmla="*/ 2152 h 117"/>
                <a:gd name="T68" fmla="+- 0 6831 6739"/>
                <a:gd name="T69" fmla="*/ T68 w 149"/>
                <a:gd name="T70" fmla="+- 0 2156 2081"/>
                <a:gd name="T71" fmla="*/ 2156 h 117"/>
                <a:gd name="T72" fmla="+- 0 6831 6739"/>
                <a:gd name="T73" fmla="*/ T72 w 149"/>
                <a:gd name="T74" fmla="+- 0 2155 2081"/>
                <a:gd name="T75" fmla="*/ 2155 h 117"/>
                <a:gd name="T76" fmla="+- 0 6814 6739"/>
                <a:gd name="T77" fmla="*/ T76 w 149"/>
                <a:gd name="T78" fmla="+- 0 2138 2081"/>
                <a:gd name="T79" fmla="*/ 2138 h 117"/>
                <a:gd name="T80" fmla="+- 0 6774 6739"/>
                <a:gd name="T81" fmla="*/ T80 w 149"/>
                <a:gd name="T82" fmla="+- 0 2102 2081"/>
                <a:gd name="T83" fmla="*/ 2102 h 117"/>
                <a:gd name="T84" fmla="+- 0 6759 6739"/>
                <a:gd name="T85" fmla="*/ T84 w 149"/>
                <a:gd name="T86" fmla="+- 0 2102 2081"/>
                <a:gd name="T87" fmla="*/ 2102 h 117"/>
                <a:gd name="T88" fmla="+- 0 6758 6739"/>
                <a:gd name="T89" fmla="*/ T88 w 149"/>
                <a:gd name="T90" fmla="+- 0 2102 2081"/>
                <a:gd name="T91" fmla="*/ 2102 h 117"/>
                <a:gd name="T92" fmla="+- 0 6754 6739"/>
                <a:gd name="T93" fmla="*/ T92 w 149"/>
                <a:gd name="T94" fmla="+- 0 2107 2081"/>
                <a:gd name="T95" fmla="*/ 2107 h 117"/>
                <a:gd name="T96" fmla="+- 0 6768 6739"/>
                <a:gd name="T97" fmla="*/ T96 w 149"/>
                <a:gd name="T98" fmla="+- 0 2108 2081"/>
                <a:gd name="T99" fmla="*/ 2108 h 117"/>
                <a:gd name="T100" fmla="+- 0 6781 6739"/>
                <a:gd name="T101" fmla="*/ T100 w 149"/>
                <a:gd name="T102" fmla="+- 0 2108 2081"/>
                <a:gd name="T103" fmla="*/ 2108 h 117"/>
                <a:gd name="T104" fmla="+- 0 6783 6739"/>
                <a:gd name="T105" fmla="*/ T104 w 149"/>
                <a:gd name="T106" fmla="+- 0 2114 2081"/>
                <a:gd name="T107" fmla="*/ 2114 h 117"/>
                <a:gd name="T108" fmla="+- 0 6790 6739"/>
                <a:gd name="T109" fmla="*/ T108 w 149"/>
                <a:gd name="T110" fmla="+- 0 2139 2081"/>
                <a:gd name="T111" fmla="*/ 2139 h 117"/>
                <a:gd name="T112" fmla="+- 0 6765 6739"/>
                <a:gd name="T113" fmla="*/ T112 w 149"/>
                <a:gd name="T114" fmla="+- 0 2147 2081"/>
                <a:gd name="T115" fmla="*/ 2147 h 117"/>
                <a:gd name="T116" fmla="+- 0 6792 6739"/>
                <a:gd name="T117" fmla="*/ T116 w 149"/>
                <a:gd name="T118" fmla="+- 0 2140 2081"/>
                <a:gd name="T119" fmla="*/ 2140 h 117"/>
                <a:gd name="T120" fmla="+- 0 6810 6739"/>
                <a:gd name="T121" fmla="*/ T120 w 149"/>
                <a:gd name="T122" fmla="+- 0 2138 2081"/>
                <a:gd name="T123" fmla="*/ 2138 h 117"/>
                <a:gd name="T124" fmla="+- 0 6807 6739"/>
                <a:gd name="T125" fmla="*/ T124 w 149"/>
                <a:gd name="T126" fmla="+- 0 2125 2081"/>
                <a:gd name="T127" fmla="*/ 2125 h 117"/>
                <a:gd name="T128" fmla="+- 0 6799 6739"/>
                <a:gd name="T129" fmla="*/ T128 w 149"/>
                <a:gd name="T130" fmla="+- 0 2116 2081"/>
                <a:gd name="T131" fmla="*/ 2116 h 117"/>
                <a:gd name="T132" fmla="+- 0 6787 6739"/>
                <a:gd name="T133" fmla="*/ T132 w 149"/>
                <a:gd name="T134" fmla="+- 0 2108 2081"/>
                <a:gd name="T135" fmla="*/ 2108 h 117"/>
                <a:gd name="T136" fmla="+- 0 6774 6739"/>
                <a:gd name="T137" fmla="*/ T136 w 149"/>
                <a:gd name="T138" fmla="+- 0 2102 2081"/>
                <a:gd name="T139" fmla="*/ 2102 h 117"/>
                <a:gd name="T140" fmla="+- 0 6773 6739"/>
                <a:gd name="T141" fmla="*/ T140 w 149"/>
                <a:gd name="T142" fmla="+- 0 2086 2081"/>
                <a:gd name="T143" fmla="*/ 2086 h 117"/>
                <a:gd name="T144" fmla="+- 0 6772 6739"/>
                <a:gd name="T145" fmla="*/ T144 w 149"/>
                <a:gd name="T146" fmla="+- 0 2086 2081"/>
                <a:gd name="T147" fmla="*/ 2086 h 117"/>
                <a:gd name="T148" fmla="+- 0 6747 6739"/>
                <a:gd name="T149" fmla="*/ T148 w 149"/>
                <a:gd name="T150" fmla="+- 0 2095 2081"/>
                <a:gd name="T151" fmla="*/ 2095 h 117"/>
                <a:gd name="T152" fmla="+- 0 6739 6739"/>
                <a:gd name="T153" fmla="*/ T152 w 149"/>
                <a:gd name="T154" fmla="+- 0 2104 2081"/>
                <a:gd name="T155" fmla="*/ 2104 h 117"/>
                <a:gd name="T156" fmla="+- 0 6759 6739"/>
                <a:gd name="T157" fmla="*/ T156 w 149"/>
                <a:gd name="T158" fmla="+- 0 2102 2081"/>
                <a:gd name="T159" fmla="*/ 2102 h 117"/>
                <a:gd name="T160" fmla="+- 0 6774 6739"/>
                <a:gd name="T161" fmla="*/ T160 w 149"/>
                <a:gd name="T162" fmla="+- 0 2102 2081"/>
                <a:gd name="T163" fmla="*/ 2102 h 117"/>
                <a:gd name="T164" fmla="+- 0 6773 6739"/>
                <a:gd name="T165" fmla="*/ T164 w 149"/>
                <a:gd name="T166" fmla="+- 0 2102 2081"/>
                <a:gd name="T167" fmla="*/ 2102 h 117"/>
                <a:gd name="T168" fmla="+- 0 6839 6739"/>
                <a:gd name="T169" fmla="*/ T168 w 149"/>
                <a:gd name="T170" fmla="+- 0 2100 2081"/>
                <a:gd name="T171" fmla="*/ 2100 h 117"/>
                <a:gd name="T172" fmla="+- 0 6874 6739"/>
                <a:gd name="T173" fmla="*/ T172 w 149"/>
                <a:gd name="T174" fmla="+- 0 2094 2081"/>
                <a:gd name="T175" fmla="*/ 2094 h 117"/>
                <a:gd name="T176" fmla="+- 0 6875 6739"/>
                <a:gd name="T177" fmla="*/ T176 w 149"/>
                <a:gd name="T178" fmla="+- 0 2094 2081"/>
                <a:gd name="T179" fmla="*/ 2094 h 117"/>
                <a:gd name="T180" fmla="+- 0 6849 6739"/>
                <a:gd name="T181" fmla="*/ T180 w 149"/>
                <a:gd name="T182" fmla="+- 0 2094 2081"/>
                <a:gd name="T183" fmla="*/ 2094 h 117"/>
                <a:gd name="T184" fmla="+- 0 6829 6739"/>
                <a:gd name="T185" fmla="*/ T184 w 149"/>
                <a:gd name="T186" fmla="+- 0 2092 2081"/>
                <a:gd name="T187" fmla="*/ 2092 h 117"/>
                <a:gd name="T188" fmla="+- 0 6814 6739"/>
                <a:gd name="T189" fmla="*/ T188 w 149"/>
                <a:gd name="T190" fmla="+- 0 2090 2081"/>
                <a:gd name="T191" fmla="*/ 2090 h 117"/>
                <a:gd name="T192" fmla="+- 0 6778 6739"/>
                <a:gd name="T193" fmla="*/ T192 w 149"/>
                <a:gd name="T194" fmla="+- 0 2086 2081"/>
                <a:gd name="T195" fmla="*/ 2086 h 117"/>
                <a:gd name="T196" fmla="+- 0 6773 6739"/>
                <a:gd name="T197" fmla="*/ T196 w 149"/>
                <a:gd name="T198" fmla="+- 0 2086 2081"/>
                <a:gd name="T199" fmla="*/ 2086 h 117"/>
                <a:gd name="T200" fmla="+- 0 6888 6739"/>
                <a:gd name="T201" fmla="*/ T200 w 149"/>
                <a:gd name="T202" fmla="+- 0 2081 2081"/>
                <a:gd name="T203" fmla="*/ 2081 h 117"/>
                <a:gd name="T204" fmla="+- 0 6886 6739"/>
                <a:gd name="T205" fmla="*/ T204 w 149"/>
                <a:gd name="T206" fmla="+- 0 2081 2081"/>
                <a:gd name="T207" fmla="*/ 2081 h 117"/>
                <a:gd name="T208" fmla="+- 0 6881 6739"/>
                <a:gd name="T209" fmla="*/ T208 w 149"/>
                <a:gd name="T210" fmla="+- 0 2081 2081"/>
                <a:gd name="T211" fmla="*/ 2081 h 117"/>
                <a:gd name="T212" fmla="+- 0 6868 6739"/>
                <a:gd name="T213" fmla="*/ T212 w 149"/>
                <a:gd name="T214" fmla="+- 0 2091 2081"/>
                <a:gd name="T215" fmla="*/ 2091 h 117"/>
                <a:gd name="T216" fmla="+- 0 6849 6739"/>
                <a:gd name="T217" fmla="*/ T216 w 149"/>
                <a:gd name="T218" fmla="+- 0 2094 2081"/>
                <a:gd name="T219" fmla="*/ 2094 h 117"/>
                <a:gd name="T220" fmla="+- 0 6875 6739"/>
                <a:gd name="T221" fmla="*/ T220 w 149"/>
                <a:gd name="T222" fmla="+- 0 2094 2081"/>
                <a:gd name="T223" fmla="*/ 2094 h 117"/>
                <a:gd name="T224" fmla="+- 0 6888 6739"/>
                <a:gd name="T225" fmla="*/ T224 w 149"/>
                <a:gd name="T226" fmla="+- 0 2081 2081"/>
                <a:gd name="T227" fmla="*/ 2081 h 117"/>
                <a:gd name="T228" fmla="+- 0 6886 6739"/>
                <a:gd name="T229" fmla="*/ T228 w 149"/>
                <a:gd name="T230" fmla="+- 0 2081 2081"/>
                <a:gd name="T231" fmla="*/ 2081 h 117"/>
                <a:gd name="T232" fmla="+- 0 6888 6739"/>
                <a:gd name="T233" fmla="*/ T232 w 149"/>
                <a:gd name="T234" fmla="+- 0 2081 2081"/>
                <a:gd name="T235" fmla="*/ 2081 h 1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49" h="117">
                  <a:moveTo>
                    <a:pt x="92" y="75"/>
                  </a:moveTo>
                  <a:lnTo>
                    <a:pt x="92" y="95"/>
                  </a:lnTo>
                  <a:lnTo>
                    <a:pt x="81" y="95"/>
                  </a:lnTo>
                  <a:lnTo>
                    <a:pt x="49" y="103"/>
                  </a:lnTo>
                  <a:lnTo>
                    <a:pt x="42" y="106"/>
                  </a:lnTo>
                  <a:lnTo>
                    <a:pt x="34" y="110"/>
                  </a:lnTo>
                  <a:lnTo>
                    <a:pt x="23" y="117"/>
                  </a:lnTo>
                  <a:lnTo>
                    <a:pt x="61" y="108"/>
                  </a:lnTo>
                  <a:lnTo>
                    <a:pt x="98" y="103"/>
                  </a:lnTo>
                  <a:lnTo>
                    <a:pt x="97" y="102"/>
                  </a:lnTo>
                  <a:lnTo>
                    <a:pt x="101" y="92"/>
                  </a:lnTo>
                  <a:lnTo>
                    <a:pt x="98" y="82"/>
                  </a:lnTo>
                  <a:lnTo>
                    <a:pt x="92" y="75"/>
                  </a:lnTo>
                  <a:close/>
                  <a:moveTo>
                    <a:pt x="75" y="57"/>
                  </a:moveTo>
                  <a:lnTo>
                    <a:pt x="71" y="57"/>
                  </a:lnTo>
                  <a:lnTo>
                    <a:pt x="88" y="71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75" y="57"/>
                  </a:lnTo>
                  <a:close/>
                  <a:moveTo>
                    <a:pt x="35" y="21"/>
                  </a:moveTo>
                  <a:lnTo>
                    <a:pt x="20" y="21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29" y="27"/>
                  </a:lnTo>
                  <a:lnTo>
                    <a:pt x="42" y="27"/>
                  </a:lnTo>
                  <a:lnTo>
                    <a:pt x="44" y="33"/>
                  </a:lnTo>
                  <a:lnTo>
                    <a:pt x="51" y="58"/>
                  </a:lnTo>
                  <a:lnTo>
                    <a:pt x="26" y="66"/>
                  </a:lnTo>
                  <a:lnTo>
                    <a:pt x="53" y="59"/>
                  </a:lnTo>
                  <a:lnTo>
                    <a:pt x="71" y="57"/>
                  </a:lnTo>
                  <a:lnTo>
                    <a:pt x="68" y="44"/>
                  </a:lnTo>
                  <a:lnTo>
                    <a:pt x="60" y="35"/>
                  </a:lnTo>
                  <a:lnTo>
                    <a:pt x="48" y="27"/>
                  </a:lnTo>
                  <a:lnTo>
                    <a:pt x="35" y="21"/>
                  </a:lnTo>
                  <a:close/>
                  <a:moveTo>
                    <a:pt x="34" y="5"/>
                  </a:moveTo>
                  <a:lnTo>
                    <a:pt x="33" y="5"/>
                  </a:lnTo>
                  <a:lnTo>
                    <a:pt x="8" y="14"/>
                  </a:lnTo>
                  <a:lnTo>
                    <a:pt x="0" y="23"/>
                  </a:lnTo>
                  <a:lnTo>
                    <a:pt x="20" y="21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100" y="19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10" y="13"/>
                  </a:lnTo>
                  <a:lnTo>
                    <a:pt x="90" y="11"/>
                  </a:lnTo>
                  <a:lnTo>
                    <a:pt x="75" y="9"/>
                  </a:lnTo>
                  <a:lnTo>
                    <a:pt x="39" y="5"/>
                  </a:lnTo>
                  <a:lnTo>
                    <a:pt x="34" y="5"/>
                  </a:lnTo>
                  <a:close/>
                  <a:moveTo>
                    <a:pt x="149" y="0"/>
                  </a:moveTo>
                  <a:lnTo>
                    <a:pt x="147" y="0"/>
                  </a:lnTo>
                  <a:lnTo>
                    <a:pt x="142" y="0"/>
                  </a:lnTo>
                  <a:lnTo>
                    <a:pt x="129" y="10"/>
                  </a:lnTo>
                  <a:lnTo>
                    <a:pt x="110" y="13"/>
                  </a:lnTo>
                  <a:lnTo>
                    <a:pt x="136" y="1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2" name="AutoShape 752">
              <a:extLst>
                <a:ext uri="{FF2B5EF4-FFF2-40B4-BE49-F238E27FC236}">
                  <a16:creationId xmlns:a16="http://schemas.microsoft.com/office/drawing/2014/main" id="{3C59E4C4-4F5A-409F-BD57-1B7823A4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" y="2035"/>
              <a:ext cx="799" cy="495"/>
            </a:xfrm>
            <a:custGeom>
              <a:avLst/>
              <a:gdLst>
                <a:gd name="T0" fmla="+- 0 6698 6666"/>
                <a:gd name="T1" fmla="*/ T0 w 799"/>
                <a:gd name="T2" fmla="+- 0 2204 2035"/>
                <a:gd name="T3" fmla="*/ 2204 h 495"/>
                <a:gd name="T4" fmla="+- 0 6676 6666"/>
                <a:gd name="T5" fmla="*/ T4 w 799"/>
                <a:gd name="T6" fmla="+- 0 2172 2035"/>
                <a:gd name="T7" fmla="*/ 2172 h 495"/>
                <a:gd name="T8" fmla="+- 0 6674 6666"/>
                <a:gd name="T9" fmla="*/ T8 w 799"/>
                <a:gd name="T10" fmla="+- 0 2173 2035"/>
                <a:gd name="T11" fmla="*/ 2173 h 495"/>
                <a:gd name="T12" fmla="+- 0 6695 6666"/>
                <a:gd name="T13" fmla="*/ T12 w 799"/>
                <a:gd name="T14" fmla="+- 0 2206 2035"/>
                <a:gd name="T15" fmla="*/ 2206 h 495"/>
                <a:gd name="T16" fmla="+- 0 6756 6666"/>
                <a:gd name="T17" fmla="*/ T16 w 799"/>
                <a:gd name="T18" fmla="+- 0 2283 2035"/>
                <a:gd name="T19" fmla="*/ 2283 h 495"/>
                <a:gd name="T20" fmla="+- 0 6756 6666"/>
                <a:gd name="T21" fmla="*/ T20 w 799"/>
                <a:gd name="T22" fmla="+- 0 2274 2035"/>
                <a:gd name="T23" fmla="*/ 2274 h 495"/>
                <a:gd name="T24" fmla="+- 0 6735 6666"/>
                <a:gd name="T25" fmla="*/ T24 w 799"/>
                <a:gd name="T26" fmla="+- 0 2260 2035"/>
                <a:gd name="T27" fmla="*/ 2260 h 495"/>
                <a:gd name="T28" fmla="+- 0 6733 6666"/>
                <a:gd name="T29" fmla="*/ T28 w 799"/>
                <a:gd name="T30" fmla="+- 0 2263 2035"/>
                <a:gd name="T31" fmla="*/ 2263 h 495"/>
                <a:gd name="T32" fmla="+- 0 6756 6666"/>
                <a:gd name="T33" fmla="*/ T32 w 799"/>
                <a:gd name="T34" fmla="+- 0 2283 2035"/>
                <a:gd name="T35" fmla="*/ 2283 h 495"/>
                <a:gd name="T36" fmla="+- 0 6790 6666"/>
                <a:gd name="T37" fmla="*/ T36 w 799"/>
                <a:gd name="T38" fmla="+- 0 2103 2035"/>
                <a:gd name="T39" fmla="*/ 2103 h 495"/>
                <a:gd name="T40" fmla="+- 0 6755 6666"/>
                <a:gd name="T41" fmla="*/ T40 w 799"/>
                <a:gd name="T42" fmla="+- 0 2102 2035"/>
                <a:gd name="T43" fmla="*/ 2102 h 495"/>
                <a:gd name="T44" fmla="+- 0 6722 6666"/>
                <a:gd name="T45" fmla="*/ T44 w 799"/>
                <a:gd name="T46" fmla="+- 0 2108 2035"/>
                <a:gd name="T47" fmla="*/ 2108 h 495"/>
                <a:gd name="T48" fmla="+- 0 6757 6666"/>
                <a:gd name="T49" fmla="*/ T48 w 799"/>
                <a:gd name="T50" fmla="+- 0 2105 2035"/>
                <a:gd name="T51" fmla="*/ 2105 h 495"/>
                <a:gd name="T52" fmla="+- 0 6792 6666"/>
                <a:gd name="T53" fmla="*/ T52 w 799"/>
                <a:gd name="T54" fmla="+- 0 2107 2035"/>
                <a:gd name="T55" fmla="*/ 2107 h 495"/>
                <a:gd name="T56" fmla="+- 0 6791 6666"/>
                <a:gd name="T57" fmla="*/ T56 w 799"/>
                <a:gd name="T58" fmla="+- 0 2105 2035"/>
                <a:gd name="T59" fmla="*/ 2105 h 495"/>
                <a:gd name="T60" fmla="+- 0 6817 6666"/>
                <a:gd name="T61" fmla="*/ T60 w 799"/>
                <a:gd name="T62" fmla="+- 0 2530 2035"/>
                <a:gd name="T63" fmla="*/ 2530 h 495"/>
                <a:gd name="T64" fmla="+- 0 6810 6666"/>
                <a:gd name="T65" fmla="*/ T64 w 799"/>
                <a:gd name="T66" fmla="+- 0 2512 2035"/>
                <a:gd name="T67" fmla="*/ 2512 h 495"/>
                <a:gd name="T68" fmla="+- 0 6807 6666"/>
                <a:gd name="T69" fmla="*/ T68 w 799"/>
                <a:gd name="T70" fmla="+- 0 2504 2035"/>
                <a:gd name="T71" fmla="*/ 2504 h 495"/>
                <a:gd name="T72" fmla="+- 0 6797 6666"/>
                <a:gd name="T73" fmla="*/ T72 w 799"/>
                <a:gd name="T74" fmla="+- 0 2504 2035"/>
                <a:gd name="T75" fmla="*/ 2504 h 495"/>
                <a:gd name="T76" fmla="+- 0 6810 6666"/>
                <a:gd name="T77" fmla="*/ T76 w 799"/>
                <a:gd name="T78" fmla="+- 0 2523 2035"/>
                <a:gd name="T79" fmla="*/ 2523 h 495"/>
                <a:gd name="T80" fmla="+- 0 6819 6666"/>
                <a:gd name="T81" fmla="*/ T80 w 799"/>
                <a:gd name="T82" fmla="+- 0 2139 2035"/>
                <a:gd name="T83" fmla="*/ 2139 h 495"/>
                <a:gd name="T84" fmla="+- 0 6817 6666"/>
                <a:gd name="T85" fmla="*/ T84 w 799"/>
                <a:gd name="T86" fmla="+- 0 2133 2035"/>
                <a:gd name="T87" fmla="*/ 2133 h 495"/>
                <a:gd name="T88" fmla="+- 0 6792 6666"/>
                <a:gd name="T89" fmla="*/ T88 w 799"/>
                <a:gd name="T90" fmla="+- 0 2136 2035"/>
                <a:gd name="T91" fmla="*/ 2136 h 495"/>
                <a:gd name="T92" fmla="+- 0 6730 6666"/>
                <a:gd name="T93" fmla="*/ T92 w 799"/>
                <a:gd name="T94" fmla="+- 0 2154 2035"/>
                <a:gd name="T95" fmla="*/ 2154 h 495"/>
                <a:gd name="T96" fmla="+- 0 6799 6666"/>
                <a:gd name="T97" fmla="*/ T96 w 799"/>
                <a:gd name="T98" fmla="+- 0 2141 2035"/>
                <a:gd name="T99" fmla="*/ 2141 h 495"/>
                <a:gd name="T100" fmla="+- 0 6844 6666"/>
                <a:gd name="T101" fmla="*/ T100 w 799"/>
                <a:gd name="T102" fmla="+- 0 2190 2035"/>
                <a:gd name="T103" fmla="*/ 2190 h 495"/>
                <a:gd name="T104" fmla="+- 0 6814 6666"/>
                <a:gd name="T105" fmla="*/ T104 w 799"/>
                <a:gd name="T106" fmla="+- 0 2185 2035"/>
                <a:gd name="T107" fmla="*/ 2185 h 495"/>
                <a:gd name="T108" fmla="+- 0 6762 6666"/>
                <a:gd name="T109" fmla="*/ T108 w 799"/>
                <a:gd name="T110" fmla="+- 0 2197 2035"/>
                <a:gd name="T111" fmla="*/ 2197 h 495"/>
                <a:gd name="T112" fmla="+- 0 6768 6666"/>
                <a:gd name="T113" fmla="*/ T112 w 799"/>
                <a:gd name="T114" fmla="+- 0 2198 2035"/>
                <a:gd name="T115" fmla="*/ 2198 h 495"/>
                <a:gd name="T116" fmla="+- 0 6822 6666"/>
                <a:gd name="T117" fmla="*/ T116 w 799"/>
                <a:gd name="T118" fmla="+- 0 2191 2035"/>
                <a:gd name="T119" fmla="*/ 2191 h 495"/>
                <a:gd name="T120" fmla="+- 0 6847 6666"/>
                <a:gd name="T121" fmla="*/ T120 w 799"/>
                <a:gd name="T122" fmla="+- 0 2223 2035"/>
                <a:gd name="T123" fmla="*/ 2223 h 495"/>
                <a:gd name="T124" fmla="+- 0 6833 6666"/>
                <a:gd name="T125" fmla="*/ T124 w 799"/>
                <a:gd name="T126" fmla="+- 0 2236 2035"/>
                <a:gd name="T127" fmla="*/ 2236 h 495"/>
                <a:gd name="T128" fmla="+- 0 6828 6666"/>
                <a:gd name="T129" fmla="*/ T128 w 799"/>
                <a:gd name="T130" fmla="+- 0 2240 2035"/>
                <a:gd name="T131" fmla="*/ 2240 h 495"/>
                <a:gd name="T132" fmla="+- 0 6840 6666"/>
                <a:gd name="T133" fmla="*/ T132 w 799"/>
                <a:gd name="T134" fmla="+- 0 2239 2035"/>
                <a:gd name="T135" fmla="*/ 2239 h 495"/>
                <a:gd name="T136" fmla="+- 0 6847 6666"/>
                <a:gd name="T137" fmla="*/ T136 w 799"/>
                <a:gd name="T138" fmla="+- 0 2223 2035"/>
                <a:gd name="T139" fmla="*/ 2223 h 495"/>
                <a:gd name="T140" fmla="+- 0 7311 6666"/>
                <a:gd name="T141" fmla="*/ T140 w 799"/>
                <a:gd name="T142" fmla="+- 0 2180 2035"/>
                <a:gd name="T143" fmla="*/ 2180 h 495"/>
                <a:gd name="T144" fmla="+- 0 7315 6666"/>
                <a:gd name="T145" fmla="*/ T144 w 799"/>
                <a:gd name="T146" fmla="+- 0 2232 2035"/>
                <a:gd name="T147" fmla="*/ 2232 h 495"/>
                <a:gd name="T148" fmla="+- 0 7300 6666"/>
                <a:gd name="T149" fmla="*/ T148 w 799"/>
                <a:gd name="T150" fmla="+- 0 2274 2035"/>
                <a:gd name="T151" fmla="*/ 2274 h 495"/>
                <a:gd name="T152" fmla="+- 0 7319 6666"/>
                <a:gd name="T153" fmla="*/ T152 w 799"/>
                <a:gd name="T154" fmla="+- 0 2240 2035"/>
                <a:gd name="T155" fmla="*/ 2240 h 495"/>
                <a:gd name="T156" fmla="+- 0 7383 6666"/>
                <a:gd name="T157" fmla="*/ T156 w 799"/>
                <a:gd name="T158" fmla="+- 0 2225 2035"/>
                <a:gd name="T159" fmla="*/ 2225 h 495"/>
                <a:gd name="T160" fmla="+- 0 7369 6666"/>
                <a:gd name="T161" fmla="*/ T160 w 799"/>
                <a:gd name="T162" fmla="+- 0 2149 2035"/>
                <a:gd name="T163" fmla="*/ 2149 h 495"/>
                <a:gd name="T164" fmla="+- 0 7365 6666"/>
                <a:gd name="T165" fmla="*/ T164 w 799"/>
                <a:gd name="T166" fmla="+- 0 2147 2035"/>
                <a:gd name="T167" fmla="*/ 2147 h 495"/>
                <a:gd name="T168" fmla="+- 0 7379 6666"/>
                <a:gd name="T169" fmla="*/ T168 w 799"/>
                <a:gd name="T170" fmla="+- 0 2213 2035"/>
                <a:gd name="T171" fmla="*/ 2213 h 495"/>
                <a:gd name="T172" fmla="+- 0 7383 6666"/>
                <a:gd name="T173" fmla="*/ T172 w 799"/>
                <a:gd name="T174" fmla="+- 0 2225 2035"/>
                <a:gd name="T175" fmla="*/ 2225 h 495"/>
                <a:gd name="T176" fmla="+- 0 7427 6666"/>
                <a:gd name="T177" fmla="*/ T176 w 799"/>
                <a:gd name="T178" fmla="+- 0 2301 2035"/>
                <a:gd name="T179" fmla="*/ 2301 h 495"/>
                <a:gd name="T180" fmla="+- 0 7427 6666"/>
                <a:gd name="T181" fmla="*/ T180 w 799"/>
                <a:gd name="T182" fmla="+- 0 2318 2035"/>
                <a:gd name="T183" fmla="*/ 2318 h 495"/>
                <a:gd name="T184" fmla="+- 0 7430 6666"/>
                <a:gd name="T185" fmla="*/ T184 w 799"/>
                <a:gd name="T186" fmla="+- 0 2303 2035"/>
                <a:gd name="T187" fmla="*/ 2303 h 495"/>
                <a:gd name="T188" fmla="+- 0 7447 6666"/>
                <a:gd name="T189" fmla="*/ T188 w 799"/>
                <a:gd name="T190" fmla="+- 0 2059 2035"/>
                <a:gd name="T191" fmla="*/ 2059 h 495"/>
                <a:gd name="T192" fmla="+- 0 7433 6666"/>
                <a:gd name="T193" fmla="*/ T192 w 799"/>
                <a:gd name="T194" fmla="+- 0 2054 2035"/>
                <a:gd name="T195" fmla="*/ 2054 h 495"/>
                <a:gd name="T196" fmla="+- 0 7422 6666"/>
                <a:gd name="T197" fmla="*/ T196 w 799"/>
                <a:gd name="T198" fmla="+- 0 2035 2035"/>
                <a:gd name="T199" fmla="*/ 2035 h 495"/>
                <a:gd name="T200" fmla="+- 0 7431 6666"/>
                <a:gd name="T201" fmla="*/ T200 w 799"/>
                <a:gd name="T202" fmla="+- 0 2057 2035"/>
                <a:gd name="T203" fmla="*/ 2057 h 495"/>
                <a:gd name="T204" fmla="+- 0 7446 6666"/>
                <a:gd name="T205" fmla="*/ T204 w 799"/>
                <a:gd name="T206" fmla="+- 0 2059 2035"/>
                <a:gd name="T207" fmla="*/ 2059 h 495"/>
                <a:gd name="T208" fmla="+- 0 7463 6666"/>
                <a:gd name="T209" fmla="*/ T208 w 799"/>
                <a:gd name="T210" fmla="+- 0 2158 2035"/>
                <a:gd name="T211" fmla="*/ 2158 h 495"/>
                <a:gd name="T212" fmla="+- 0 7458 6666"/>
                <a:gd name="T213" fmla="*/ T212 w 799"/>
                <a:gd name="T214" fmla="+- 0 2143 2035"/>
                <a:gd name="T215" fmla="*/ 2143 h 495"/>
                <a:gd name="T216" fmla="+- 0 7454 6666"/>
                <a:gd name="T217" fmla="*/ T216 w 799"/>
                <a:gd name="T218" fmla="+- 0 2143 2035"/>
                <a:gd name="T219" fmla="*/ 2143 h 495"/>
                <a:gd name="T220" fmla="+- 0 7463 6666"/>
                <a:gd name="T221" fmla="*/ T220 w 799"/>
                <a:gd name="T222" fmla="+- 0 2158 2035"/>
                <a:gd name="T223" fmla="*/ 2158 h 495"/>
                <a:gd name="T224" fmla="+- 0 7456 6666"/>
                <a:gd name="T225" fmla="*/ T224 w 799"/>
                <a:gd name="T226" fmla="+- 0 2247 2035"/>
                <a:gd name="T227" fmla="*/ 2247 h 495"/>
                <a:gd name="T228" fmla="+- 0 7460 6666"/>
                <a:gd name="T229" fmla="*/ T228 w 799"/>
                <a:gd name="T230" fmla="+- 0 2226 2035"/>
                <a:gd name="T231" fmla="*/ 2226 h 495"/>
                <a:gd name="T232" fmla="+- 0 7452 6666"/>
                <a:gd name="T233" fmla="*/ T232 w 799"/>
                <a:gd name="T234" fmla="+- 0 2251 2035"/>
                <a:gd name="T235" fmla="*/ 2251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799" h="495">
                  <a:moveTo>
                    <a:pt x="44" y="185"/>
                  </a:moveTo>
                  <a:lnTo>
                    <a:pt x="32" y="169"/>
                  </a:lnTo>
                  <a:lnTo>
                    <a:pt x="20" y="153"/>
                  </a:lnTo>
                  <a:lnTo>
                    <a:pt x="10" y="137"/>
                  </a:lnTo>
                  <a:lnTo>
                    <a:pt x="0" y="120"/>
                  </a:lnTo>
                  <a:lnTo>
                    <a:pt x="8" y="138"/>
                  </a:lnTo>
                  <a:lnTo>
                    <a:pt x="17" y="155"/>
                  </a:lnTo>
                  <a:lnTo>
                    <a:pt x="29" y="171"/>
                  </a:lnTo>
                  <a:lnTo>
                    <a:pt x="44" y="185"/>
                  </a:lnTo>
                  <a:moveTo>
                    <a:pt x="90" y="248"/>
                  </a:moveTo>
                  <a:lnTo>
                    <a:pt x="90" y="239"/>
                  </a:lnTo>
                  <a:lnTo>
                    <a:pt x="83" y="234"/>
                  </a:lnTo>
                  <a:lnTo>
                    <a:pt x="69" y="225"/>
                  </a:lnTo>
                  <a:lnTo>
                    <a:pt x="62" y="220"/>
                  </a:lnTo>
                  <a:lnTo>
                    <a:pt x="67" y="228"/>
                  </a:lnTo>
                  <a:lnTo>
                    <a:pt x="82" y="244"/>
                  </a:lnTo>
                  <a:lnTo>
                    <a:pt x="90" y="248"/>
                  </a:lnTo>
                  <a:moveTo>
                    <a:pt x="126" y="69"/>
                  </a:moveTo>
                  <a:lnTo>
                    <a:pt x="124" y="68"/>
                  </a:lnTo>
                  <a:lnTo>
                    <a:pt x="108" y="66"/>
                  </a:lnTo>
                  <a:lnTo>
                    <a:pt x="89" y="67"/>
                  </a:lnTo>
                  <a:lnTo>
                    <a:pt x="71" y="69"/>
                  </a:lnTo>
                  <a:lnTo>
                    <a:pt x="56" y="73"/>
                  </a:lnTo>
                  <a:lnTo>
                    <a:pt x="72" y="71"/>
                  </a:lnTo>
                  <a:lnTo>
                    <a:pt x="91" y="70"/>
                  </a:lnTo>
                  <a:lnTo>
                    <a:pt x="109" y="70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5" y="70"/>
                  </a:lnTo>
                  <a:lnTo>
                    <a:pt x="126" y="69"/>
                  </a:lnTo>
                  <a:moveTo>
                    <a:pt x="151" y="495"/>
                  </a:moveTo>
                  <a:lnTo>
                    <a:pt x="147" y="487"/>
                  </a:lnTo>
                  <a:lnTo>
                    <a:pt x="144" y="477"/>
                  </a:lnTo>
                  <a:lnTo>
                    <a:pt x="141" y="470"/>
                  </a:lnTo>
                  <a:lnTo>
                    <a:pt x="141" y="469"/>
                  </a:lnTo>
                  <a:lnTo>
                    <a:pt x="137" y="470"/>
                  </a:lnTo>
                  <a:lnTo>
                    <a:pt x="131" y="469"/>
                  </a:lnTo>
                  <a:lnTo>
                    <a:pt x="134" y="479"/>
                  </a:lnTo>
                  <a:lnTo>
                    <a:pt x="144" y="488"/>
                  </a:lnTo>
                  <a:lnTo>
                    <a:pt x="151" y="495"/>
                  </a:lnTo>
                  <a:moveTo>
                    <a:pt x="153" y="104"/>
                  </a:moveTo>
                  <a:lnTo>
                    <a:pt x="151" y="102"/>
                  </a:lnTo>
                  <a:lnTo>
                    <a:pt x="151" y="98"/>
                  </a:lnTo>
                  <a:lnTo>
                    <a:pt x="149" y="96"/>
                  </a:lnTo>
                  <a:lnTo>
                    <a:pt x="126" y="101"/>
                  </a:lnTo>
                  <a:lnTo>
                    <a:pt x="104" y="107"/>
                  </a:lnTo>
                  <a:lnTo>
                    <a:pt x="64" y="119"/>
                  </a:lnTo>
                  <a:lnTo>
                    <a:pt x="111" y="110"/>
                  </a:lnTo>
                  <a:lnTo>
                    <a:pt x="133" y="106"/>
                  </a:lnTo>
                  <a:lnTo>
                    <a:pt x="153" y="104"/>
                  </a:lnTo>
                  <a:moveTo>
                    <a:pt x="178" y="155"/>
                  </a:moveTo>
                  <a:lnTo>
                    <a:pt x="175" y="148"/>
                  </a:lnTo>
                  <a:lnTo>
                    <a:pt x="148" y="150"/>
                  </a:lnTo>
                  <a:lnTo>
                    <a:pt x="121" y="155"/>
                  </a:lnTo>
                  <a:lnTo>
                    <a:pt x="96" y="162"/>
                  </a:lnTo>
                  <a:lnTo>
                    <a:pt x="76" y="171"/>
                  </a:lnTo>
                  <a:lnTo>
                    <a:pt x="102" y="163"/>
                  </a:lnTo>
                  <a:lnTo>
                    <a:pt x="130" y="158"/>
                  </a:lnTo>
                  <a:lnTo>
                    <a:pt x="156" y="156"/>
                  </a:lnTo>
                  <a:lnTo>
                    <a:pt x="178" y="155"/>
                  </a:lnTo>
                  <a:moveTo>
                    <a:pt x="181" y="188"/>
                  </a:moveTo>
                  <a:lnTo>
                    <a:pt x="176" y="192"/>
                  </a:lnTo>
                  <a:lnTo>
                    <a:pt x="167" y="201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8" y="208"/>
                  </a:lnTo>
                  <a:lnTo>
                    <a:pt x="174" y="204"/>
                  </a:lnTo>
                  <a:lnTo>
                    <a:pt x="179" y="195"/>
                  </a:lnTo>
                  <a:lnTo>
                    <a:pt x="181" y="188"/>
                  </a:lnTo>
                  <a:moveTo>
                    <a:pt x="654" y="173"/>
                  </a:moveTo>
                  <a:lnTo>
                    <a:pt x="645" y="145"/>
                  </a:lnTo>
                  <a:lnTo>
                    <a:pt x="649" y="172"/>
                  </a:lnTo>
                  <a:lnTo>
                    <a:pt x="649" y="197"/>
                  </a:lnTo>
                  <a:lnTo>
                    <a:pt x="644" y="220"/>
                  </a:lnTo>
                  <a:lnTo>
                    <a:pt x="634" y="239"/>
                  </a:lnTo>
                  <a:lnTo>
                    <a:pt x="646" y="229"/>
                  </a:lnTo>
                  <a:lnTo>
                    <a:pt x="653" y="205"/>
                  </a:lnTo>
                  <a:lnTo>
                    <a:pt x="654" y="173"/>
                  </a:lnTo>
                  <a:moveTo>
                    <a:pt x="717" y="190"/>
                  </a:moveTo>
                  <a:lnTo>
                    <a:pt x="715" y="155"/>
                  </a:lnTo>
                  <a:lnTo>
                    <a:pt x="703" y="114"/>
                  </a:lnTo>
                  <a:lnTo>
                    <a:pt x="684" y="78"/>
                  </a:lnTo>
                  <a:lnTo>
                    <a:pt x="699" y="112"/>
                  </a:lnTo>
                  <a:lnTo>
                    <a:pt x="709" y="146"/>
                  </a:lnTo>
                  <a:lnTo>
                    <a:pt x="713" y="178"/>
                  </a:lnTo>
                  <a:lnTo>
                    <a:pt x="709" y="205"/>
                  </a:lnTo>
                  <a:lnTo>
                    <a:pt x="717" y="190"/>
                  </a:lnTo>
                  <a:moveTo>
                    <a:pt x="770" y="262"/>
                  </a:moveTo>
                  <a:lnTo>
                    <a:pt x="761" y="266"/>
                  </a:lnTo>
                  <a:lnTo>
                    <a:pt x="750" y="278"/>
                  </a:lnTo>
                  <a:lnTo>
                    <a:pt x="761" y="283"/>
                  </a:lnTo>
                  <a:lnTo>
                    <a:pt x="755" y="277"/>
                  </a:lnTo>
                  <a:lnTo>
                    <a:pt x="764" y="268"/>
                  </a:lnTo>
                  <a:lnTo>
                    <a:pt x="770" y="262"/>
                  </a:lnTo>
                  <a:moveTo>
                    <a:pt x="781" y="24"/>
                  </a:moveTo>
                  <a:lnTo>
                    <a:pt x="774" y="24"/>
                  </a:lnTo>
                  <a:lnTo>
                    <a:pt x="767" y="19"/>
                  </a:lnTo>
                  <a:lnTo>
                    <a:pt x="761" y="10"/>
                  </a:lnTo>
                  <a:lnTo>
                    <a:pt x="756" y="0"/>
                  </a:lnTo>
                  <a:lnTo>
                    <a:pt x="759" y="12"/>
                  </a:lnTo>
                  <a:lnTo>
                    <a:pt x="765" y="22"/>
                  </a:lnTo>
                  <a:lnTo>
                    <a:pt x="772" y="28"/>
                  </a:lnTo>
                  <a:lnTo>
                    <a:pt x="780" y="24"/>
                  </a:lnTo>
                  <a:lnTo>
                    <a:pt x="781" y="24"/>
                  </a:lnTo>
                  <a:moveTo>
                    <a:pt x="797" y="123"/>
                  </a:moveTo>
                  <a:lnTo>
                    <a:pt x="789" y="121"/>
                  </a:lnTo>
                  <a:lnTo>
                    <a:pt x="792" y="108"/>
                  </a:lnTo>
                  <a:lnTo>
                    <a:pt x="793" y="100"/>
                  </a:lnTo>
                  <a:lnTo>
                    <a:pt x="788" y="108"/>
                  </a:lnTo>
                  <a:lnTo>
                    <a:pt x="785" y="125"/>
                  </a:lnTo>
                  <a:lnTo>
                    <a:pt x="797" y="123"/>
                  </a:lnTo>
                  <a:moveTo>
                    <a:pt x="798" y="214"/>
                  </a:moveTo>
                  <a:lnTo>
                    <a:pt x="790" y="212"/>
                  </a:lnTo>
                  <a:lnTo>
                    <a:pt x="792" y="199"/>
                  </a:lnTo>
                  <a:lnTo>
                    <a:pt x="794" y="191"/>
                  </a:lnTo>
                  <a:lnTo>
                    <a:pt x="788" y="199"/>
                  </a:lnTo>
                  <a:lnTo>
                    <a:pt x="786" y="216"/>
                  </a:lnTo>
                  <a:lnTo>
                    <a:pt x="798" y="214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3" name="Freeform 751">
              <a:extLst>
                <a:ext uri="{FF2B5EF4-FFF2-40B4-BE49-F238E27FC236}">
                  <a16:creationId xmlns:a16="http://schemas.microsoft.com/office/drawing/2014/main" id="{EA4BC7F3-24CB-41BD-86BB-0F05FEF92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2059"/>
              <a:ext cx="166" cy="133"/>
            </a:xfrm>
            <a:custGeom>
              <a:avLst/>
              <a:gdLst>
                <a:gd name="T0" fmla="+- 0 7360 7222"/>
                <a:gd name="T1" fmla="*/ T0 w 166"/>
                <a:gd name="T2" fmla="+- 0 2059 2059"/>
                <a:gd name="T3" fmla="*/ 2059 h 133"/>
                <a:gd name="T4" fmla="+- 0 7342 7222"/>
                <a:gd name="T5" fmla="*/ T4 w 166"/>
                <a:gd name="T6" fmla="+- 0 2059 2059"/>
                <a:gd name="T7" fmla="*/ 2059 h 133"/>
                <a:gd name="T8" fmla="+- 0 7327 7222"/>
                <a:gd name="T9" fmla="*/ T8 w 166"/>
                <a:gd name="T10" fmla="+- 0 2071 2059"/>
                <a:gd name="T11" fmla="*/ 2071 h 133"/>
                <a:gd name="T12" fmla="+- 0 7312 7222"/>
                <a:gd name="T13" fmla="*/ T12 w 166"/>
                <a:gd name="T14" fmla="+- 0 2090 2059"/>
                <a:gd name="T15" fmla="*/ 2090 h 133"/>
                <a:gd name="T16" fmla="+- 0 7294 7222"/>
                <a:gd name="T17" fmla="*/ T16 w 166"/>
                <a:gd name="T18" fmla="+- 0 2114 2059"/>
                <a:gd name="T19" fmla="*/ 2114 h 133"/>
                <a:gd name="T20" fmla="+- 0 7271 7222"/>
                <a:gd name="T21" fmla="*/ T20 w 166"/>
                <a:gd name="T22" fmla="+- 0 2135 2059"/>
                <a:gd name="T23" fmla="*/ 2135 h 133"/>
                <a:gd name="T24" fmla="+- 0 7248 7222"/>
                <a:gd name="T25" fmla="*/ T24 w 166"/>
                <a:gd name="T26" fmla="+- 0 2146 2059"/>
                <a:gd name="T27" fmla="*/ 2146 h 133"/>
                <a:gd name="T28" fmla="+- 0 7229 7222"/>
                <a:gd name="T29" fmla="*/ T28 w 166"/>
                <a:gd name="T30" fmla="+- 0 2152 2059"/>
                <a:gd name="T31" fmla="*/ 2152 h 133"/>
                <a:gd name="T32" fmla="+- 0 7222 7222"/>
                <a:gd name="T33" fmla="*/ T32 w 166"/>
                <a:gd name="T34" fmla="+- 0 2153 2059"/>
                <a:gd name="T35" fmla="*/ 2153 h 133"/>
                <a:gd name="T36" fmla="+- 0 7266 7222"/>
                <a:gd name="T37" fmla="*/ T36 w 166"/>
                <a:gd name="T38" fmla="+- 0 2192 2059"/>
                <a:gd name="T39" fmla="*/ 2192 h 133"/>
                <a:gd name="T40" fmla="+- 0 7310 7222"/>
                <a:gd name="T41" fmla="*/ T40 w 166"/>
                <a:gd name="T42" fmla="+- 0 2178 2059"/>
                <a:gd name="T43" fmla="*/ 2178 h 133"/>
                <a:gd name="T44" fmla="+- 0 7347 7222"/>
                <a:gd name="T45" fmla="*/ T44 w 166"/>
                <a:gd name="T46" fmla="+- 0 2162 2059"/>
                <a:gd name="T47" fmla="*/ 2162 h 133"/>
                <a:gd name="T48" fmla="+- 0 7376 7222"/>
                <a:gd name="T49" fmla="*/ T48 w 166"/>
                <a:gd name="T50" fmla="+- 0 2138 2059"/>
                <a:gd name="T51" fmla="*/ 2138 h 133"/>
                <a:gd name="T52" fmla="+- 0 7387 7222"/>
                <a:gd name="T53" fmla="*/ T52 w 166"/>
                <a:gd name="T54" fmla="+- 0 2110 2059"/>
                <a:gd name="T55" fmla="*/ 2110 h 133"/>
                <a:gd name="T56" fmla="+- 0 7384 7222"/>
                <a:gd name="T57" fmla="*/ T56 w 166"/>
                <a:gd name="T58" fmla="+- 0 2086 2059"/>
                <a:gd name="T59" fmla="*/ 2086 h 133"/>
                <a:gd name="T60" fmla="+- 0 7373 7222"/>
                <a:gd name="T61" fmla="*/ T60 w 166"/>
                <a:gd name="T62" fmla="+- 0 2068 2059"/>
                <a:gd name="T63" fmla="*/ 2068 h 133"/>
                <a:gd name="T64" fmla="+- 0 7360 7222"/>
                <a:gd name="T65" fmla="*/ T64 w 166"/>
                <a:gd name="T66" fmla="+- 0 2059 2059"/>
                <a:gd name="T67" fmla="*/ 2059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66" h="133">
                  <a:moveTo>
                    <a:pt x="138" y="0"/>
                  </a:moveTo>
                  <a:lnTo>
                    <a:pt x="120" y="0"/>
                  </a:lnTo>
                  <a:lnTo>
                    <a:pt x="105" y="12"/>
                  </a:lnTo>
                  <a:lnTo>
                    <a:pt x="90" y="31"/>
                  </a:lnTo>
                  <a:lnTo>
                    <a:pt x="72" y="55"/>
                  </a:lnTo>
                  <a:lnTo>
                    <a:pt x="49" y="76"/>
                  </a:lnTo>
                  <a:lnTo>
                    <a:pt x="26" y="87"/>
                  </a:lnTo>
                  <a:lnTo>
                    <a:pt x="7" y="93"/>
                  </a:lnTo>
                  <a:lnTo>
                    <a:pt x="0" y="94"/>
                  </a:lnTo>
                  <a:lnTo>
                    <a:pt x="44" y="133"/>
                  </a:lnTo>
                  <a:lnTo>
                    <a:pt x="88" y="119"/>
                  </a:lnTo>
                  <a:lnTo>
                    <a:pt x="125" y="103"/>
                  </a:lnTo>
                  <a:lnTo>
                    <a:pt x="154" y="79"/>
                  </a:lnTo>
                  <a:lnTo>
                    <a:pt x="165" y="51"/>
                  </a:lnTo>
                  <a:lnTo>
                    <a:pt x="162" y="27"/>
                  </a:lnTo>
                  <a:lnTo>
                    <a:pt x="151" y="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4" name="Freeform 750">
              <a:extLst>
                <a:ext uri="{FF2B5EF4-FFF2-40B4-BE49-F238E27FC236}">
                  <a16:creationId xmlns:a16="http://schemas.microsoft.com/office/drawing/2014/main" id="{99F1FE51-9E82-45A5-97ED-5D2D466A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" y="2058"/>
              <a:ext cx="166" cy="133"/>
            </a:xfrm>
            <a:custGeom>
              <a:avLst/>
              <a:gdLst>
                <a:gd name="T0" fmla="+- 0 7223 7223"/>
                <a:gd name="T1" fmla="*/ T0 w 166"/>
                <a:gd name="T2" fmla="+- 0 2152 2058"/>
                <a:gd name="T3" fmla="*/ 2152 h 133"/>
                <a:gd name="T4" fmla="+- 0 7295 7223"/>
                <a:gd name="T5" fmla="*/ T4 w 166"/>
                <a:gd name="T6" fmla="+- 0 2114 2058"/>
                <a:gd name="T7" fmla="*/ 2114 h 133"/>
                <a:gd name="T8" fmla="+- 0 7313 7223"/>
                <a:gd name="T9" fmla="*/ T8 w 166"/>
                <a:gd name="T10" fmla="+- 0 2089 2058"/>
                <a:gd name="T11" fmla="*/ 2089 h 133"/>
                <a:gd name="T12" fmla="+- 0 7329 7223"/>
                <a:gd name="T13" fmla="*/ T12 w 166"/>
                <a:gd name="T14" fmla="+- 0 2070 2058"/>
                <a:gd name="T15" fmla="*/ 2070 h 133"/>
                <a:gd name="T16" fmla="+- 0 7344 7223"/>
                <a:gd name="T17" fmla="*/ T16 w 166"/>
                <a:gd name="T18" fmla="+- 0 2059 2058"/>
                <a:gd name="T19" fmla="*/ 2059 h 133"/>
                <a:gd name="T20" fmla="+- 0 7361 7223"/>
                <a:gd name="T21" fmla="*/ T20 w 166"/>
                <a:gd name="T22" fmla="+- 0 2058 2058"/>
                <a:gd name="T23" fmla="*/ 2058 h 133"/>
                <a:gd name="T24" fmla="+- 0 7375 7223"/>
                <a:gd name="T25" fmla="*/ T24 w 166"/>
                <a:gd name="T26" fmla="+- 0 2068 2058"/>
                <a:gd name="T27" fmla="*/ 2068 h 133"/>
                <a:gd name="T28" fmla="+- 0 7386 7223"/>
                <a:gd name="T29" fmla="*/ T28 w 166"/>
                <a:gd name="T30" fmla="+- 0 2086 2058"/>
                <a:gd name="T31" fmla="*/ 2086 h 133"/>
                <a:gd name="T32" fmla="+- 0 7389 7223"/>
                <a:gd name="T33" fmla="*/ T32 w 166"/>
                <a:gd name="T34" fmla="+- 0 2110 2058"/>
                <a:gd name="T35" fmla="*/ 2110 h 133"/>
                <a:gd name="T36" fmla="+- 0 7377 7223"/>
                <a:gd name="T37" fmla="*/ T36 w 166"/>
                <a:gd name="T38" fmla="+- 0 2137 2058"/>
                <a:gd name="T39" fmla="*/ 2137 h 133"/>
                <a:gd name="T40" fmla="+- 0 7348 7223"/>
                <a:gd name="T41" fmla="*/ T40 w 166"/>
                <a:gd name="T42" fmla="+- 0 2161 2058"/>
                <a:gd name="T43" fmla="*/ 2161 h 133"/>
                <a:gd name="T44" fmla="+- 0 7312 7223"/>
                <a:gd name="T45" fmla="*/ T44 w 166"/>
                <a:gd name="T46" fmla="+- 0 2178 2058"/>
                <a:gd name="T47" fmla="*/ 2178 h 133"/>
                <a:gd name="T48" fmla="+- 0 7280 7223"/>
                <a:gd name="T49" fmla="*/ T48 w 166"/>
                <a:gd name="T50" fmla="+- 0 2187 2058"/>
                <a:gd name="T51" fmla="*/ 2187 h 133"/>
                <a:gd name="T52" fmla="+- 0 7267 7223"/>
                <a:gd name="T53" fmla="*/ T52 w 166"/>
                <a:gd name="T54" fmla="+- 0 2191 2058"/>
                <a:gd name="T55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66" h="133">
                  <a:moveTo>
                    <a:pt x="0" y="94"/>
                  </a:moveTo>
                  <a:lnTo>
                    <a:pt x="72" y="56"/>
                  </a:lnTo>
                  <a:lnTo>
                    <a:pt x="90" y="31"/>
                  </a:lnTo>
                  <a:lnTo>
                    <a:pt x="106" y="1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52" y="10"/>
                  </a:lnTo>
                  <a:lnTo>
                    <a:pt x="163" y="28"/>
                  </a:lnTo>
                  <a:lnTo>
                    <a:pt x="166" y="52"/>
                  </a:lnTo>
                  <a:lnTo>
                    <a:pt x="154" y="79"/>
                  </a:lnTo>
                  <a:lnTo>
                    <a:pt x="125" y="103"/>
                  </a:lnTo>
                  <a:lnTo>
                    <a:pt x="89" y="120"/>
                  </a:lnTo>
                  <a:lnTo>
                    <a:pt x="57" y="129"/>
                  </a:lnTo>
                  <a:lnTo>
                    <a:pt x="44" y="133"/>
                  </a:lnTo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5" name="AutoShape 749">
              <a:extLst>
                <a:ext uri="{FF2B5EF4-FFF2-40B4-BE49-F238E27FC236}">
                  <a16:creationId xmlns:a16="http://schemas.microsoft.com/office/drawing/2014/main" id="{6BB68451-8AE7-4086-B503-949778BC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783"/>
              <a:ext cx="380" cy="472"/>
            </a:xfrm>
            <a:custGeom>
              <a:avLst/>
              <a:gdLst>
                <a:gd name="T0" fmla="+- 0 5324 4946"/>
                <a:gd name="T1" fmla="*/ T0 w 380"/>
                <a:gd name="T2" fmla="+- 0 2179 1783"/>
                <a:gd name="T3" fmla="*/ 2179 h 472"/>
                <a:gd name="T4" fmla="+- 0 5090 4946"/>
                <a:gd name="T5" fmla="*/ T4 w 380"/>
                <a:gd name="T6" fmla="+- 0 2179 1783"/>
                <a:gd name="T7" fmla="*/ 2179 h 472"/>
                <a:gd name="T8" fmla="+- 0 5102 4946"/>
                <a:gd name="T9" fmla="*/ T8 w 380"/>
                <a:gd name="T10" fmla="+- 0 2209 1783"/>
                <a:gd name="T11" fmla="*/ 2209 h 472"/>
                <a:gd name="T12" fmla="+- 0 5127 4946"/>
                <a:gd name="T13" fmla="*/ T12 w 380"/>
                <a:gd name="T14" fmla="+- 0 2233 1783"/>
                <a:gd name="T15" fmla="*/ 2233 h 472"/>
                <a:gd name="T16" fmla="+- 0 5164 4946"/>
                <a:gd name="T17" fmla="*/ T16 w 380"/>
                <a:gd name="T18" fmla="+- 0 2249 1783"/>
                <a:gd name="T19" fmla="*/ 2249 h 472"/>
                <a:gd name="T20" fmla="+- 0 5208 4946"/>
                <a:gd name="T21" fmla="*/ T20 w 380"/>
                <a:gd name="T22" fmla="+- 0 2255 1783"/>
                <a:gd name="T23" fmla="*/ 2255 h 472"/>
                <a:gd name="T24" fmla="+- 0 5254 4946"/>
                <a:gd name="T25" fmla="*/ T24 w 380"/>
                <a:gd name="T26" fmla="+- 0 2248 1783"/>
                <a:gd name="T27" fmla="*/ 2248 h 472"/>
                <a:gd name="T28" fmla="+- 0 5291 4946"/>
                <a:gd name="T29" fmla="*/ T28 w 380"/>
                <a:gd name="T30" fmla="+- 0 2231 1783"/>
                <a:gd name="T31" fmla="*/ 2231 h 472"/>
                <a:gd name="T32" fmla="+- 0 5317 4946"/>
                <a:gd name="T33" fmla="*/ T32 w 380"/>
                <a:gd name="T34" fmla="+- 0 2205 1783"/>
                <a:gd name="T35" fmla="*/ 2205 h 472"/>
                <a:gd name="T36" fmla="+- 0 5324 4946"/>
                <a:gd name="T37" fmla="*/ T36 w 380"/>
                <a:gd name="T38" fmla="+- 0 2179 1783"/>
                <a:gd name="T39" fmla="*/ 2179 h 472"/>
                <a:gd name="T40" fmla="+- 0 5030 4946"/>
                <a:gd name="T41" fmla="*/ T40 w 380"/>
                <a:gd name="T42" fmla="+- 0 1783 1783"/>
                <a:gd name="T43" fmla="*/ 1783 h 472"/>
                <a:gd name="T44" fmla="+- 0 4976 4946"/>
                <a:gd name="T45" fmla="*/ T44 w 380"/>
                <a:gd name="T46" fmla="+- 0 1788 1783"/>
                <a:gd name="T47" fmla="*/ 1788 h 472"/>
                <a:gd name="T48" fmla="+- 0 4946 4946"/>
                <a:gd name="T49" fmla="*/ T48 w 380"/>
                <a:gd name="T50" fmla="+- 0 1797 1783"/>
                <a:gd name="T51" fmla="*/ 1797 h 472"/>
                <a:gd name="T52" fmla="+- 0 4946 4946"/>
                <a:gd name="T53" fmla="*/ T52 w 380"/>
                <a:gd name="T54" fmla="+- 0 2178 1783"/>
                <a:gd name="T55" fmla="*/ 2178 h 472"/>
                <a:gd name="T56" fmla="+- 0 5014 4946"/>
                <a:gd name="T57" fmla="*/ T56 w 380"/>
                <a:gd name="T58" fmla="+- 0 2187 1783"/>
                <a:gd name="T59" fmla="*/ 2187 h 472"/>
                <a:gd name="T60" fmla="+- 0 5034 4946"/>
                <a:gd name="T61" fmla="*/ T60 w 380"/>
                <a:gd name="T62" fmla="+- 0 2186 1783"/>
                <a:gd name="T63" fmla="*/ 2186 h 472"/>
                <a:gd name="T64" fmla="+- 0 5053 4946"/>
                <a:gd name="T65" fmla="*/ T64 w 380"/>
                <a:gd name="T66" fmla="+- 0 2185 1783"/>
                <a:gd name="T67" fmla="*/ 2185 h 472"/>
                <a:gd name="T68" fmla="+- 0 5072 4946"/>
                <a:gd name="T69" fmla="*/ T68 w 380"/>
                <a:gd name="T70" fmla="+- 0 2182 1783"/>
                <a:gd name="T71" fmla="*/ 2182 h 472"/>
                <a:gd name="T72" fmla="+- 0 5090 4946"/>
                <a:gd name="T73" fmla="*/ T72 w 380"/>
                <a:gd name="T74" fmla="+- 0 2179 1783"/>
                <a:gd name="T75" fmla="*/ 2179 h 472"/>
                <a:gd name="T76" fmla="+- 0 5324 4946"/>
                <a:gd name="T77" fmla="*/ T76 w 380"/>
                <a:gd name="T78" fmla="+- 0 2179 1783"/>
                <a:gd name="T79" fmla="*/ 2179 h 472"/>
                <a:gd name="T80" fmla="+- 0 5326 4946"/>
                <a:gd name="T81" fmla="*/ T80 w 380"/>
                <a:gd name="T82" fmla="+- 0 2173 1783"/>
                <a:gd name="T83" fmla="*/ 2173 h 472"/>
                <a:gd name="T84" fmla="+- 0 5319 4946"/>
                <a:gd name="T85" fmla="*/ T84 w 380"/>
                <a:gd name="T86" fmla="+- 0 2147 1783"/>
                <a:gd name="T87" fmla="*/ 2147 h 472"/>
                <a:gd name="T88" fmla="+- 0 5301 4946"/>
                <a:gd name="T89" fmla="*/ T88 w 380"/>
                <a:gd name="T90" fmla="+- 0 2124 1783"/>
                <a:gd name="T91" fmla="*/ 2124 h 472"/>
                <a:gd name="T92" fmla="+- 0 5274 4946"/>
                <a:gd name="T93" fmla="*/ T92 w 380"/>
                <a:gd name="T94" fmla="+- 0 2106 1783"/>
                <a:gd name="T95" fmla="*/ 2106 h 472"/>
                <a:gd name="T96" fmla="+- 0 5240 4946"/>
                <a:gd name="T97" fmla="*/ T96 w 380"/>
                <a:gd name="T98" fmla="+- 0 2095 1783"/>
                <a:gd name="T99" fmla="*/ 2095 h 472"/>
                <a:gd name="T100" fmla="+- 0 5250 4946"/>
                <a:gd name="T101" fmla="*/ T100 w 380"/>
                <a:gd name="T102" fmla="+- 0 2080 1783"/>
                <a:gd name="T103" fmla="*/ 2080 h 472"/>
                <a:gd name="T104" fmla="+- 0 5257 4946"/>
                <a:gd name="T105" fmla="*/ T104 w 380"/>
                <a:gd name="T106" fmla="+- 0 2064 1783"/>
                <a:gd name="T107" fmla="*/ 2064 h 472"/>
                <a:gd name="T108" fmla="+- 0 5261 4946"/>
                <a:gd name="T109" fmla="*/ T108 w 380"/>
                <a:gd name="T110" fmla="+- 0 2047 1783"/>
                <a:gd name="T111" fmla="*/ 2047 h 472"/>
                <a:gd name="T112" fmla="+- 0 5263 4946"/>
                <a:gd name="T113" fmla="*/ T112 w 380"/>
                <a:gd name="T114" fmla="+- 0 2029 1783"/>
                <a:gd name="T115" fmla="*/ 2029 h 472"/>
                <a:gd name="T116" fmla="+- 0 5253 4946"/>
                <a:gd name="T117" fmla="*/ T116 w 380"/>
                <a:gd name="T118" fmla="+- 0 1985 1783"/>
                <a:gd name="T119" fmla="*/ 1985 h 472"/>
                <a:gd name="T120" fmla="+- 0 5224 4946"/>
                <a:gd name="T121" fmla="*/ T120 w 380"/>
                <a:gd name="T122" fmla="+- 0 1945 1783"/>
                <a:gd name="T123" fmla="*/ 1945 h 472"/>
                <a:gd name="T124" fmla="+- 0 5180 4946"/>
                <a:gd name="T125" fmla="*/ T124 w 380"/>
                <a:gd name="T126" fmla="+- 0 1912 1783"/>
                <a:gd name="T127" fmla="*/ 1912 h 472"/>
                <a:gd name="T128" fmla="+- 0 5123 4946"/>
                <a:gd name="T129" fmla="*/ T128 w 380"/>
                <a:gd name="T130" fmla="+- 0 1888 1783"/>
                <a:gd name="T131" fmla="*/ 1888 h 472"/>
                <a:gd name="T132" fmla="+- 0 5142 4946"/>
                <a:gd name="T133" fmla="*/ T132 w 380"/>
                <a:gd name="T134" fmla="+- 0 1879 1783"/>
                <a:gd name="T135" fmla="*/ 1879 h 472"/>
                <a:gd name="T136" fmla="+- 0 5156 4946"/>
                <a:gd name="T137" fmla="*/ T136 w 380"/>
                <a:gd name="T138" fmla="+- 0 1868 1783"/>
                <a:gd name="T139" fmla="*/ 1868 h 472"/>
                <a:gd name="T140" fmla="+- 0 5165 4946"/>
                <a:gd name="T141" fmla="*/ T140 w 380"/>
                <a:gd name="T142" fmla="+- 0 1856 1783"/>
                <a:gd name="T143" fmla="*/ 1856 h 472"/>
                <a:gd name="T144" fmla="+- 0 5169 4946"/>
                <a:gd name="T145" fmla="*/ T144 w 380"/>
                <a:gd name="T146" fmla="+- 0 1843 1783"/>
                <a:gd name="T147" fmla="*/ 1843 h 472"/>
                <a:gd name="T148" fmla="+- 0 5158 4946"/>
                <a:gd name="T149" fmla="*/ T148 w 380"/>
                <a:gd name="T150" fmla="+- 0 1820 1783"/>
                <a:gd name="T151" fmla="*/ 1820 h 472"/>
                <a:gd name="T152" fmla="+- 0 5128 4946"/>
                <a:gd name="T153" fmla="*/ T152 w 380"/>
                <a:gd name="T154" fmla="+- 0 1801 1783"/>
                <a:gd name="T155" fmla="*/ 1801 h 472"/>
                <a:gd name="T156" fmla="+- 0 5084 4946"/>
                <a:gd name="T157" fmla="*/ T156 w 380"/>
                <a:gd name="T158" fmla="+- 0 1788 1783"/>
                <a:gd name="T159" fmla="*/ 1788 h 472"/>
                <a:gd name="T160" fmla="+- 0 5030 4946"/>
                <a:gd name="T161" fmla="*/ T160 w 380"/>
                <a:gd name="T162" fmla="+- 0 1783 1783"/>
                <a:gd name="T163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0" h="472">
                  <a:moveTo>
                    <a:pt x="378" y="396"/>
                  </a:moveTo>
                  <a:lnTo>
                    <a:pt x="144" y="396"/>
                  </a:lnTo>
                  <a:lnTo>
                    <a:pt x="156" y="426"/>
                  </a:lnTo>
                  <a:lnTo>
                    <a:pt x="181" y="450"/>
                  </a:lnTo>
                  <a:lnTo>
                    <a:pt x="218" y="466"/>
                  </a:lnTo>
                  <a:lnTo>
                    <a:pt x="262" y="472"/>
                  </a:lnTo>
                  <a:lnTo>
                    <a:pt x="308" y="465"/>
                  </a:lnTo>
                  <a:lnTo>
                    <a:pt x="345" y="448"/>
                  </a:lnTo>
                  <a:lnTo>
                    <a:pt x="371" y="422"/>
                  </a:lnTo>
                  <a:lnTo>
                    <a:pt x="378" y="396"/>
                  </a:lnTo>
                  <a:close/>
                  <a:moveTo>
                    <a:pt x="84" y="0"/>
                  </a:moveTo>
                  <a:lnTo>
                    <a:pt x="30" y="5"/>
                  </a:lnTo>
                  <a:lnTo>
                    <a:pt x="0" y="14"/>
                  </a:lnTo>
                  <a:lnTo>
                    <a:pt x="0" y="395"/>
                  </a:lnTo>
                  <a:lnTo>
                    <a:pt x="68" y="404"/>
                  </a:lnTo>
                  <a:lnTo>
                    <a:pt x="88" y="403"/>
                  </a:lnTo>
                  <a:lnTo>
                    <a:pt x="107" y="402"/>
                  </a:lnTo>
                  <a:lnTo>
                    <a:pt x="126" y="399"/>
                  </a:lnTo>
                  <a:lnTo>
                    <a:pt x="144" y="396"/>
                  </a:lnTo>
                  <a:lnTo>
                    <a:pt x="378" y="396"/>
                  </a:lnTo>
                  <a:lnTo>
                    <a:pt x="380" y="390"/>
                  </a:lnTo>
                  <a:lnTo>
                    <a:pt x="373" y="364"/>
                  </a:lnTo>
                  <a:lnTo>
                    <a:pt x="355" y="341"/>
                  </a:lnTo>
                  <a:lnTo>
                    <a:pt x="328" y="323"/>
                  </a:lnTo>
                  <a:lnTo>
                    <a:pt x="294" y="312"/>
                  </a:lnTo>
                  <a:lnTo>
                    <a:pt x="304" y="297"/>
                  </a:lnTo>
                  <a:lnTo>
                    <a:pt x="311" y="281"/>
                  </a:lnTo>
                  <a:lnTo>
                    <a:pt x="315" y="264"/>
                  </a:lnTo>
                  <a:lnTo>
                    <a:pt x="317" y="246"/>
                  </a:lnTo>
                  <a:lnTo>
                    <a:pt x="307" y="202"/>
                  </a:lnTo>
                  <a:lnTo>
                    <a:pt x="278" y="162"/>
                  </a:lnTo>
                  <a:lnTo>
                    <a:pt x="234" y="129"/>
                  </a:lnTo>
                  <a:lnTo>
                    <a:pt x="177" y="105"/>
                  </a:lnTo>
                  <a:lnTo>
                    <a:pt x="196" y="96"/>
                  </a:lnTo>
                  <a:lnTo>
                    <a:pt x="210" y="85"/>
                  </a:lnTo>
                  <a:lnTo>
                    <a:pt x="219" y="73"/>
                  </a:lnTo>
                  <a:lnTo>
                    <a:pt x="223" y="60"/>
                  </a:lnTo>
                  <a:lnTo>
                    <a:pt x="212" y="37"/>
                  </a:lnTo>
                  <a:lnTo>
                    <a:pt x="182" y="18"/>
                  </a:lnTo>
                  <a:lnTo>
                    <a:pt x="138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6" name="AutoShape 748">
              <a:extLst>
                <a:ext uri="{FF2B5EF4-FFF2-40B4-BE49-F238E27FC236}">
                  <a16:creationId xmlns:a16="http://schemas.microsoft.com/office/drawing/2014/main" id="{BEF95372-A67F-49CF-B03F-4B7B489D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" y="8372"/>
              <a:ext cx="380" cy="472"/>
            </a:xfrm>
            <a:custGeom>
              <a:avLst/>
              <a:gdLst>
                <a:gd name="T0" fmla="+- 0 5030 -84"/>
                <a:gd name="T1" fmla="*/ T0 w 380"/>
                <a:gd name="T2" fmla="+- 0 1783 8372"/>
                <a:gd name="T3" fmla="*/ 1783 h 472"/>
                <a:gd name="T4" fmla="+- 0 5084 -84"/>
                <a:gd name="T5" fmla="*/ T4 w 380"/>
                <a:gd name="T6" fmla="+- 0 1788 8372"/>
                <a:gd name="T7" fmla="*/ 1788 h 472"/>
                <a:gd name="T8" fmla="+- 0 5128 -84"/>
                <a:gd name="T9" fmla="*/ T8 w 380"/>
                <a:gd name="T10" fmla="+- 0 1801 8372"/>
                <a:gd name="T11" fmla="*/ 1801 h 472"/>
                <a:gd name="T12" fmla="+- 0 5158 -84"/>
                <a:gd name="T13" fmla="*/ T12 w 380"/>
                <a:gd name="T14" fmla="+- 0 1820 8372"/>
                <a:gd name="T15" fmla="*/ 1820 h 472"/>
                <a:gd name="T16" fmla="+- 0 5169 -84"/>
                <a:gd name="T17" fmla="*/ T16 w 380"/>
                <a:gd name="T18" fmla="+- 0 1843 8372"/>
                <a:gd name="T19" fmla="*/ 1843 h 472"/>
                <a:gd name="T20" fmla="+- 0 5165 -84"/>
                <a:gd name="T21" fmla="*/ T20 w 380"/>
                <a:gd name="T22" fmla="+- 0 1856 8372"/>
                <a:gd name="T23" fmla="*/ 1856 h 472"/>
                <a:gd name="T24" fmla="+- 0 5156 -84"/>
                <a:gd name="T25" fmla="*/ T24 w 380"/>
                <a:gd name="T26" fmla="+- 0 1868 8372"/>
                <a:gd name="T27" fmla="*/ 1868 h 472"/>
                <a:gd name="T28" fmla="+- 0 5142 -84"/>
                <a:gd name="T29" fmla="*/ T28 w 380"/>
                <a:gd name="T30" fmla="+- 0 1879 8372"/>
                <a:gd name="T31" fmla="*/ 1879 h 472"/>
                <a:gd name="T32" fmla="+- 0 5123 -84"/>
                <a:gd name="T33" fmla="*/ T32 w 380"/>
                <a:gd name="T34" fmla="+- 0 1888 8372"/>
                <a:gd name="T35" fmla="*/ 1888 h 472"/>
                <a:gd name="T36" fmla="+- 0 5180 -84"/>
                <a:gd name="T37" fmla="*/ T36 w 380"/>
                <a:gd name="T38" fmla="+- 0 1912 8372"/>
                <a:gd name="T39" fmla="*/ 1912 h 472"/>
                <a:gd name="T40" fmla="+- 0 5224 -84"/>
                <a:gd name="T41" fmla="*/ T40 w 380"/>
                <a:gd name="T42" fmla="+- 0 1945 8372"/>
                <a:gd name="T43" fmla="*/ 1945 h 472"/>
                <a:gd name="T44" fmla="+- 0 5253 -84"/>
                <a:gd name="T45" fmla="*/ T44 w 380"/>
                <a:gd name="T46" fmla="+- 0 1985 8372"/>
                <a:gd name="T47" fmla="*/ 1985 h 472"/>
                <a:gd name="T48" fmla="+- 0 5263 -84"/>
                <a:gd name="T49" fmla="*/ T48 w 380"/>
                <a:gd name="T50" fmla="+- 0 2029 8372"/>
                <a:gd name="T51" fmla="*/ 2029 h 472"/>
                <a:gd name="T52" fmla="+- 0 5261 -84"/>
                <a:gd name="T53" fmla="*/ T52 w 380"/>
                <a:gd name="T54" fmla="+- 0 2047 8372"/>
                <a:gd name="T55" fmla="*/ 2047 h 472"/>
                <a:gd name="T56" fmla="+- 0 5257 -84"/>
                <a:gd name="T57" fmla="*/ T56 w 380"/>
                <a:gd name="T58" fmla="+- 0 2064 8372"/>
                <a:gd name="T59" fmla="*/ 2064 h 472"/>
                <a:gd name="T60" fmla="+- 0 5250 -84"/>
                <a:gd name="T61" fmla="*/ T60 w 380"/>
                <a:gd name="T62" fmla="+- 0 2080 8372"/>
                <a:gd name="T63" fmla="*/ 2080 h 472"/>
                <a:gd name="T64" fmla="+- 0 5240 -84"/>
                <a:gd name="T65" fmla="*/ T64 w 380"/>
                <a:gd name="T66" fmla="+- 0 2095 8372"/>
                <a:gd name="T67" fmla="*/ 2095 h 472"/>
                <a:gd name="T68" fmla="+- 0 5274 -84"/>
                <a:gd name="T69" fmla="*/ T68 w 380"/>
                <a:gd name="T70" fmla="+- 0 2106 8372"/>
                <a:gd name="T71" fmla="*/ 2106 h 472"/>
                <a:gd name="T72" fmla="+- 0 5301 -84"/>
                <a:gd name="T73" fmla="*/ T72 w 380"/>
                <a:gd name="T74" fmla="+- 0 2124 8372"/>
                <a:gd name="T75" fmla="*/ 2124 h 472"/>
                <a:gd name="T76" fmla="+- 0 5319 -84"/>
                <a:gd name="T77" fmla="*/ T76 w 380"/>
                <a:gd name="T78" fmla="+- 0 2147 8372"/>
                <a:gd name="T79" fmla="*/ 2147 h 472"/>
                <a:gd name="T80" fmla="+- 0 5326 -84"/>
                <a:gd name="T81" fmla="*/ T80 w 380"/>
                <a:gd name="T82" fmla="+- 0 2173 8372"/>
                <a:gd name="T83" fmla="*/ 2173 h 472"/>
                <a:gd name="T84" fmla="+- 0 5317 -84"/>
                <a:gd name="T85" fmla="*/ T84 w 380"/>
                <a:gd name="T86" fmla="+- 0 2205 8372"/>
                <a:gd name="T87" fmla="*/ 2205 h 472"/>
                <a:gd name="T88" fmla="+- 0 5291 -84"/>
                <a:gd name="T89" fmla="*/ T88 w 380"/>
                <a:gd name="T90" fmla="+- 0 2231 8372"/>
                <a:gd name="T91" fmla="*/ 2231 h 472"/>
                <a:gd name="T92" fmla="+- 0 5254 -84"/>
                <a:gd name="T93" fmla="*/ T92 w 380"/>
                <a:gd name="T94" fmla="+- 0 2248 8372"/>
                <a:gd name="T95" fmla="*/ 2248 h 472"/>
                <a:gd name="T96" fmla="+- 0 5208 -84"/>
                <a:gd name="T97" fmla="*/ T96 w 380"/>
                <a:gd name="T98" fmla="+- 0 2255 8372"/>
                <a:gd name="T99" fmla="*/ 2255 h 472"/>
                <a:gd name="T100" fmla="+- 0 5164 -84"/>
                <a:gd name="T101" fmla="*/ T100 w 380"/>
                <a:gd name="T102" fmla="+- 0 2249 8372"/>
                <a:gd name="T103" fmla="*/ 2249 h 472"/>
                <a:gd name="T104" fmla="+- 0 5127 -84"/>
                <a:gd name="T105" fmla="*/ T104 w 380"/>
                <a:gd name="T106" fmla="+- 0 2233 8372"/>
                <a:gd name="T107" fmla="*/ 2233 h 472"/>
                <a:gd name="T108" fmla="+- 0 5102 -84"/>
                <a:gd name="T109" fmla="*/ T108 w 380"/>
                <a:gd name="T110" fmla="+- 0 2209 8372"/>
                <a:gd name="T111" fmla="*/ 2209 h 472"/>
                <a:gd name="T112" fmla="+- 0 5090 -84"/>
                <a:gd name="T113" fmla="*/ T112 w 380"/>
                <a:gd name="T114" fmla="+- 0 2179 8372"/>
                <a:gd name="T115" fmla="*/ 2179 h 472"/>
                <a:gd name="T116" fmla="+- 0 5072 -84"/>
                <a:gd name="T117" fmla="*/ T116 w 380"/>
                <a:gd name="T118" fmla="+- 0 2182 8372"/>
                <a:gd name="T119" fmla="*/ 2182 h 472"/>
                <a:gd name="T120" fmla="+- 0 5053 -84"/>
                <a:gd name="T121" fmla="*/ T120 w 380"/>
                <a:gd name="T122" fmla="+- 0 2185 8372"/>
                <a:gd name="T123" fmla="*/ 2185 h 472"/>
                <a:gd name="T124" fmla="+- 0 5034 -84"/>
                <a:gd name="T125" fmla="*/ T124 w 380"/>
                <a:gd name="T126" fmla="+- 0 2186 8372"/>
                <a:gd name="T127" fmla="*/ 2186 h 472"/>
                <a:gd name="T128" fmla="+- 0 5014 -84"/>
                <a:gd name="T129" fmla="*/ T128 w 380"/>
                <a:gd name="T130" fmla="+- 0 2187 8372"/>
                <a:gd name="T131" fmla="*/ 2187 h 472"/>
                <a:gd name="T132" fmla="+- 0 4946 -84"/>
                <a:gd name="T133" fmla="*/ T132 w 380"/>
                <a:gd name="T134" fmla="+- 0 2178 8372"/>
                <a:gd name="T135" fmla="*/ 2178 h 472"/>
                <a:gd name="T136" fmla="+- 0 4946 -84"/>
                <a:gd name="T137" fmla="*/ T136 w 380"/>
                <a:gd name="T138" fmla="+- 0 1797 8372"/>
                <a:gd name="T139" fmla="*/ 1797 h 472"/>
                <a:gd name="T140" fmla="+- 0 4976 -84"/>
                <a:gd name="T141" fmla="*/ T140 w 380"/>
                <a:gd name="T142" fmla="+- 0 1788 8372"/>
                <a:gd name="T143" fmla="*/ 1788 h 472"/>
                <a:gd name="T144" fmla="+- 0 5030 -84"/>
                <a:gd name="T145" fmla="*/ T144 w 380"/>
                <a:gd name="T146" fmla="+- 0 1783 8372"/>
                <a:gd name="T147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80" h="472">
                  <a:moveTo>
                    <a:pt x="5114" y="-6589"/>
                  </a:moveTo>
                  <a:lnTo>
                    <a:pt x="5168" y="-6584"/>
                  </a:lnTo>
                  <a:lnTo>
                    <a:pt x="5212" y="-6571"/>
                  </a:lnTo>
                  <a:lnTo>
                    <a:pt x="5242" y="-6552"/>
                  </a:lnTo>
                  <a:lnTo>
                    <a:pt x="5253" y="-6529"/>
                  </a:lnTo>
                  <a:lnTo>
                    <a:pt x="5249" y="-6516"/>
                  </a:lnTo>
                  <a:lnTo>
                    <a:pt x="5240" y="-6504"/>
                  </a:lnTo>
                  <a:lnTo>
                    <a:pt x="5226" y="-6493"/>
                  </a:lnTo>
                  <a:lnTo>
                    <a:pt x="5207" y="-6484"/>
                  </a:lnTo>
                  <a:lnTo>
                    <a:pt x="5264" y="-6460"/>
                  </a:lnTo>
                  <a:lnTo>
                    <a:pt x="5308" y="-6427"/>
                  </a:lnTo>
                  <a:lnTo>
                    <a:pt x="5337" y="-6387"/>
                  </a:lnTo>
                  <a:lnTo>
                    <a:pt x="5347" y="-6343"/>
                  </a:lnTo>
                  <a:lnTo>
                    <a:pt x="5345" y="-6325"/>
                  </a:lnTo>
                  <a:lnTo>
                    <a:pt x="5341" y="-6308"/>
                  </a:lnTo>
                  <a:lnTo>
                    <a:pt x="5334" y="-6292"/>
                  </a:lnTo>
                  <a:lnTo>
                    <a:pt x="5324" y="-6277"/>
                  </a:lnTo>
                  <a:lnTo>
                    <a:pt x="5358" y="-6266"/>
                  </a:lnTo>
                  <a:lnTo>
                    <a:pt x="5385" y="-6248"/>
                  </a:lnTo>
                  <a:lnTo>
                    <a:pt x="5403" y="-6225"/>
                  </a:lnTo>
                  <a:lnTo>
                    <a:pt x="5410" y="-6199"/>
                  </a:lnTo>
                  <a:lnTo>
                    <a:pt x="5401" y="-6167"/>
                  </a:lnTo>
                  <a:lnTo>
                    <a:pt x="5375" y="-6141"/>
                  </a:lnTo>
                  <a:lnTo>
                    <a:pt x="5338" y="-6124"/>
                  </a:lnTo>
                  <a:lnTo>
                    <a:pt x="5292" y="-6117"/>
                  </a:lnTo>
                  <a:lnTo>
                    <a:pt x="5248" y="-6123"/>
                  </a:lnTo>
                  <a:lnTo>
                    <a:pt x="5211" y="-6139"/>
                  </a:lnTo>
                  <a:lnTo>
                    <a:pt x="5186" y="-6163"/>
                  </a:lnTo>
                  <a:lnTo>
                    <a:pt x="5174" y="-6193"/>
                  </a:lnTo>
                  <a:lnTo>
                    <a:pt x="5156" y="-6190"/>
                  </a:lnTo>
                  <a:lnTo>
                    <a:pt x="5137" y="-6187"/>
                  </a:lnTo>
                  <a:lnTo>
                    <a:pt x="5118" y="-6186"/>
                  </a:lnTo>
                  <a:lnTo>
                    <a:pt x="5098" y="-6185"/>
                  </a:lnTo>
                  <a:lnTo>
                    <a:pt x="5030" y="-6194"/>
                  </a:lnTo>
                  <a:moveTo>
                    <a:pt x="5030" y="-6575"/>
                  </a:moveTo>
                  <a:lnTo>
                    <a:pt x="5060" y="-6584"/>
                  </a:lnTo>
                  <a:lnTo>
                    <a:pt x="5114" y="-6589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7" name="AutoShape 747">
              <a:extLst>
                <a:ext uri="{FF2B5EF4-FFF2-40B4-BE49-F238E27FC236}">
                  <a16:creationId xmlns:a16="http://schemas.microsoft.com/office/drawing/2014/main" id="{752312B5-CBDB-4CD0-93D6-86291192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7201 6793"/>
                <a:gd name="T1" fmla="*/ T0 w 409"/>
                <a:gd name="T2" fmla="+- 0 1044 840"/>
                <a:gd name="T3" fmla="*/ 1044 h 262"/>
                <a:gd name="T4" fmla="+- 0 7002 6793"/>
                <a:gd name="T5" fmla="*/ T4 w 409"/>
                <a:gd name="T6" fmla="+- 0 1044 840"/>
                <a:gd name="T7" fmla="*/ 1044 h 262"/>
                <a:gd name="T8" fmla="+- 0 7002 6793"/>
                <a:gd name="T9" fmla="*/ T8 w 409"/>
                <a:gd name="T10" fmla="+- 0 1045 840"/>
                <a:gd name="T11" fmla="*/ 1045 h 262"/>
                <a:gd name="T12" fmla="+- 0 7010 6793"/>
                <a:gd name="T13" fmla="*/ T12 w 409"/>
                <a:gd name="T14" fmla="+- 0 1067 840"/>
                <a:gd name="T15" fmla="*/ 1067 h 262"/>
                <a:gd name="T16" fmla="+- 0 7031 6793"/>
                <a:gd name="T17" fmla="*/ T16 w 409"/>
                <a:gd name="T18" fmla="+- 0 1085 840"/>
                <a:gd name="T19" fmla="*/ 1085 h 262"/>
                <a:gd name="T20" fmla="+- 0 7063 6793"/>
                <a:gd name="T21" fmla="*/ T20 w 409"/>
                <a:gd name="T22" fmla="+- 0 1098 840"/>
                <a:gd name="T23" fmla="*/ 1098 h 262"/>
                <a:gd name="T24" fmla="+- 0 7102 6793"/>
                <a:gd name="T25" fmla="*/ T24 w 409"/>
                <a:gd name="T26" fmla="+- 0 1102 840"/>
                <a:gd name="T27" fmla="*/ 1102 h 262"/>
                <a:gd name="T28" fmla="+- 0 7140 6793"/>
                <a:gd name="T29" fmla="*/ T28 w 409"/>
                <a:gd name="T30" fmla="+- 0 1098 840"/>
                <a:gd name="T31" fmla="*/ 1098 h 262"/>
                <a:gd name="T32" fmla="+- 0 7172 6793"/>
                <a:gd name="T33" fmla="*/ T32 w 409"/>
                <a:gd name="T34" fmla="+- 0 1085 840"/>
                <a:gd name="T35" fmla="*/ 1085 h 262"/>
                <a:gd name="T36" fmla="+- 0 7193 6793"/>
                <a:gd name="T37" fmla="*/ T36 w 409"/>
                <a:gd name="T38" fmla="+- 0 1067 840"/>
                <a:gd name="T39" fmla="*/ 1067 h 262"/>
                <a:gd name="T40" fmla="+- 0 7201 6793"/>
                <a:gd name="T41" fmla="*/ T40 w 409"/>
                <a:gd name="T42" fmla="+- 0 1045 840"/>
                <a:gd name="T43" fmla="*/ 1045 h 262"/>
                <a:gd name="T44" fmla="+- 0 7201 6793"/>
                <a:gd name="T45" fmla="*/ T44 w 409"/>
                <a:gd name="T46" fmla="+- 0 1044 840"/>
                <a:gd name="T47" fmla="*/ 1044 h 262"/>
                <a:gd name="T48" fmla="+- 0 6986 6793"/>
                <a:gd name="T49" fmla="*/ T48 w 409"/>
                <a:gd name="T50" fmla="+- 0 840 840"/>
                <a:gd name="T51" fmla="*/ 840 h 262"/>
                <a:gd name="T52" fmla="+- 0 6911 6793"/>
                <a:gd name="T53" fmla="*/ T52 w 409"/>
                <a:gd name="T54" fmla="+- 0 848 840"/>
                <a:gd name="T55" fmla="*/ 848 h 262"/>
                <a:gd name="T56" fmla="+- 0 6849 6793"/>
                <a:gd name="T57" fmla="*/ T56 w 409"/>
                <a:gd name="T58" fmla="+- 0 870 840"/>
                <a:gd name="T59" fmla="*/ 870 h 262"/>
                <a:gd name="T60" fmla="+- 0 6808 6793"/>
                <a:gd name="T61" fmla="*/ T60 w 409"/>
                <a:gd name="T62" fmla="+- 0 903 840"/>
                <a:gd name="T63" fmla="*/ 903 h 262"/>
                <a:gd name="T64" fmla="+- 0 6793 6793"/>
                <a:gd name="T65" fmla="*/ T64 w 409"/>
                <a:gd name="T66" fmla="+- 0 942 840"/>
                <a:gd name="T67" fmla="*/ 942 h 262"/>
                <a:gd name="T68" fmla="+- 0 6808 6793"/>
                <a:gd name="T69" fmla="*/ T68 w 409"/>
                <a:gd name="T70" fmla="+- 0 982 840"/>
                <a:gd name="T71" fmla="*/ 982 h 262"/>
                <a:gd name="T72" fmla="+- 0 6849 6793"/>
                <a:gd name="T73" fmla="*/ T72 w 409"/>
                <a:gd name="T74" fmla="+- 0 1015 840"/>
                <a:gd name="T75" fmla="*/ 1015 h 262"/>
                <a:gd name="T76" fmla="+- 0 6911 6793"/>
                <a:gd name="T77" fmla="*/ T76 w 409"/>
                <a:gd name="T78" fmla="+- 0 1036 840"/>
                <a:gd name="T79" fmla="*/ 1036 h 262"/>
                <a:gd name="T80" fmla="+- 0 6986 6793"/>
                <a:gd name="T81" fmla="*/ T80 w 409"/>
                <a:gd name="T82" fmla="+- 0 1045 840"/>
                <a:gd name="T83" fmla="*/ 1045 h 262"/>
                <a:gd name="T84" fmla="+- 0 6992 6793"/>
                <a:gd name="T85" fmla="*/ T84 w 409"/>
                <a:gd name="T86" fmla="+- 0 1045 840"/>
                <a:gd name="T87" fmla="*/ 1045 h 262"/>
                <a:gd name="T88" fmla="+- 0 6997 6793"/>
                <a:gd name="T89" fmla="*/ T88 w 409"/>
                <a:gd name="T90" fmla="+- 0 1044 840"/>
                <a:gd name="T91" fmla="*/ 1044 h 262"/>
                <a:gd name="T92" fmla="+- 0 7002 6793"/>
                <a:gd name="T93" fmla="*/ T92 w 409"/>
                <a:gd name="T94" fmla="+- 0 1044 840"/>
                <a:gd name="T95" fmla="*/ 1044 h 262"/>
                <a:gd name="T96" fmla="+- 0 7201 6793"/>
                <a:gd name="T97" fmla="*/ T96 w 409"/>
                <a:gd name="T98" fmla="+- 0 1044 840"/>
                <a:gd name="T99" fmla="*/ 1044 h 262"/>
                <a:gd name="T100" fmla="+- 0 7198 6793"/>
                <a:gd name="T101" fmla="*/ T100 w 409"/>
                <a:gd name="T102" fmla="+- 0 1029 840"/>
                <a:gd name="T103" fmla="*/ 1029 h 262"/>
                <a:gd name="T104" fmla="+- 0 7188 6793"/>
                <a:gd name="T105" fmla="*/ T104 w 409"/>
                <a:gd name="T106" fmla="+- 0 1016 840"/>
                <a:gd name="T107" fmla="*/ 1016 h 262"/>
                <a:gd name="T108" fmla="+- 0 7173 6793"/>
                <a:gd name="T109" fmla="*/ T108 w 409"/>
                <a:gd name="T110" fmla="+- 0 1004 840"/>
                <a:gd name="T111" fmla="*/ 1004 h 262"/>
                <a:gd name="T112" fmla="+- 0 7153 6793"/>
                <a:gd name="T113" fmla="*/ T112 w 409"/>
                <a:gd name="T114" fmla="+- 0 995 840"/>
                <a:gd name="T115" fmla="*/ 995 h 262"/>
                <a:gd name="T116" fmla="+- 0 7164 6793"/>
                <a:gd name="T117" fmla="*/ T116 w 409"/>
                <a:gd name="T118" fmla="+- 0 983 840"/>
                <a:gd name="T119" fmla="*/ 983 h 262"/>
                <a:gd name="T120" fmla="+- 0 7173 6793"/>
                <a:gd name="T121" fmla="*/ T120 w 409"/>
                <a:gd name="T122" fmla="+- 0 970 840"/>
                <a:gd name="T123" fmla="*/ 970 h 262"/>
                <a:gd name="T124" fmla="+- 0 7178 6793"/>
                <a:gd name="T125" fmla="*/ T124 w 409"/>
                <a:gd name="T126" fmla="+- 0 957 840"/>
                <a:gd name="T127" fmla="*/ 957 h 262"/>
                <a:gd name="T128" fmla="+- 0 7180 6793"/>
                <a:gd name="T129" fmla="*/ T128 w 409"/>
                <a:gd name="T130" fmla="+- 0 942 840"/>
                <a:gd name="T131" fmla="*/ 942 h 262"/>
                <a:gd name="T132" fmla="+- 0 7165 6793"/>
                <a:gd name="T133" fmla="*/ T132 w 409"/>
                <a:gd name="T134" fmla="+- 0 903 840"/>
                <a:gd name="T135" fmla="*/ 903 h 262"/>
                <a:gd name="T136" fmla="+- 0 7124 6793"/>
                <a:gd name="T137" fmla="*/ T136 w 409"/>
                <a:gd name="T138" fmla="+- 0 870 840"/>
                <a:gd name="T139" fmla="*/ 870 h 262"/>
                <a:gd name="T140" fmla="+- 0 7062 6793"/>
                <a:gd name="T141" fmla="*/ T140 w 409"/>
                <a:gd name="T142" fmla="+- 0 848 840"/>
                <a:gd name="T143" fmla="*/ 848 h 262"/>
                <a:gd name="T144" fmla="+- 0 6986 6793"/>
                <a:gd name="T145" fmla="*/ T144 w 409"/>
                <a:gd name="T146" fmla="+- 0 840 840"/>
                <a:gd name="T147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09" h="262">
                  <a:moveTo>
                    <a:pt x="408" y="204"/>
                  </a:moveTo>
                  <a:lnTo>
                    <a:pt x="209" y="204"/>
                  </a:lnTo>
                  <a:lnTo>
                    <a:pt x="209" y="205"/>
                  </a:lnTo>
                  <a:lnTo>
                    <a:pt x="217" y="227"/>
                  </a:lnTo>
                  <a:lnTo>
                    <a:pt x="238" y="245"/>
                  </a:lnTo>
                  <a:lnTo>
                    <a:pt x="270" y="258"/>
                  </a:lnTo>
                  <a:lnTo>
                    <a:pt x="309" y="262"/>
                  </a:lnTo>
                  <a:lnTo>
                    <a:pt x="347" y="258"/>
                  </a:lnTo>
                  <a:lnTo>
                    <a:pt x="379" y="245"/>
                  </a:lnTo>
                  <a:lnTo>
                    <a:pt x="400" y="227"/>
                  </a:lnTo>
                  <a:lnTo>
                    <a:pt x="408" y="205"/>
                  </a:lnTo>
                  <a:lnTo>
                    <a:pt x="408" y="204"/>
                  </a:lnTo>
                  <a:close/>
                  <a:moveTo>
                    <a:pt x="193" y="0"/>
                  </a:moveTo>
                  <a:lnTo>
                    <a:pt x="118" y="8"/>
                  </a:lnTo>
                  <a:lnTo>
                    <a:pt x="56" y="30"/>
                  </a:lnTo>
                  <a:lnTo>
                    <a:pt x="15" y="63"/>
                  </a:lnTo>
                  <a:lnTo>
                    <a:pt x="0" y="102"/>
                  </a:lnTo>
                  <a:lnTo>
                    <a:pt x="15" y="142"/>
                  </a:lnTo>
                  <a:lnTo>
                    <a:pt x="56" y="175"/>
                  </a:lnTo>
                  <a:lnTo>
                    <a:pt x="118" y="196"/>
                  </a:lnTo>
                  <a:lnTo>
                    <a:pt x="193" y="205"/>
                  </a:lnTo>
                  <a:lnTo>
                    <a:pt x="199" y="205"/>
                  </a:lnTo>
                  <a:lnTo>
                    <a:pt x="204" y="204"/>
                  </a:lnTo>
                  <a:lnTo>
                    <a:pt x="209" y="204"/>
                  </a:lnTo>
                  <a:lnTo>
                    <a:pt x="408" y="204"/>
                  </a:lnTo>
                  <a:lnTo>
                    <a:pt x="405" y="189"/>
                  </a:lnTo>
                  <a:lnTo>
                    <a:pt x="395" y="176"/>
                  </a:lnTo>
                  <a:lnTo>
                    <a:pt x="380" y="164"/>
                  </a:lnTo>
                  <a:lnTo>
                    <a:pt x="360" y="155"/>
                  </a:lnTo>
                  <a:lnTo>
                    <a:pt x="371" y="143"/>
                  </a:lnTo>
                  <a:lnTo>
                    <a:pt x="380" y="130"/>
                  </a:lnTo>
                  <a:lnTo>
                    <a:pt x="385" y="117"/>
                  </a:lnTo>
                  <a:lnTo>
                    <a:pt x="387" y="102"/>
                  </a:lnTo>
                  <a:lnTo>
                    <a:pt x="372" y="63"/>
                  </a:lnTo>
                  <a:lnTo>
                    <a:pt x="331" y="30"/>
                  </a:lnTo>
                  <a:lnTo>
                    <a:pt x="269" y="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8" name="Freeform 746">
              <a:extLst>
                <a:ext uri="{FF2B5EF4-FFF2-40B4-BE49-F238E27FC236}">
                  <a16:creationId xmlns:a16="http://schemas.microsoft.com/office/drawing/2014/main" id="{B22D987A-7E29-4B9C-8EB7-B13D8E2C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6986 6793"/>
                <a:gd name="T1" fmla="*/ T0 w 409"/>
                <a:gd name="T2" fmla="+- 0 840 840"/>
                <a:gd name="T3" fmla="*/ 840 h 262"/>
                <a:gd name="T4" fmla="+- 0 7062 6793"/>
                <a:gd name="T5" fmla="*/ T4 w 409"/>
                <a:gd name="T6" fmla="+- 0 848 840"/>
                <a:gd name="T7" fmla="*/ 848 h 262"/>
                <a:gd name="T8" fmla="+- 0 7124 6793"/>
                <a:gd name="T9" fmla="*/ T8 w 409"/>
                <a:gd name="T10" fmla="+- 0 870 840"/>
                <a:gd name="T11" fmla="*/ 870 h 262"/>
                <a:gd name="T12" fmla="+- 0 7165 6793"/>
                <a:gd name="T13" fmla="*/ T12 w 409"/>
                <a:gd name="T14" fmla="+- 0 903 840"/>
                <a:gd name="T15" fmla="*/ 903 h 262"/>
                <a:gd name="T16" fmla="+- 0 7180 6793"/>
                <a:gd name="T17" fmla="*/ T16 w 409"/>
                <a:gd name="T18" fmla="+- 0 942 840"/>
                <a:gd name="T19" fmla="*/ 942 h 262"/>
                <a:gd name="T20" fmla="+- 0 7178 6793"/>
                <a:gd name="T21" fmla="*/ T20 w 409"/>
                <a:gd name="T22" fmla="+- 0 957 840"/>
                <a:gd name="T23" fmla="*/ 957 h 262"/>
                <a:gd name="T24" fmla="+- 0 7173 6793"/>
                <a:gd name="T25" fmla="*/ T24 w 409"/>
                <a:gd name="T26" fmla="+- 0 970 840"/>
                <a:gd name="T27" fmla="*/ 970 h 262"/>
                <a:gd name="T28" fmla="+- 0 7164 6793"/>
                <a:gd name="T29" fmla="*/ T28 w 409"/>
                <a:gd name="T30" fmla="+- 0 983 840"/>
                <a:gd name="T31" fmla="*/ 983 h 262"/>
                <a:gd name="T32" fmla="+- 0 7153 6793"/>
                <a:gd name="T33" fmla="*/ T32 w 409"/>
                <a:gd name="T34" fmla="+- 0 995 840"/>
                <a:gd name="T35" fmla="*/ 995 h 262"/>
                <a:gd name="T36" fmla="+- 0 7173 6793"/>
                <a:gd name="T37" fmla="*/ T36 w 409"/>
                <a:gd name="T38" fmla="+- 0 1004 840"/>
                <a:gd name="T39" fmla="*/ 1004 h 262"/>
                <a:gd name="T40" fmla="+- 0 7188 6793"/>
                <a:gd name="T41" fmla="*/ T40 w 409"/>
                <a:gd name="T42" fmla="+- 0 1016 840"/>
                <a:gd name="T43" fmla="*/ 1016 h 262"/>
                <a:gd name="T44" fmla="+- 0 7198 6793"/>
                <a:gd name="T45" fmla="*/ T44 w 409"/>
                <a:gd name="T46" fmla="+- 0 1029 840"/>
                <a:gd name="T47" fmla="*/ 1029 h 262"/>
                <a:gd name="T48" fmla="+- 0 7201 6793"/>
                <a:gd name="T49" fmla="*/ T48 w 409"/>
                <a:gd name="T50" fmla="+- 0 1045 840"/>
                <a:gd name="T51" fmla="*/ 1045 h 262"/>
                <a:gd name="T52" fmla="+- 0 7193 6793"/>
                <a:gd name="T53" fmla="*/ T52 w 409"/>
                <a:gd name="T54" fmla="+- 0 1067 840"/>
                <a:gd name="T55" fmla="*/ 1067 h 262"/>
                <a:gd name="T56" fmla="+- 0 7172 6793"/>
                <a:gd name="T57" fmla="*/ T56 w 409"/>
                <a:gd name="T58" fmla="+- 0 1085 840"/>
                <a:gd name="T59" fmla="*/ 1085 h 262"/>
                <a:gd name="T60" fmla="+- 0 7140 6793"/>
                <a:gd name="T61" fmla="*/ T60 w 409"/>
                <a:gd name="T62" fmla="+- 0 1098 840"/>
                <a:gd name="T63" fmla="*/ 1098 h 262"/>
                <a:gd name="T64" fmla="+- 0 7102 6793"/>
                <a:gd name="T65" fmla="*/ T64 w 409"/>
                <a:gd name="T66" fmla="+- 0 1102 840"/>
                <a:gd name="T67" fmla="*/ 1102 h 262"/>
                <a:gd name="T68" fmla="+- 0 7063 6793"/>
                <a:gd name="T69" fmla="*/ T68 w 409"/>
                <a:gd name="T70" fmla="+- 0 1098 840"/>
                <a:gd name="T71" fmla="*/ 1098 h 262"/>
                <a:gd name="T72" fmla="+- 0 7031 6793"/>
                <a:gd name="T73" fmla="*/ T72 w 409"/>
                <a:gd name="T74" fmla="+- 0 1085 840"/>
                <a:gd name="T75" fmla="*/ 1085 h 262"/>
                <a:gd name="T76" fmla="+- 0 7010 6793"/>
                <a:gd name="T77" fmla="*/ T76 w 409"/>
                <a:gd name="T78" fmla="+- 0 1067 840"/>
                <a:gd name="T79" fmla="*/ 1067 h 262"/>
                <a:gd name="T80" fmla="+- 0 7002 6793"/>
                <a:gd name="T81" fmla="*/ T80 w 409"/>
                <a:gd name="T82" fmla="+- 0 1045 840"/>
                <a:gd name="T83" fmla="*/ 1045 h 262"/>
                <a:gd name="T84" fmla="+- 0 7002 6793"/>
                <a:gd name="T85" fmla="*/ T84 w 409"/>
                <a:gd name="T86" fmla="+- 0 1044 840"/>
                <a:gd name="T87" fmla="*/ 1044 h 262"/>
                <a:gd name="T88" fmla="+- 0 6997 6793"/>
                <a:gd name="T89" fmla="*/ T88 w 409"/>
                <a:gd name="T90" fmla="+- 0 1044 840"/>
                <a:gd name="T91" fmla="*/ 1044 h 262"/>
                <a:gd name="T92" fmla="+- 0 6992 6793"/>
                <a:gd name="T93" fmla="*/ T92 w 409"/>
                <a:gd name="T94" fmla="+- 0 1045 840"/>
                <a:gd name="T95" fmla="*/ 1045 h 262"/>
                <a:gd name="T96" fmla="+- 0 6986 6793"/>
                <a:gd name="T97" fmla="*/ T96 w 409"/>
                <a:gd name="T98" fmla="+- 0 1045 840"/>
                <a:gd name="T99" fmla="*/ 1045 h 262"/>
                <a:gd name="T100" fmla="+- 0 6911 6793"/>
                <a:gd name="T101" fmla="*/ T100 w 409"/>
                <a:gd name="T102" fmla="+- 0 1036 840"/>
                <a:gd name="T103" fmla="*/ 1036 h 262"/>
                <a:gd name="T104" fmla="+- 0 6849 6793"/>
                <a:gd name="T105" fmla="*/ T104 w 409"/>
                <a:gd name="T106" fmla="+- 0 1015 840"/>
                <a:gd name="T107" fmla="*/ 1015 h 262"/>
                <a:gd name="T108" fmla="+- 0 6808 6793"/>
                <a:gd name="T109" fmla="*/ T108 w 409"/>
                <a:gd name="T110" fmla="+- 0 982 840"/>
                <a:gd name="T111" fmla="*/ 982 h 262"/>
                <a:gd name="T112" fmla="+- 0 6793 6793"/>
                <a:gd name="T113" fmla="*/ T112 w 409"/>
                <a:gd name="T114" fmla="+- 0 942 840"/>
                <a:gd name="T115" fmla="*/ 942 h 262"/>
                <a:gd name="T116" fmla="+- 0 6808 6793"/>
                <a:gd name="T117" fmla="*/ T116 w 409"/>
                <a:gd name="T118" fmla="+- 0 903 840"/>
                <a:gd name="T119" fmla="*/ 903 h 262"/>
                <a:gd name="T120" fmla="+- 0 6849 6793"/>
                <a:gd name="T121" fmla="*/ T120 w 409"/>
                <a:gd name="T122" fmla="+- 0 870 840"/>
                <a:gd name="T123" fmla="*/ 870 h 262"/>
                <a:gd name="T124" fmla="+- 0 6911 6793"/>
                <a:gd name="T125" fmla="*/ T124 w 409"/>
                <a:gd name="T126" fmla="+- 0 848 840"/>
                <a:gd name="T127" fmla="*/ 848 h 262"/>
                <a:gd name="T128" fmla="+- 0 6986 6793"/>
                <a:gd name="T129" fmla="*/ T128 w 409"/>
                <a:gd name="T130" fmla="+- 0 840 840"/>
                <a:gd name="T131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09" h="262">
                  <a:moveTo>
                    <a:pt x="193" y="0"/>
                  </a:moveTo>
                  <a:lnTo>
                    <a:pt x="269" y="8"/>
                  </a:lnTo>
                  <a:lnTo>
                    <a:pt x="331" y="30"/>
                  </a:lnTo>
                  <a:lnTo>
                    <a:pt x="372" y="63"/>
                  </a:lnTo>
                  <a:lnTo>
                    <a:pt x="387" y="102"/>
                  </a:lnTo>
                  <a:lnTo>
                    <a:pt x="385" y="117"/>
                  </a:lnTo>
                  <a:lnTo>
                    <a:pt x="380" y="130"/>
                  </a:lnTo>
                  <a:lnTo>
                    <a:pt x="371" y="143"/>
                  </a:lnTo>
                  <a:lnTo>
                    <a:pt x="360" y="155"/>
                  </a:lnTo>
                  <a:lnTo>
                    <a:pt x="380" y="164"/>
                  </a:lnTo>
                  <a:lnTo>
                    <a:pt x="395" y="176"/>
                  </a:lnTo>
                  <a:lnTo>
                    <a:pt x="405" y="189"/>
                  </a:lnTo>
                  <a:lnTo>
                    <a:pt x="408" y="205"/>
                  </a:lnTo>
                  <a:lnTo>
                    <a:pt x="400" y="227"/>
                  </a:lnTo>
                  <a:lnTo>
                    <a:pt x="379" y="245"/>
                  </a:lnTo>
                  <a:lnTo>
                    <a:pt x="347" y="258"/>
                  </a:lnTo>
                  <a:lnTo>
                    <a:pt x="309" y="262"/>
                  </a:lnTo>
                  <a:lnTo>
                    <a:pt x="270" y="258"/>
                  </a:lnTo>
                  <a:lnTo>
                    <a:pt x="238" y="245"/>
                  </a:lnTo>
                  <a:lnTo>
                    <a:pt x="217" y="227"/>
                  </a:lnTo>
                  <a:lnTo>
                    <a:pt x="209" y="205"/>
                  </a:lnTo>
                  <a:lnTo>
                    <a:pt x="209" y="204"/>
                  </a:lnTo>
                  <a:lnTo>
                    <a:pt x="204" y="204"/>
                  </a:lnTo>
                  <a:lnTo>
                    <a:pt x="199" y="205"/>
                  </a:lnTo>
                  <a:lnTo>
                    <a:pt x="193" y="205"/>
                  </a:lnTo>
                  <a:lnTo>
                    <a:pt x="118" y="196"/>
                  </a:lnTo>
                  <a:lnTo>
                    <a:pt x="56" y="175"/>
                  </a:lnTo>
                  <a:lnTo>
                    <a:pt x="15" y="142"/>
                  </a:lnTo>
                  <a:lnTo>
                    <a:pt x="0" y="102"/>
                  </a:lnTo>
                  <a:lnTo>
                    <a:pt x="15" y="63"/>
                  </a:lnTo>
                  <a:lnTo>
                    <a:pt x="56" y="30"/>
                  </a:lnTo>
                  <a:lnTo>
                    <a:pt x="118" y="8"/>
                  </a:lnTo>
                  <a:lnTo>
                    <a:pt x="193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9" name="AutoShape 745">
              <a:extLst>
                <a:ext uri="{FF2B5EF4-FFF2-40B4-BE49-F238E27FC236}">
                  <a16:creationId xmlns:a16="http://schemas.microsoft.com/office/drawing/2014/main" id="{ADC48A2D-9378-4CD7-8E3E-28DFBA01D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" y="2250"/>
              <a:ext cx="61" cy="264"/>
            </a:xfrm>
            <a:custGeom>
              <a:avLst/>
              <a:gdLst>
                <a:gd name="T0" fmla="+- 0 7671 7610"/>
                <a:gd name="T1" fmla="*/ T0 w 61"/>
                <a:gd name="T2" fmla="+- 0 2419 2251"/>
                <a:gd name="T3" fmla="*/ 2419 h 264"/>
                <a:gd name="T4" fmla="+- 0 7660 7610"/>
                <a:gd name="T5" fmla="*/ T4 w 61"/>
                <a:gd name="T6" fmla="+- 0 2425 2251"/>
                <a:gd name="T7" fmla="*/ 2425 h 264"/>
                <a:gd name="T8" fmla="+- 0 7644 7610"/>
                <a:gd name="T9" fmla="*/ T8 w 61"/>
                <a:gd name="T10" fmla="+- 0 2437 2251"/>
                <a:gd name="T11" fmla="*/ 2437 h 264"/>
                <a:gd name="T12" fmla="+- 0 7634 7610"/>
                <a:gd name="T13" fmla="*/ T12 w 61"/>
                <a:gd name="T14" fmla="+- 0 2451 2251"/>
                <a:gd name="T15" fmla="*/ 2451 h 264"/>
                <a:gd name="T16" fmla="+- 0 7631 7610"/>
                <a:gd name="T17" fmla="*/ T16 w 61"/>
                <a:gd name="T18" fmla="+- 0 2467 2251"/>
                <a:gd name="T19" fmla="*/ 2467 h 264"/>
                <a:gd name="T20" fmla="+- 0 7642 7610"/>
                <a:gd name="T21" fmla="*/ T20 w 61"/>
                <a:gd name="T22" fmla="+- 0 2494 2251"/>
                <a:gd name="T23" fmla="*/ 2494 h 264"/>
                <a:gd name="T24" fmla="+- 0 7671 7610"/>
                <a:gd name="T25" fmla="*/ T24 w 61"/>
                <a:gd name="T26" fmla="+- 0 2515 2251"/>
                <a:gd name="T27" fmla="*/ 2515 h 264"/>
                <a:gd name="T28" fmla="+- 0 7671 7610"/>
                <a:gd name="T29" fmla="*/ T28 w 61"/>
                <a:gd name="T30" fmla="+- 0 2419 2251"/>
                <a:gd name="T31" fmla="*/ 2419 h 264"/>
                <a:gd name="T32" fmla="+- 0 7671 7610"/>
                <a:gd name="T33" fmla="*/ T32 w 61"/>
                <a:gd name="T34" fmla="+- 0 2251 2251"/>
                <a:gd name="T35" fmla="*/ 2251 h 264"/>
                <a:gd name="T36" fmla="+- 0 7630 7610"/>
                <a:gd name="T37" fmla="*/ T36 w 61"/>
                <a:gd name="T38" fmla="+- 0 2279 2251"/>
                <a:gd name="T39" fmla="*/ 2279 h 264"/>
                <a:gd name="T40" fmla="+- 0 7610 7610"/>
                <a:gd name="T41" fmla="*/ T40 w 61"/>
                <a:gd name="T42" fmla="+- 0 2328 2251"/>
                <a:gd name="T43" fmla="*/ 2328 h 264"/>
                <a:gd name="T44" fmla="+- 0 7615 7610"/>
                <a:gd name="T45" fmla="*/ T44 w 61"/>
                <a:gd name="T46" fmla="+- 0 2352 2251"/>
                <a:gd name="T47" fmla="*/ 2352 h 264"/>
                <a:gd name="T48" fmla="+- 0 7629 7610"/>
                <a:gd name="T49" fmla="*/ T48 w 61"/>
                <a:gd name="T50" fmla="+- 0 2375 2251"/>
                <a:gd name="T51" fmla="*/ 2375 h 264"/>
                <a:gd name="T52" fmla="+- 0 7651 7610"/>
                <a:gd name="T53" fmla="*/ T52 w 61"/>
                <a:gd name="T54" fmla="+- 0 2396 2251"/>
                <a:gd name="T55" fmla="*/ 2396 h 264"/>
                <a:gd name="T56" fmla="+- 0 7671 7610"/>
                <a:gd name="T57" fmla="*/ T56 w 61"/>
                <a:gd name="T58" fmla="+- 0 2408 2251"/>
                <a:gd name="T59" fmla="*/ 2408 h 264"/>
                <a:gd name="T60" fmla="+- 0 7671 7610"/>
                <a:gd name="T61" fmla="*/ T60 w 61"/>
                <a:gd name="T62" fmla="+- 0 2251 2251"/>
                <a:gd name="T63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1" h="264">
                  <a:moveTo>
                    <a:pt x="61" y="168"/>
                  </a:moveTo>
                  <a:lnTo>
                    <a:pt x="50" y="174"/>
                  </a:lnTo>
                  <a:lnTo>
                    <a:pt x="34" y="186"/>
                  </a:lnTo>
                  <a:lnTo>
                    <a:pt x="24" y="200"/>
                  </a:lnTo>
                  <a:lnTo>
                    <a:pt x="21" y="216"/>
                  </a:lnTo>
                  <a:lnTo>
                    <a:pt x="32" y="243"/>
                  </a:lnTo>
                  <a:lnTo>
                    <a:pt x="61" y="264"/>
                  </a:lnTo>
                  <a:lnTo>
                    <a:pt x="61" y="168"/>
                  </a:lnTo>
                  <a:close/>
                  <a:moveTo>
                    <a:pt x="61" y="0"/>
                  </a:moveTo>
                  <a:lnTo>
                    <a:pt x="20" y="28"/>
                  </a:lnTo>
                  <a:lnTo>
                    <a:pt x="0" y="77"/>
                  </a:lnTo>
                  <a:lnTo>
                    <a:pt x="5" y="101"/>
                  </a:lnTo>
                  <a:lnTo>
                    <a:pt x="19" y="124"/>
                  </a:lnTo>
                  <a:lnTo>
                    <a:pt x="41" y="145"/>
                  </a:lnTo>
                  <a:lnTo>
                    <a:pt x="61" y="15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0" name="AutoShape 744">
              <a:extLst>
                <a:ext uri="{FF2B5EF4-FFF2-40B4-BE49-F238E27FC236}">
                  <a16:creationId xmlns:a16="http://schemas.microsoft.com/office/drawing/2014/main" id="{D02AA737-1971-4760-B7FB-B2036398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" y="8420"/>
              <a:ext cx="61" cy="264"/>
            </a:xfrm>
            <a:custGeom>
              <a:avLst/>
              <a:gdLst>
                <a:gd name="T0" fmla="+- 0 7671 -262"/>
                <a:gd name="T1" fmla="*/ T0 w 61"/>
                <a:gd name="T2" fmla="+- 0 2515 8421"/>
                <a:gd name="T3" fmla="*/ 2515 h 264"/>
                <a:gd name="T4" fmla="+- 0 7642 -262"/>
                <a:gd name="T5" fmla="*/ T4 w 61"/>
                <a:gd name="T6" fmla="+- 0 2494 8421"/>
                <a:gd name="T7" fmla="*/ 2494 h 264"/>
                <a:gd name="T8" fmla="+- 0 7631 -262"/>
                <a:gd name="T9" fmla="*/ T8 w 61"/>
                <a:gd name="T10" fmla="+- 0 2467 8421"/>
                <a:gd name="T11" fmla="*/ 2467 h 264"/>
                <a:gd name="T12" fmla="+- 0 7634 -262"/>
                <a:gd name="T13" fmla="*/ T12 w 61"/>
                <a:gd name="T14" fmla="+- 0 2451 8421"/>
                <a:gd name="T15" fmla="*/ 2451 h 264"/>
                <a:gd name="T16" fmla="+- 0 7644 -262"/>
                <a:gd name="T17" fmla="*/ T16 w 61"/>
                <a:gd name="T18" fmla="+- 0 2437 8421"/>
                <a:gd name="T19" fmla="*/ 2437 h 264"/>
                <a:gd name="T20" fmla="+- 0 7660 -262"/>
                <a:gd name="T21" fmla="*/ T20 w 61"/>
                <a:gd name="T22" fmla="+- 0 2425 8421"/>
                <a:gd name="T23" fmla="*/ 2425 h 264"/>
                <a:gd name="T24" fmla="+- 0 7671 -262"/>
                <a:gd name="T25" fmla="*/ T24 w 61"/>
                <a:gd name="T26" fmla="+- 0 2419 8421"/>
                <a:gd name="T27" fmla="*/ 2419 h 264"/>
                <a:gd name="T28" fmla="+- 0 7671 -262"/>
                <a:gd name="T29" fmla="*/ T28 w 61"/>
                <a:gd name="T30" fmla="+- 0 2408 8421"/>
                <a:gd name="T31" fmla="*/ 2408 h 264"/>
                <a:gd name="T32" fmla="+- 0 7651 -262"/>
                <a:gd name="T33" fmla="*/ T32 w 61"/>
                <a:gd name="T34" fmla="+- 0 2396 8421"/>
                <a:gd name="T35" fmla="*/ 2396 h 264"/>
                <a:gd name="T36" fmla="+- 0 7629 -262"/>
                <a:gd name="T37" fmla="*/ T36 w 61"/>
                <a:gd name="T38" fmla="+- 0 2375 8421"/>
                <a:gd name="T39" fmla="*/ 2375 h 264"/>
                <a:gd name="T40" fmla="+- 0 7615 -262"/>
                <a:gd name="T41" fmla="*/ T40 w 61"/>
                <a:gd name="T42" fmla="+- 0 2352 8421"/>
                <a:gd name="T43" fmla="*/ 2352 h 264"/>
                <a:gd name="T44" fmla="+- 0 7610 -262"/>
                <a:gd name="T45" fmla="*/ T44 w 61"/>
                <a:gd name="T46" fmla="+- 0 2328 8421"/>
                <a:gd name="T47" fmla="*/ 2328 h 264"/>
                <a:gd name="T48" fmla="+- 0 7630 -262"/>
                <a:gd name="T49" fmla="*/ T48 w 61"/>
                <a:gd name="T50" fmla="+- 0 2279 8421"/>
                <a:gd name="T51" fmla="*/ 2279 h 264"/>
                <a:gd name="T52" fmla="+- 0 7671 -262"/>
                <a:gd name="T53" fmla="*/ T52 w 61"/>
                <a:gd name="T54" fmla="+- 0 2251 8421"/>
                <a:gd name="T55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1" h="264">
                  <a:moveTo>
                    <a:pt x="7933" y="-5906"/>
                  </a:moveTo>
                  <a:lnTo>
                    <a:pt x="7904" y="-5927"/>
                  </a:lnTo>
                  <a:lnTo>
                    <a:pt x="7893" y="-5954"/>
                  </a:lnTo>
                  <a:lnTo>
                    <a:pt x="7896" y="-5970"/>
                  </a:lnTo>
                  <a:lnTo>
                    <a:pt x="7906" y="-5984"/>
                  </a:lnTo>
                  <a:lnTo>
                    <a:pt x="7922" y="-5996"/>
                  </a:lnTo>
                  <a:lnTo>
                    <a:pt x="7933" y="-6002"/>
                  </a:lnTo>
                  <a:moveTo>
                    <a:pt x="7933" y="-6013"/>
                  </a:moveTo>
                  <a:lnTo>
                    <a:pt x="7913" y="-6025"/>
                  </a:lnTo>
                  <a:lnTo>
                    <a:pt x="7891" y="-6046"/>
                  </a:lnTo>
                  <a:lnTo>
                    <a:pt x="7877" y="-6069"/>
                  </a:lnTo>
                  <a:lnTo>
                    <a:pt x="7872" y="-6093"/>
                  </a:lnTo>
                  <a:lnTo>
                    <a:pt x="7892" y="-6142"/>
                  </a:lnTo>
                  <a:lnTo>
                    <a:pt x="7933" y="-617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1" name="Freeform 743">
              <a:extLst>
                <a:ext uri="{FF2B5EF4-FFF2-40B4-BE49-F238E27FC236}">
                  <a16:creationId xmlns:a16="http://schemas.microsoft.com/office/drawing/2014/main" id="{A379CE2D-3008-4B42-A1BE-8B53AA80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" y="2004"/>
              <a:ext cx="76" cy="113"/>
            </a:xfrm>
            <a:custGeom>
              <a:avLst/>
              <a:gdLst>
                <a:gd name="T0" fmla="+- 0 5931 5856"/>
                <a:gd name="T1" fmla="*/ T0 w 76"/>
                <a:gd name="T2" fmla="+- 0 2004 2004"/>
                <a:gd name="T3" fmla="*/ 2004 h 113"/>
                <a:gd name="T4" fmla="+- 0 5874 5856"/>
                <a:gd name="T5" fmla="*/ T4 w 76"/>
                <a:gd name="T6" fmla="+- 0 2062 2004"/>
                <a:gd name="T7" fmla="*/ 2062 h 113"/>
                <a:gd name="T8" fmla="+- 0 5856 5856"/>
                <a:gd name="T9" fmla="*/ T8 w 76"/>
                <a:gd name="T10" fmla="+- 0 2110 2004"/>
                <a:gd name="T11" fmla="*/ 2110 h 113"/>
                <a:gd name="T12" fmla="+- 0 5864 5856"/>
                <a:gd name="T13" fmla="*/ T12 w 76"/>
                <a:gd name="T14" fmla="+- 0 2117 2004"/>
                <a:gd name="T15" fmla="*/ 2117 h 113"/>
                <a:gd name="T16" fmla="+- 0 5914 5856"/>
                <a:gd name="T17" fmla="*/ T16 w 76"/>
                <a:gd name="T18" fmla="+- 0 2047 2004"/>
                <a:gd name="T19" fmla="*/ 2047 h 113"/>
                <a:gd name="T20" fmla="+- 0 5931 5856"/>
                <a:gd name="T21" fmla="*/ T20 w 76"/>
                <a:gd name="T22" fmla="+- 0 2004 2004"/>
                <a:gd name="T23" fmla="*/ 2004 h 1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6" h="113">
                  <a:moveTo>
                    <a:pt x="75" y="0"/>
                  </a:moveTo>
                  <a:lnTo>
                    <a:pt x="18" y="58"/>
                  </a:lnTo>
                  <a:lnTo>
                    <a:pt x="0" y="106"/>
                  </a:lnTo>
                  <a:lnTo>
                    <a:pt x="8" y="113"/>
                  </a:lnTo>
                  <a:lnTo>
                    <a:pt x="58" y="4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2" name="Freeform 742">
              <a:extLst>
                <a:ext uri="{FF2B5EF4-FFF2-40B4-BE49-F238E27FC236}">
                  <a16:creationId xmlns:a16="http://schemas.microsoft.com/office/drawing/2014/main" id="{59052A32-7CA6-4D64-88B7-F5524F78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" y="2021"/>
              <a:ext cx="57" cy="85"/>
            </a:xfrm>
            <a:custGeom>
              <a:avLst/>
              <a:gdLst>
                <a:gd name="T0" fmla="+- 0 5920 5864"/>
                <a:gd name="T1" fmla="*/ T0 w 57"/>
                <a:gd name="T2" fmla="+- 0 2022 2022"/>
                <a:gd name="T3" fmla="*/ 2022 h 85"/>
                <a:gd name="T4" fmla="+- 0 5879 5864"/>
                <a:gd name="T5" fmla="*/ T4 w 57"/>
                <a:gd name="T6" fmla="+- 0 2068 2022"/>
                <a:gd name="T7" fmla="*/ 2068 h 85"/>
                <a:gd name="T8" fmla="+- 0 5864 5864"/>
                <a:gd name="T9" fmla="*/ T8 w 57"/>
                <a:gd name="T10" fmla="+- 0 2103 2022"/>
                <a:gd name="T11" fmla="*/ 2103 h 85"/>
                <a:gd name="T12" fmla="+- 0 5868 5864"/>
                <a:gd name="T13" fmla="*/ T12 w 57"/>
                <a:gd name="T14" fmla="+- 0 2107 2022"/>
                <a:gd name="T15" fmla="*/ 2107 h 85"/>
                <a:gd name="T16" fmla="+- 0 5905 5864"/>
                <a:gd name="T17" fmla="*/ T16 w 57"/>
                <a:gd name="T18" fmla="+- 0 2053 2022"/>
                <a:gd name="T19" fmla="*/ 2053 h 85"/>
                <a:gd name="T20" fmla="+- 0 5920 5864"/>
                <a:gd name="T21" fmla="*/ T20 w 57"/>
                <a:gd name="T22" fmla="+- 0 2022 2022"/>
                <a:gd name="T23" fmla="*/ 2022 h 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57" h="85">
                  <a:moveTo>
                    <a:pt x="56" y="0"/>
                  </a:moveTo>
                  <a:lnTo>
                    <a:pt x="15" y="46"/>
                  </a:lnTo>
                  <a:lnTo>
                    <a:pt x="0" y="81"/>
                  </a:lnTo>
                  <a:lnTo>
                    <a:pt x="4" y="85"/>
                  </a:lnTo>
                  <a:lnTo>
                    <a:pt x="41" y="3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3" name="AutoShape 741">
              <a:extLst>
                <a:ext uri="{FF2B5EF4-FFF2-40B4-BE49-F238E27FC236}">
                  <a16:creationId xmlns:a16="http://schemas.microsoft.com/office/drawing/2014/main" id="{B16E3D46-4714-47F2-A0D9-BEB2E82A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547 7201"/>
                <a:gd name="T1" fmla="*/ T0 w 346"/>
                <a:gd name="T2" fmla="+- 0 2852 2679"/>
                <a:gd name="T3" fmla="*/ 2852 h 222"/>
                <a:gd name="T4" fmla="+- 0 7379 7201"/>
                <a:gd name="T5" fmla="*/ T4 w 346"/>
                <a:gd name="T6" fmla="+- 0 2852 2679"/>
                <a:gd name="T7" fmla="*/ 2852 h 222"/>
                <a:gd name="T8" fmla="+- 0 7379 7201"/>
                <a:gd name="T9" fmla="*/ T8 w 346"/>
                <a:gd name="T10" fmla="+- 0 2852 2679"/>
                <a:gd name="T11" fmla="*/ 2852 h 222"/>
                <a:gd name="T12" fmla="+- 0 7385 7201"/>
                <a:gd name="T13" fmla="*/ T12 w 346"/>
                <a:gd name="T14" fmla="+- 0 2871 2679"/>
                <a:gd name="T15" fmla="*/ 2871 h 222"/>
                <a:gd name="T16" fmla="+- 0 7403 7201"/>
                <a:gd name="T17" fmla="*/ T16 w 346"/>
                <a:gd name="T18" fmla="+- 0 2886 2679"/>
                <a:gd name="T19" fmla="*/ 2886 h 222"/>
                <a:gd name="T20" fmla="+- 0 7430 7201"/>
                <a:gd name="T21" fmla="*/ T20 w 346"/>
                <a:gd name="T22" fmla="+- 0 2897 2679"/>
                <a:gd name="T23" fmla="*/ 2897 h 222"/>
                <a:gd name="T24" fmla="+- 0 7463 7201"/>
                <a:gd name="T25" fmla="*/ T24 w 346"/>
                <a:gd name="T26" fmla="+- 0 2901 2679"/>
                <a:gd name="T27" fmla="*/ 2901 h 222"/>
                <a:gd name="T28" fmla="+- 0 7496 7201"/>
                <a:gd name="T29" fmla="*/ T28 w 346"/>
                <a:gd name="T30" fmla="+- 0 2897 2679"/>
                <a:gd name="T31" fmla="*/ 2897 h 222"/>
                <a:gd name="T32" fmla="+- 0 7522 7201"/>
                <a:gd name="T33" fmla="*/ T32 w 346"/>
                <a:gd name="T34" fmla="+- 0 2886 2679"/>
                <a:gd name="T35" fmla="*/ 2886 h 222"/>
                <a:gd name="T36" fmla="+- 0 7540 7201"/>
                <a:gd name="T37" fmla="*/ T36 w 346"/>
                <a:gd name="T38" fmla="+- 0 2871 2679"/>
                <a:gd name="T39" fmla="*/ 2871 h 222"/>
                <a:gd name="T40" fmla="+- 0 7547 7201"/>
                <a:gd name="T41" fmla="*/ T40 w 346"/>
                <a:gd name="T42" fmla="+- 0 2852 2679"/>
                <a:gd name="T43" fmla="*/ 2852 h 222"/>
                <a:gd name="T44" fmla="+- 0 7547 7201"/>
                <a:gd name="T45" fmla="*/ T44 w 346"/>
                <a:gd name="T46" fmla="+- 0 2852 2679"/>
                <a:gd name="T47" fmla="*/ 2852 h 222"/>
                <a:gd name="T48" fmla="+- 0 7365 7201"/>
                <a:gd name="T49" fmla="*/ T48 w 346"/>
                <a:gd name="T50" fmla="+- 0 2679 2679"/>
                <a:gd name="T51" fmla="*/ 2679 h 222"/>
                <a:gd name="T52" fmla="+- 0 7301 7201"/>
                <a:gd name="T53" fmla="*/ T52 w 346"/>
                <a:gd name="T54" fmla="+- 0 2686 2679"/>
                <a:gd name="T55" fmla="*/ 2686 h 222"/>
                <a:gd name="T56" fmla="+- 0 7249 7201"/>
                <a:gd name="T57" fmla="*/ T56 w 346"/>
                <a:gd name="T58" fmla="+- 0 2704 2679"/>
                <a:gd name="T59" fmla="*/ 2704 h 222"/>
                <a:gd name="T60" fmla="+- 0 7214 7201"/>
                <a:gd name="T61" fmla="*/ T60 w 346"/>
                <a:gd name="T62" fmla="+- 0 2732 2679"/>
                <a:gd name="T63" fmla="*/ 2732 h 222"/>
                <a:gd name="T64" fmla="+- 0 7201 7201"/>
                <a:gd name="T65" fmla="*/ T64 w 346"/>
                <a:gd name="T66" fmla="+- 0 2765 2679"/>
                <a:gd name="T67" fmla="*/ 2765 h 222"/>
                <a:gd name="T68" fmla="+- 0 7214 7201"/>
                <a:gd name="T69" fmla="*/ T68 w 346"/>
                <a:gd name="T70" fmla="+- 0 2799 2679"/>
                <a:gd name="T71" fmla="*/ 2799 h 222"/>
                <a:gd name="T72" fmla="+- 0 7249 7201"/>
                <a:gd name="T73" fmla="*/ T72 w 346"/>
                <a:gd name="T74" fmla="+- 0 2827 2679"/>
                <a:gd name="T75" fmla="*/ 2827 h 222"/>
                <a:gd name="T76" fmla="+- 0 7301 7201"/>
                <a:gd name="T77" fmla="*/ T76 w 346"/>
                <a:gd name="T78" fmla="+- 0 2845 2679"/>
                <a:gd name="T79" fmla="*/ 2845 h 222"/>
                <a:gd name="T80" fmla="+- 0 7365 7201"/>
                <a:gd name="T81" fmla="*/ T80 w 346"/>
                <a:gd name="T82" fmla="+- 0 2852 2679"/>
                <a:gd name="T83" fmla="*/ 2852 h 222"/>
                <a:gd name="T84" fmla="+- 0 7370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9 7201"/>
                <a:gd name="T93" fmla="*/ T92 w 346"/>
                <a:gd name="T94" fmla="+- 0 2852 2679"/>
                <a:gd name="T95" fmla="*/ 2852 h 222"/>
                <a:gd name="T96" fmla="+- 0 7547 7201"/>
                <a:gd name="T97" fmla="*/ T96 w 346"/>
                <a:gd name="T98" fmla="+- 0 2852 2679"/>
                <a:gd name="T99" fmla="*/ 2852 h 222"/>
                <a:gd name="T100" fmla="+- 0 7544 7201"/>
                <a:gd name="T101" fmla="*/ T100 w 346"/>
                <a:gd name="T102" fmla="+- 0 2839 2679"/>
                <a:gd name="T103" fmla="*/ 2839 h 222"/>
                <a:gd name="T104" fmla="+- 0 7536 7201"/>
                <a:gd name="T105" fmla="*/ T104 w 346"/>
                <a:gd name="T106" fmla="+- 0 2827 2679"/>
                <a:gd name="T107" fmla="*/ 2827 h 222"/>
                <a:gd name="T108" fmla="+- 0 7523 7201"/>
                <a:gd name="T109" fmla="*/ T108 w 346"/>
                <a:gd name="T110" fmla="+- 0 2818 2679"/>
                <a:gd name="T111" fmla="*/ 2818 h 222"/>
                <a:gd name="T112" fmla="+- 0 7506 7201"/>
                <a:gd name="T113" fmla="*/ T112 w 346"/>
                <a:gd name="T114" fmla="+- 0 2810 2679"/>
                <a:gd name="T115" fmla="*/ 2810 h 222"/>
                <a:gd name="T116" fmla="+- 0 7516 7201"/>
                <a:gd name="T117" fmla="*/ T116 w 346"/>
                <a:gd name="T118" fmla="+- 0 2800 2679"/>
                <a:gd name="T119" fmla="*/ 2800 h 222"/>
                <a:gd name="T120" fmla="+- 0 7523 7201"/>
                <a:gd name="T121" fmla="*/ T120 w 346"/>
                <a:gd name="T122" fmla="+- 0 2789 2679"/>
                <a:gd name="T123" fmla="*/ 2789 h 222"/>
                <a:gd name="T124" fmla="+- 0 7528 7201"/>
                <a:gd name="T125" fmla="*/ T124 w 346"/>
                <a:gd name="T126" fmla="+- 0 2777 2679"/>
                <a:gd name="T127" fmla="*/ 2777 h 222"/>
                <a:gd name="T128" fmla="+- 0 7529 7201"/>
                <a:gd name="T129" fmla="*/ T128 w 346"/>
                <a:gd name="T130" fmla="+- 0 2765 2679"/>
                <a:gd name="T131" fmla="*/ 2765 h 222"/>
                <a:gd name="T132" fmla="+- 0 7516 7201"/>
                <a:gd name="T133" fmla="*/ T132 w 346"/>
                <a:gd name="T134" fmla="+- 0 2732 2679"/>
                <a:gd name="T135" fmla="*/ 2732 h 222"/>
                <a:gd name="T136" fmla="+- 0 7481 7201"/>
                <a:gd name="T137" fmla="*/ T136 w 346"/>
                <a:gd name="T138" fmla="+- 0 2704 2679"/>
                <a:gd name="T139" fmla="*/ 2704 h 222"/>
                <a:gd name="T140" fmla="+- 0 7429 7201"/>
                <a:gd name="T141" fmla="*/ T140 w 346"/>
                <a:gd name="T142" fmla="+- 0 2686 2679"/>
                <a:gd name="T143" fmla="*/ 2686 h 222"/>
                <a:gd name="T144" fmla="+- 0 7365 7201"/>
                <a:gd name="T145" fmla="*/ T144 w 346"/>
                <a:gd name="T146" fmla="+- 0 2679 2679"/>
                <a:gd name="T147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46" h="222">
                  <a:moveTo>
                    <a:pt x="346" y="173"/>
                  </a:moveTo>
                  <a:lnTo>
                    <a:pt x="178" y="173"/>
                  </a:lnTo>
                  <a:lnTo>
                    <a:pt x="184" y="192"/>
                  </a:lnTo>
                  <a:lnTo>
                    <a:pt x="202" y="207"/>
                  </a:lnTo>
                  <a:lnTo>
                    <a:pt x="229" y="218"/>
                  </a:lnTo>
                  <a:lnTo>
                    <a:pt x="262" y="222"/>
                  </a:lnTo>
                  <a:lnTo>
                    <a:pt x="295" y="218"/>
                  </a:lnTo>
                  <a:lnTo>
                    <a:pt x="321" y="207"/>
                  </a:lnTo>
                  <a:lnTo>
                    <a:pt x="339" y="192"/>
                  </a:lnTo>
                  <a:lnTo>
                    <a:pt x="346" y="173"/>
                  </a:lnTo>
                  <a:close/>
                  <a:moveTo>
                    <a:pt x="164" y="0"/>
                  </a:moveTo>
                  <a:lnTo>
                    <a:pt x="100" y="7"/>
                  </a:lnTo>
                  <a:lnTo>
                    <a:pt x="48" y="25"/>
                  </a:lnTo>
                  <a:lnTo>
                    <a:pt x="13" y="53"/>
                  </a:lnTo>
                  <a:lnTo>
                    <a:pt x="0" y="86"/>
                  </a:lnTo>
                  <a:lnTo>
                    <a:pt x="13" y="120"/>
                  </a:lnTo>
                  <a:lnTo>
                    <a:pt x="48" y="148"/>
                  </a:lnTo>
                  <a:lnTo>
                    <a:pt x="100" y="166"/>
                  </a:lnTo>
                  <a:lnTo>
                    <a:pt x="164" y="173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8" y="173"/>
                  </a:lnTo>
                  <a:lnTo>
                    <a:pt x="346" y="173"/>
                  </a:lnTo>
                  <a:lnTo>
                    <a:pt x="343" y="160"/>
                  </a:lnTo>
                  <a:lnTo>
                    <a:pt x="335" y="148"/>
                  </a:lnTo>
                  <a:lnTo>
                    <a:pt x="322" y="139"/>
                  </a:lnTo>
                  <a:lnTo>
                    <a:pt x="305" y="131"/>
                  </a:lnTo>
                  <a:lnTo>
                    <a:pt x="315" y="121"/>
                  </a:lnTo>
                  <a:lnTo>
                    <a:pt x="322" y="110"/>
                  </a:lnTo>
                  <a:lnTo>
                    <a:pt x="327" y="98"/>
                  </a:lnTo>
                  <a:lnTo>
                    <a:pt x="328" y="86"/>
                  </a:lnTo>
                  <a:lnTo>
                    <a:pt x="315" y="53"/>
                  </a:lnTo>
                  <a:lnTo>
                    <a:pt x="280" y="25"/>
                  </a:lnTo>
                  <a:lnTo>
                    <a:pt x="228" y="7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4" name="Freeform 740">
              <a:extLst>
                <a:ext uri="{FF2B5EF4-FFF2-40B4-BE49-F238E27FC236}">
                  <a16:creationId xmlns:a16="http://schemas.microsoft.com/office/drawing/2014/main" id="{46452CB6-3DE3-4B14-8725-669C422D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365 7201"/>
                <a:gd name="T1" fmla="*/ T0 w 346"/>
                <a:gd name="T2" fmla="+- 0 2679 2679"/>
                <a:gd name="T3" fmla="*/ 2679 h 222"/>
                <a:gd name="T4" fmla="+- 0 7429 7201"/>
                <a:gd name="T5" fmla="*/ T4 w 346"/>
                <a:gd name="T6" fmla="+- 0 2686 2679"/>
                <a:gd name="T7" fmla="*/ 2686 h 222"/>
                <a:gd name="T8" fmla="+- 0 7481 7201"/>
                <a:gd name="T9" fmla="*/ T8 w 346"/>
                <a:gd name="T10" fmla="+- 0 2704 2679"/>
                <a:gd name="T11" fmla="*/ 2704 h 222"/>
                <a:gd name="T12" fmla="+- 0 7516 7201"/>
                <a:gd name="T13" fmla="*/ T12 w 346"/>
                <a:gd name="T14" fmla="+- 0 2732 2679"/>
                <a:gd name="T15" fmla="*/ 2732 h 222"/>
                <a:gd name="T16" fmla="+- 0 7529 7201"/>
                <a:gd name="T17" fmla="*/ T16 w 346"/>
                <a:gd name="T18" fmla="+- 0 2765 2679"/>
                <a:gd name="T19" fmla="*/ 2765 h 222"/>
                <a:gd name="T20" fmla="+- 0 7528 7201"/>
                <a:gd name="T21" fmla="*/ T20 w 346"/>
                <a:gd name="T22" fmla="+- 0 2777 2679"/>
                <a:gd name="T23" fmla="*/ 2777 h 222"/>
                <a:gd name="T24" fmla="+- 0 7523 7201"/>
                <a:gd name="T25" fmla="*/ T24 w 346"/>
                <a:gd name="T26" fmla="+- 0 2789 2679"/>
                <a:gd name="T27" fmla="*/ 2789 h 222"/>
                <a:gd name="T28" fmla="+- 0 7516 7201"/>
                <a:gd name="T29" fmla="*/ T28 w 346"/>
                <a:gd name="T30" fmla="+- 0 2800 2679"/>
                <a:gd name="T31" fmla="*/ 2800 h 222"/>
                <a:gd name="T32" fmla="+- 0 7506 7201"/>
                <a:gd name="T33" fmla="*/ T32 w 346"/>
                <a:gd name="T34" fmla="+- 0 2810 2679"/>
                <a:gd name="T35" fmla="*/ 2810 h 222"/>
                <a:gd name="T36" fmla="+- 0 7523 7201"/>
                <a:gd name="T37" fmla="*/ T36 w 346"/>
                <a:gd name="T38" fmla="+- 0 2818 2679"/>
                <a:gd name="T39" fmla="*/ 2818 h 222"/>
                <a:gd name="T40" fmla="+- 0 7536 7201"/>
                <a:gd name="T41" fmla="*/ T40 w 346"/>
                <a:gd name="T42" fmla="+- 0 2827 2679"/>
                <a:gd name="T43" fmla="*/ 2827 h 222"/>
                <a:gd name="T44" fmla="+- 0 7544 7201"/>
                <a:gd name="T45" fmla="*/ T44 w 346"/>
                <a:gd name="T46" fmla="+- 0 2839 2679"/>
                <a:gd name="T47" fmla="*/ 2839 h 222"/>
                <a:gd name="T48" fmla="+- 0 7547 7201"/>
                <a:gd name="T49" fmla="*/ T48 w 346"/>
                <a:gd name="T50" fmla="+- 0 2852 2679"/>
                <a:gd name="T51" fmla="*/ 2852 h 222"/>
                <a:gd name="T52" fmla="+- 0 7540 7201"/>
                <a:gd name="T53" fmla="*/ T52 w 346"/>
                <a:gd name="T54" fmla="+- 0 2871 2679"/>
                <a:gd name="T55" fmla="*/ 2871 h 222"/>
                <a:gd name="T56" fmla="+- 0 7522 7201"/>
                <a:gd name="T57" fmla="*/ T56 w 346"/>
                <a:gd name="T58" fmla="+- 0 2886 2679"/>
                <a:gd name="T59" fmla="*/ 2886 h 222"/>
                <a:gd name="T60" fmla="+- 0 7496 7201"/>
                <a:gd name="T61" fmla="*/ T60 w 346"/>
                <a:gd name="T62" fmla="+- 0 2897 2679"/>
                <a:gd name="T63" fmla="*/ 2897 h 222"/>
                <a:gd name="T64" fmla="+- 0 7463 7201"/>
                <a:gd name="T65" fmla="*/ T64 w 346"/>
                <a:gd name="T66" fmla="+- 0 2901 2679"/>
                <a:gd name="T67" fmla="*/ 2901 h 222"/>
                <a:gd name="T68" fmla="+- 0 7430 7201"/>
                <a:gd name="T69" fmla="*/ T68 w 346"/>
                <a:gd name="T70" fmla="+- 0 2897 2679"/>
                <a:gd name="T71" fmla="*/ 2897 h 222"/>
                <a:gd name="T72" fmla="+- 0 7403 7201"/>
                <a:gd name="T73" fmla="*/ T72 w 346"/>
                <a:gd name="T74" fmla="+- 0 2886 2679"/>
                <a:gd name="T75" fmla="*/ 2886 h 222"/>
                <a:gd name="T76" fmla="+- 0 7385 7201"/>
                <a:gd name="T77" fmla="*/ T76 w 346"/>
                <a:gd name="T78" fmla="+- 0 2871 2679"/>
                <a:gd name="T79" fmla="*/ 2871 h 222"/>
                <a:gd name="T80" fmla="+- 0 7379 7201"/>
                <a:gd name="T81" fmla="*/ T80 w 346"/>
                <a:gd name="T82" fmla="+- 0 2852 2679"/>
                <a:gd name="T83" fmla="*/ 2852 h 222"/>
                <a:gd name="T84" fmla="+- 0 7379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0 7201"/>
                <a:gd name="T93" fmla="*/ T92 w 346"/>
                <a:gd name="T94" fmla="+- 0 2852 2679"/>
                <a:gd name="T95" fmla="*/ 2852 h 222"/>
                <a:gd name="T96" fmla="+- 0 7365 7201"/>
                <a:gd name="T97" fmla="*/ T96 w 346"/>
                <a:gd name="T98" fmla="+- 0 2852 2679"/>
                <a:gd name="T99" fmla="*/ 2852 h 222"/>
                <a:gd name="T100" fmla="+- 0 7301 7201"/>
                <a:gd name="T101" fmla="*/ T100 w 346"/>
                <a:gd name="T102" fmla="+- 0 2845 2679"/>
                <a:gd name="T103" fmla="*/ 2845 h 222"/>
                <a:gd name="T104" fmla="+- 0 7249 7201"/>
                <a:gd name="T105" fmla="*/ T104 w 346"/>
                <a:gd name="T106" fmla="+- 0 2827 2679"/>
                <a:gd name="T107" fmla="*/ 2827 h 222"/>
                <a:gd name="T108" fmla="+- 0 7214 7201"/>
                <a:gd name="T109" fmla="*/ T108 w 346"/>
                <a:gd name="T110" fmla="+- 0 2799 2679"/>
                <a:gd name="T111" fmla="*/ 2799 h 222"/>
                <a:gd name="T112" fmla="+- 0 7201 7201"/>
                <a:gd name="T113" fmla="*/ T112 w 346"/>
                <a:gd name="T114" fmla="+- 0 2765 2679"/>
                <a:gd name="T115" fmla="*/ 2765 h 222"/>
                <a:gd name="T116" fmla="+- 0 7214 7201"/>
                <a:gd name="T117" fmla="*/ T116 w 346"/>
                <a:gd name="T118" fmla="+- 0 2732 2679"/>
                <a:gd name="T119" fmla="*/ 2732 h 222"/>
                <a:gd name="T120" fmla="+- 0 7249 7201"/>
                <a:gd name="T121" fmla="*/ T120 w 346"/>
                <a:gd name="T122" fmla="+- 0 2704 2679"/>
                <a:gd name="T123" fmla="*/ 2704 h 222"/>
                <a:gd name="T124" fmla="+- 0 7301 7201"/>
                <a:gd name="T125" fmla="*/ T124 w 346"/>
                <a:gd name="T126" fmla="+- 0 2686 2679"/>
                <a:gd name="T127" fmla="*/ 2686 h 222"/>
                <a:gd name="T128" fmla="+- 0 7365 7201"/>
                <a:gd name="T129" fmla="*/ T128 w 346"/>
                <a:gd name="T130" fmla="+- 0 2679 2679"/>
                <a:gd name="T131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346" h="222">
                  <a:moveTo>
                    <a:pt x="164" y="0"/>
                  </a:moveTo>
                  <a:lnTo>
                    <a:pt x="228" y="7"/>
                  </a:lnTo>
                  <a:lnTo>
                    <a:pt x="280" y="25"/>
                  </a:lnTo>
                  <a:lnTo>
                    <a:pt x="315" y="53"/>
                  </a:lnTo>
                  <a:lnTo>
                    <a:pt x="328" y="86"/>
                  </a:lnTo>
                  <a:lnTo>
                    <a:pt x="327" y="98"/>
                  </a:lnTo>
                  <a:lnTo>
                    <a:pt x="322" y="110"/>
                  </a:lnTo>
                  <a:lnTo>
                    <a:pt x="315" y="121"/>
                  </a:lnTo>
                  <a:lnTo>
                    <a:pt x="305" y="131"/>
                  </a:lnTo>
                  <a:lnTo>
                    <a:pt x="322" y="139"/>
                  </a:lnTo>
                  <a:lnTo>
                    <a:pt x="335" y="148"/>
                  </a:lnTo>
                  <a:lnTo>
                    <a:pt x="343" y="160"/>
                  </a:lnTo>
                  <a:lnTo>
                    <a:pt x="346" y="173"/>
                  </a:lnTo>
                  <a:lnTo>
                    <a:pt x="339" y="192"/>
                  </a:lnTo>
                  <a:lnTo>
                    <a:pt x="321" y="207"/>
                  </a:lnTo>
                  <a:lnTo>
                    <a:pt x="295" y="218"/>
                  </a:lnTo>
                  <a:lnTo>
                    <a:pt x="262" y="222"/>
                  </a:lnTo>
                  <a:lnTo>
                    <a:pt x="229" y="218"/>
                  </a:lnTo>
                  <a:lnTo>
                    <a:pt x="202" y="207"/>
                  </a:lnTo>
                  <a:lnTo>
                    <a:pt x="184" y="192"/>
                  </a:lnTo>
                  <a:lnTo>
                    <a:pt x="178" y="173"/>
                  </a:lnTo>
                  <a:lnTo>
                    <a:pt x="173" y="173"/>
                  </a:lnTo>
                  <a:lnTo>
                    <a:pt x="169" y="173"/>
                  </a:lnTo>
                  <a:lnTo>
                    <a:pt x="164" y="173"/>
                  </a:lnTo>
                  <a:lnTo>
                    <a:pt x="100" y="166"/>
                  </a:lnTo>
                  <a:lnTo>
                    <a:pt x="48" y="148"/>
                  </a:lnTo>
                  <a:lnTo>
                    <a:pt x="13" y="120"/>
                  </a:lnTo>
                  <a:lnTo>
                    <a:pt x="0" y="86"/>
                  </a:lnTo>
                  <a:lnTo>
                    <a:pt x="13" y="53"/>
                  </a:lnTo>
                  <a:lnTo>
                    <a:pt x="48" y="25"/>
                  </a:lnTo>
                  <a:lnTo>
                    <a:pt x="100" y="7"/>
                  </a:lnTo>
                  <a:lnTo>
                    <a:pt x="164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315" name="Picture 739">
              <a:extLst>
                <a:ext uri="{FF2B5EF4-FFF2-40B4-BE49-F238E27FC236}">
                  <a16:creationId xmlns:a16="http://schemas.microsoft.com/office/drawing/2014/main" id="{E26F249E-0A8E-45D2-8594-8BD88F79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2117"/>
              <a:ext cx="23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AutoShape 738">
              <a:extLst>
                <a:ext uri="{FF2B5EF4-FFF2-40B4-BE49-F238E27FC236}">
                  <a16:creationId xmlns:a16="http://schemas.microsoft.com/office/drawing/2014/main" id="{0D5E6CFC-63A8-4D7F-8BDC-4F51F939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881"/>
              <a:ext cx="2542" cy="2167"/>
            </a:xfrm>
            <a:custGeom>
              <a:avLst/>
              <a:gdLst>
                <a:gd name="T0" fmla="+- 0 4972 4945"/>
                <a:gd name="T1" fmla="*/ T0 w 2542"/>
                <a:gd name="T2" fmla="+- 0 2105 881"/>
                <a:gd name="T3" fmla="*/ 2105 h 2167"/>
                <a:gd name="T4" fmla="+- 0 4979 4945"/>
                <a:gd name="T5" fmla="*/ T4 w 2542"/>
                <a:gd name="T6" fmla="+- 0 2006 881"/>
                <a:gd name="T7" fmla="*/ 2006 h 2167"/>
                <a:gd name="T8" fmla="+- 0 5030 4945"/>
                <a:gd name="T9" fmla="*/ T8 w 2542"/>
                <a:gd name="T10" fmla="+- 0 1982 881"/>
                <a:gd name="T11" fmla="*/ 1982 h 2167"/>
                <a:gd name="T12" fmla="+- 0 5055 4945"/>
                <a:gd name="T13" fmla="*/ T12 w 2542"/>
                <a:gd name="T14" fmla="+- 0 2039 881"/>
                <a:gd name="T15" fmla="*/ 2039 h 2167"/>
                <a:gd name="T16" fmla="+- 0 5077 4945"/>
                <a:gd name="T17" fmla="*/ T16 w 2542"/>
                <a:gd name="T18" fmla="+- 0 2188 881"/>
                <a:gd name="T19" fmla="*/ 2188 h 2167"/>
                <a:gd name="T20" fmla="+- 0 5103 4945"/>
                <a:gd name="T21" fmla="*/ T20 w 2542"/>
                <a:gd name="T22" fmla="+- 0 1940 881"/>
                <a:gd name="T23" fmla="*/ 1940 h 2167"/>
                <a:gd name="T24" fmla="+- 0 5133 4945"/>
                <a:gd name="T25" fmla="*/ T24 w 2542"/>
                <a:gd name="T26" fmla="+- 0 2072 881"/>
                <a:gd name="T27" fmla="*/ 2072 h 2167"/>
                <a:gd name="T28" fmla="+- 0 5166 4945"/>
                <a:gd name="T29" fmla="*/ T28 w 2542"/>
                <a:gd name="T30" fmla="+- 0 1353 881"/>
                <a:gd name="T31" fmla="*/ 1353 h 2167"/>
                <a:gd name="T32" fmla="+- 0 5262 4945"/>
                <a:gd name="T33" fmla="*/ T32 w 2542"/>
                <a:gd name="T34" fmla="+- 0 1524 881"/>
                <a:gd name="T35" fmla="*/ 1524 h 2167"/>
                <a:gd name="T36" fmla="+- 0 5281 4945"/>
                <a:gd name="T37" fmla="*/ T36 w 2542"/>
                <a:gd name="T38" fmla="+- 0 1448 881"/>
                <a:gd name="T39" fmla="*/ 1448 h 2167"/>
                <a:gd name="T40" fmla="+- 0 5280 4945"/>
                <a:gd name="T41" fmla="*/ T40 w 2542"/>
                <a:gd name="T42" fmla="+- 0 2810 881"/>
                <a:gd name="T43" fmla="*/ 2810 h 2167"/>
                <a:gd name="T44" fmla="+- 0 5316 4945"/>
                <a:gd name="T45" fmla="*/ T44 w 2542"/>
                <a:gd name="T46" fmla="+- 0 2843 881"/>
                <a:gd name="T47" fmla="*/ 2843 h 2167"/>
                <a:gd name="T48" fmla="+- 0 5343 4945"/>
                <a:gd name="T49" fmla="*/ T48 w 2542"/>
                <a:gd name="T50" fmla="+- 0 1537 881"/>
                <a:gd name="T51" fmla="*/ 1537 h 2167"/>
                <a:gd name="T52" fmla="+- 0 5377 4945"/>
                <a:gd name="T53" fmla="*/ T52 w 2542"/>
                <a:gd name="T54" fmla="+- 0 1322 881"/>
                <a:gd name="T55" fmla="*/ 1322 h 2167"/>
                <a:gd name="T56" fmla="+- 0 5400 4945"/>
                <a:gd name="T57" fmla="*/ T56 w 2542"/>
                <a:gd name="T58" fmla="+- 0 2680 881"/>
                <a:gd name="T59" fmla="*/ 2680 h 2167"/>
                <a:gd name="T60" fmla="+- 0 5423 4945"/>
                <a:gd name="T61" fmla="*/ T60 w 2542"/>
                <a:gd name="T62" fmla="+- 0 2814 881"/>
                <a:gd name="T63" fmla="*/ 2814 h 2167"/>
                <a:gd name="T64" fmla="+- 0 5458 4945"/>
                <a:gd name="T65" fmla="*/ T64 w 2542"/>
                <a:gd name="T66" fmla="+- 0 2897 881"/>
                <a:gd name="T67" fmla="*/ 2897 h 2167"/>
                <a:gd name="T68" fmla="+- 0 5460 4945"/>
                <a:gd name="T69" fmla="*/ T68 w 2542"/>
                <a:gd name="T70" fmla="+- 0 1725 881"/>
                <a:gd name="T71" fmla="*/ 1725 h 2167"/>
                <a:gd name="T72" fmla="+- 0 5455 4945"/>
                <a:gd name="T73" fmla="*/ T72 w 2542"/>
                <a:gd name="T74" fmla="+- 0 1541 881"/>
                <a:gd name="T75" fmla="*/ 1541 h 2167"/>
                <a:gd name="T76" fmla="+- 0 5462 4945"/>
                <a:gd name="T77" fmla="*/ T76 w 2542"/>
                <a:gd name="T78" fmla="+- 0 2862 881"/>
                <a:gd name="T79" fmla="*/ 2862 h 2167"/>
                <a:gd name="T80" fmla="+- 0 5488 4945"/>
                <a:gd name="T81" fmla="*/ T80 w 2542"/>
                <a:gd name="T82" fmla="+- 0 2756 881"/>
                <a:gd name="T83" fmla="*/ 2756 h 2167"/>
                <a:gd name="T84" fmla="+- 0 5503 4945"/>
                <a:gd name="T85" fmla="*/ T84 w 2542"/>
                <a:gd name="T86" fmla="+- 0 1582 881"/>
                <a:gd name="T87" fmla="*/ 1582 h 2167"/>
                <a:gd name="T88" fmla="+- 0 5529 4945"/>
                <a:gd name="T89" fmla="*/ T88 w 2542"/>
                <a:gd name="T90" fmla="+- 0 2037 881"/>
                <a:gd name="T91" fmla="*/ 2037 h 2167"/>
                <a:gd name="T92" fmla="+- 0 5556 4945"/>
                <a:gd name="T93" fmla="*/ T92 w 2542"/>
                <a:gd name="T94" fmla="+- 0 1493 881"/>
                <a:gd name="T95" fmla="*/ 1493 h 2167"/>
                <a:gd name="T96" fmla="+- 0 5599 4945"/>
                <a:gd name="T97" fmla="*/ T96 w 2542"/>
                <a:gd name="T98" fmla="+- 0 2824 881"/>
                <a:gd name="T99" fmla="*/ 2824 h 2167"/>
                <a:gd name="T100" fmla="+- 0 5609 4945"/>
                <a:gd name="T101" fmla="*/ T100 w 2542"/>
                <a:gd name="T102" fmla="+- 0 2820 881"/>
                <a:gd name="T103" fmla="*/ 2820 h 2167"/>
                <a:gd name="T104" fmla="+- 0 5631 4945"/>
                <a:gd name="T105" fmla="*/ T104 w 2542"/>
                <a:gd name="T106" fmla="+- 0 2814 881"/>
                <a:gd name="T107" fmla="*/ 2814 h 2167"/>
                <a:gd name="T108" fmla="+- 0 5670 4945"/>
                <a:gd name="T109" fmla="*/ T108 w 2542"/>
                <a:gd name="T110" fmla="+- 0 2867 881"/>
                <a:gd name="T111" fmla="*/ 2867 h 2167"/>
                <a:gd name="T112" fmla="+- 0 5711 4945"/>
                <a:gd name="T113" fmla="*/ T112 w 2542"/>
                <a:gd name="T114" fmla="+- 0 2764 881"/>
                <a:gd name="T115" fmla="*/ 2764 h 2167"/>
                <a:gd name="T116" fmla="+- 0 5734 4945"/>
                <a:gd name="T117" fmla="*/ T116 w 2542"/>
                <a:gd name="T118" fmla="+- 0 2841 881"/>
                <a:gd name="T119" fmla="*/ 2841 h 2167"/>
                <a:gd name="T120" fmla="+- 0 5771 4945"/>
                <a:gd name="T121" fmla="*/ T120 w 2542"/>
                <a:gd name="T122" fmla="+- 0 2679 881"/>
                <a:gd name="T123" fmla="*/ 2679 h 2167"/>
                <a:gd name="T124" fmla="+- 0 5792 4945"/>
                <a:gd name="T125" fmla="*/ T124 w 2542"/>
                <a:gd name="T126" fmla="+- 0 2814 881"/>
                <a:gd name="T127" fmla="*/ 2814 h 2167"/>
                <a:gd name="T128" fmla="+- 0 5796 4945"/>
                <a:gd name="T129" fmla="*/ T128 w 2542"/>
                <a:gd name="T130" fmla="+- 0 2716 881"/>
                <a:gd name="T131" fmla="*/ 2716 h 2167"/>
                <a:gd name="T132" fmla="+- 0 5849 4945"/>
                <a:gd name="T133" fmla="*/ T132 w 2542"/>
                <a:gd name="T134" fmla="+- 0 2696 881"/>
                <a:gd name="T135" fmla="*/ 2696 h 2167"/>
                <a:gd name="T136" fmla="+- 0 6759 4945"/>
                <a:gd name="T137" fmla="*/ T136 w 2542"/>
                <a:gd name="T138" fmla="+- 0 3048 881"/>
                <a:gd name="T139" fmla="*/ 3048 h 2167"/>
                <a:gd name="T140" fmla="+- 0 6782 4945"/>
                <a:gd name="T141" fmla="*/ T140 w 2542"/>
                <a:gd name="T142" fmla="+- 0 2982 881"/>
                <a:gd name="T143" fmla="*/ 2982 h 2167"/>
                <a:gd name="T144" fmla="+- 0 6871 4945"/>
                <a:gd name="T145" fmla="*/ T144 w 2542"/>
                <a:gd name="T146" fmla="+- 0 1459 881"/>
                <a:gd name="T147" fmla="*/ 1459 h 2167"/>
                <a:gd name="T148" fmla="+- 0 6884 4945"/>
                <a:gd name="T149" fmla="*/ T148 w 2542"/>
                <a:gd name="T150" fmla="+- 0 3015 881"/>
                <a:gd name="T151" fmla="*/ 3015 h 2167"/>
                <a:gd name="T152" fmla="+- 0 6940 4945"/>
                <a:gd name="T153" fmla="*/ T152 w 2542"/>
                <a:gd name="T154" fmla="+- 0 881 881"/>
                <a:gd name="T155" fmla="*/ 881 h 2167"/>
                <a:gd name="T156" fmla="+- 0 6940 4945"/>
                <a:gd name="T157" fmla="*/ T156 w 2542"/>
                <a:gd name="T158" fmla="+- 0 2038 881"/>
                <a:gd name="T159" fmla="*/ 2038 h 2167"/>
                <a:gd name="T160" fmla="+- 0 6949 4945"/>
                <a:gd name="T161" fmla="*/ T160 w 2542"/>
                <a:gd name="T162" fmla="+- 0 2142 881"/>
                <a:gd name="T163" fmla="*/ 2142 h 2167"/>
                <a:gd name="T164" fmla="+- 0 6979 4945"/>
                <a:gd name="T165" fmla="*/ T164 w 2542"/>
                <a:gd name="T166" fmla="+- 0 2053 881"/>
                <a:gd name="T167" fmla="*/ 2053 h 2167"/>
                <a:gd name="T168" fmla="+- 0 6991 4945"/>
                <a:gd name="T169" fmla="*/ T168 w 2542"/>
                <a:gd name="T170" fmla="+- 0 2082 881"/>
                <a:gd name="T171" fmla="*/ 2082 h 2167"/>
                <a:gd name="T172" fmla="+- 0 7013 4945"/>
                <a:gd name="T173" fmla="*/ T172 w 2542"/>
                <a:gd name="T174" fmla="+- 0 912 881"/>
                <a:gd name="T175" fmla="*/ 912 h 2167"/>
                <a:gd name="T176" fmla="+- 0 7024 4945"/>
                <a:gd name="T177" fmla="*/ T176 w 2542"/>
                <a:gd name="T178" fmla="+- 0 1449 881"/>
                <a:gd name="T179" fmla="*/ 1449 h 2167"/>
                <a:gd name="T180" fmla="+- 0 7050 4945"/>
                <a:gd name="T181" fmla="*/ T180 w 2542"/>
                <a:gd name="T182" fmla="+- 0 2082 881"/>
                <a:gd name="T183" fmla="*/ 2082 h 2167"/>
                <a:gd name="T184" fmla="+- 0 7038 4945"/>
                <a:gd name="T185" fmla="*/ T184 w 2542"/>
                <a:gd name="T186" fmla="+- 0 945 881"/>
                <a:gd name="T187" fmla="*/ 945 h 2167"/>
                <a:gd name="T188" fmla="+- 0 7058 4945"/>
                <a:gd name="T189" fmla="*/ T188 w 2542"/>
                <a:gd name="T190" fmla="+- 0 2107 881"/>
                <a:gd name="T191" fmla="*/ 2107 h 2167"/>
                <a:gd name="T192" fmla="+- 0 7068 4945"/>
                <a:gd name="T193" fmla="*/ T192 w 2542"/>
                <a:gd name="T194" fmla="+- 0 1424 881"/>
                <a:gd name="T195" fmla="*/ 1424 h 2167"/>
                <a:gd name="T196" fmla="+- 0 7087 4945"/>
                <a:gd name="T197" fmla="*/ T196 w 2542"/>
                <a:gd name="T198" fmla="+- 0 2060 881"/>
                <a:gd name="T199" fmla="*/ 2060 h 2167"/>
                <a:gd name="T200" fmla="+- 0 7115 4945"/>
                <a:gd name="T201" fmla="*/ T200 w 2542"/>
                <a:gd name="T202" fmla="+- 0 1511 881"/>
                <a:gd name="T203" fmla="*/ 1511 h 2167"/>
                <a:gd name="T204" fmla="+- 0 7132 4945"/>
                <a:gd name="T205" fmla="*/ T204 w 2542"/>
                <a:gd name="T206" fmla="+- 0 1947 881"/>
                <a:gd name="T207" fmla="*/ 1947 h 2167"/>
                <a:gd name="T208" fmla="+- 0 7159 4945"/>
                <a:gd name="T209" fmla="*/ T208 w 2542"/>
                <a:gd name="T210" fmla="+- 0 1932 881"/>
                <a:gd name="T211" fmla="*/ 1932 h 2167"/>
                <a:gd name="T212" fmla="+- 0 7172 4945"/>
                <a:gd name="T213" fmla="*/ T212 w 2542"/>
                <a:gd name="T214" fmla="+- 0 1339 881"/>
                <a:gd name="T215" fmla="*/ 1339 h 2167"/>
                <a:gd name="T216" fmla="+- 0 7195 4945"/>
                <a:gd name="T217" fmla="*/ T216 w 2542"/>
                <a:gd name="T218" fmla="+- 0 1577 881"/>
                <a:gd name="T219" fmla="*/ 1577 h 2167"/>
                <a:gd name="T220" fmla="+- 0 7210 4945"/>
                <a:gd name="T221" fmla="*/ T220 w 2542"/>
                <a:gd name="T222" fmla="+- 0 1441 881"/>
                <a:gd name="T223" fmla="*/ 1441 h 2167"/>
                <a:gd name="T224" fmla="+- 0 7237 4945"/>
                <a:gd name="T225" fmla="*/ T224 w 2542"/>
                <a:gd name="T226" fmla="+- 0 1519 881"/>
                <a:gd name="T227" fmla="*/ 1519 h 2167"/>
                <a:gd name="T228" fmla="+- 0 7264 4945"/>
                <a:gd name="T229" fmla="*/ T228 w 2542"/>
                <a:gd name="T230" fmla="+- 0 1478 881"/>
                <a:gd name="T231" fmla="*/ 1478 h 2167"/>
                <a:gd name="T232" fmla="+- 0 7322 4945"/>
                <a:gd name="T233" fmla="*/ T232 w 2542"/>
                <a:gd name="T234" fmla="+- 0 2727 881"/>
                <a:gd name="T235" fmla="*/ 2727 h 2167"/>
                <a:gd name="T236" fmla="+- 0 7358 4945"/>
                <a:gd name="T237" fmla="*/ T236 w 2542"/>
                <a:gd name="T238" fmla="+- 0 2806 881"/>
                <a:gd name="T239" fmla="*/ 2806 h 2167"/>
                <a:gd name="T240" fmla="+- 0 7416 4945"/>
                <a:gd name="T241" fmla="*/ T240 w 2542"/>
                <a:gd name="T242" fmla="+- 0 2734 881"/>
                <a:gd name="T243" fmla="*/ 2734 h 2167"/>
                <a:gd name="T244" fmla="+- 0 7472 4945"/>
                <a:gd name="T245" fmla="*/ T244 w 2542"/>
                <a:gd name="T246" fmla="+- 0 2742 881"/>
                <a:gd name="T247" fmla="*/ 2742 h 21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542" h="2167">
                  <a:moveTo>
                    <a:pt x="4" y="1198"/>
                  </a:moveTo>
                  <a:lnTo>
                    <a:pt x="1" y="1195"/>
                  </a:lnTo>
                  <a:lnTo>
                    <a:pt x="1" y="1206"/>
                  </a:lnTo>
                  <a:lnTo>
                    <a:pt x="4" y="1204"/>
                  </a:lnTo>
                  <a:lnTo>
                    <a:pt x="4" y="1198"/>
                  </a:lnTo>
                  <a:moveTo>
                    <a:pt x="6" y="1090"/>
                  </a:moveTo>
                  <a:lnTo>
                    <a:pt x="3" y="1088"/>
                  </a:lnTo>
                  <a:lnTo>
                    <a:pt x="1" y="1088"/>
                  </a:lnTo>
                  <a:lnTo>
                    <a:pt x="1" y="1096"/>
                  </a:lnTo>
                  <a:lnTo>
                    <a:pt x="3" y="1096"/>
                  </a:lnTo>
                  <a:lnTo>
                    <a:pt x="6" y="1094"/>
                  </a:lnTo>
                  <a:lnTo>
                    <a:pt x="6" y="1090"/>
                  </a:lnTo>
                  <a:moveTo>
                    <a:pt x="6" y="1150"/>
                  </a:moveTo>
                  <a:lnTo>
                    <a:pt x="1" y="1146"/>
                  </a:lnTo>
                  <a:lnTo>
                    <a:pt x="1" y="1164"/>
                  </a:lnTo>
                  <a:lnTo>
                    <a:pt x="6" y="1160"/>
                  </a:lnTo>
                  <a:lnTo>
                    <a:pt x="6" y="1150"/>
                  </a:lnTo>
                  <a:moveTo>
                    <a:pt x="14" y="1187"/>
                  </a:moveTo>
                  <a:lnTo>
                    <a:pt x="11" y="1185"/>
                  </a:lnTo>
                  <a:lnTo>
                    <a:pt x="3" y="1185"/>
                  </a:lnTo>
                  <a:lnTo>
                    <a:pt x="0" y="1187"/>
                  </a:lnTo>
                  <a:lnTo>
                    <a:pt x="0" y="1193"/>
                  </a:lnTo>
                  <a:lnTo>
                    <a:pt x="3" y="1196"/>
                  </a:lnTo>
                  <a:lnTo>
                    <a:pt x="11" y="1196"/>
                  </a:lnTo>
                  <a:lnTo>
                    <a:pt x="14" y="1193"/>
                  </a:lnTo>
                  <a:lnTo>
                    <a:pt x="14" y="1187"/>
                  </a:lnTo>
                  <a:moveTo>
                    <a:pt x="33" y="1229"/>
                  </a:moveTo>
                  <a:lnTo>
                    <a:pt x="27" y="1224"/>
                  </a:lnTo>
                  <a:lnTo>
                    <a:pt x="14" y="1224"/>
                  </a:lnTo>
                  <a:lnTo>
                    <a:pt x="8" y="1229"/>
                  </a:lnTo>
                  <a:lnTo>
                    <a:pt x="8" y="1239"/>
                  </a:lnTo>
                  <a:lnTo>
                    <a:pt x="14" y="1243"/>
                  </a:lnTo>
                  <a:lnTo>
                    <a:pt x="27" y="1243"/>
                  </a:lnTo>
                  <a:lnTo>
                    <a:pt x="33" y="1239"/>
                  </a:lnTo>
                  <a:lnTo>
                    <a:pt x="33" y="1229"/>
                  </a:lnTo>
                  <a:moveTo>
                    <a:pt x="41" y="1173"/>
                  </a:moveTo>
                  <a:lnTo>
                    <a:pt x="36" y="1168"/>
                  </a:lnTo>
                  <a:lnTo>
                    <a:pt x="22" y="1168"/>
                  </a:lnTo>
                  <a:lnTo>
                    <a:pt x="16" y="1173"/>
                  </a:lnTo>
                  <a:lnTo>
                    <a:pt x="16" y="1183"/>
                  </a:lnTo>
                  <a:lnTo>
                    <a:pt x="22" y="1187"/>
                  </a:lnTo>
                  <a:lnTo>
                    <a:pt x="36" y="1187"/>
                  </a:lnTo>
                  <a:lnTo>
                    <a:pt x="41" y="1183"/>
                  </a:lnTo>
                  <a:lnTo>
                    <a:pt x="41" y="1173"/>
                  </a:lnTo>
                  <a:moveTo>
                    <a:pt x="41" y="1097"/>
                  </a:moveTo>
                  <a:lnTo>
                    <a:pt x="38" y="1094"/>
                  </a:lnTo>
                  <a:lnTo>
                    <a:pt x="30" y="1094"/>
                  </a:lnTo>
                  <a:lnTo>
                    <a:pt x="27" y="1097"/>
                  </a:lnTo>
                  <a:lnTo>
                    <a:pt x="27" y="1103"/>
                  </a:lnTo>
                  <a:lnTo>
                    <a:pt x="30" y="1105"/>
                  </a:lnTo>
                  <a:lnTo>
                    <a:pt x="38" y="1105"/>
                  </a:lnTo>
                  <a:lnTo>
                    <a:pt x="41" y="1103"/>
                  </a:lnTo>
                  <a:lnTo>
                    <a:pt x="41" y="1097"/>
                  </a:lnTo>
                  <a:moveTo>
                    <a:pt x="45" y="1127"/>
                  </a:moveTo>
                  <a:lnTo>
                    <a:pt x="42" y="1125"/>
                  </a:lnTo>
                  <a:lnTo>
                    <a:pt x="34" y="1125"/>
                  </a:lnTo>
                  <a:lnTo>
                    <a:pt x="31" y="1127"/>
                  </a:lnTo>
                  <a:lnTo>
                    <a:pt x="31" y="1131"/>
                  </a:lnTo>
                  <a:lnTo>
                    <a:pt x="34" y="1133"/>
                  </a:lnTo>
                  <a:lnTo>
                    <a:pt x="42" y="1133"/>
                  </a:lnTo>
                  <a:lnTo>
                    <a:pt x="45" y="1131"/>
                  </a:lnTo>
                  <a:lnTo>
                    <a:pt x="45" y="1127"/>
                  </a:lnTo>
                  <a:moveTo>
                    <a:pt x="64" y="1234"/>
                  </a:moveTo>
                  <a:lnTo>
                    <a:pt x="61" y="1233"/>
                  </a:lnTo>
                  <a:lnTo>
                    <a:pt x="53" y="1233"/>
                  </a:lnTo>
                  <a:lnTo>
                    <a:pt x="50" y="1234"/>
                  </a:lnTo>
                  <a:lnTo>
                    <a:pt x="50" y="1239"/>
                  </a:lnTo>
                  <a:lnTo>
                    <a:pt x="53" y="1241"/>
                  </a:lnTo>
                  <a:lnTo>
                    <a:pt x="61" y="1241"/>
                  </a:lnTo>
                  <a:lnTo>
                    <a:pt x="64" y="1239"/>
                  </a:lnTo>
                  <a:lnTo>
                    <a:pt x="64" y="1234"/>
                  </a:lnTo>
                  <a:moveTo>
                    <a:pt x="64" y="1115"/>
                  </a:moveTo>
                  <a:lnTo>
                    <a:pt x="61" y="1113"/>
                  </a:lnTo>
                  <a:lnTo>
                    <a:pt x="53" y="1113"/>
                  </a:lnTo>
                  <a:lnTo>
                    <a:pt x="50" y="1115"/>
                  </a:lnTo>
                  <a:lnTo>
                    <a:pt x="50" y="1121"/>
                  </a:lnTo>
                  <a:lnTo>
                    <a:pt x="53" y="1123"/>
                  </a:lnTo>
                  <a:lnTo>
                    <a:pt x="61" y="1123"/>
                  </a:lnTo>
                  <a:lnTo>
                    <a:pt x="64" y="1121"/>
                  </a:lnTo>
                  <a:lnTo>
                    <a:pt x="64" y="1115"/>
                  </a:lnTo>
                  <a:moveTo>
                    <a:pt x="99" y="1101"/>
                  </a:moveTo>
                  <a:lnTo>
                    <a:pt x="96" y="1098"/>
                  </a:lnTo>
                  <a:lnTo>
                    <a:pt x="88" y="1098"/>
                  </a:lnTo>
                  <a:lnTo>
                    <a:pt x="85" y="1101"/>
                  </a:lnTo>
                  <a:lnTo>
                    <a:pt x="85" y="1107"/>
                  </a:lnTo>
                  <a:lnTo>
                    <a:pt x="88" y="1109"/>
                  </a:lnTo>
                  <a:lnTo>
                    <a:pt x="96" y="1109"/>
                  </a:lnTo>
                  <a:lnTo>
                    <a:pt x="99" y="1107"/>
                  </a:lnTo>
                  <a:lnTo>
                    <a:pt x="99" y="1101"/>
                  </a:lnTo>
                  <a:moveTo>
                    <a:pt x="101" y="1133"/>
                  </a:moveTo>
                  <a:lnTo>
                    <a:pt x="98" y="1131"/>
                  </a:lnTo>
                  <a:lnTo>
                    <a:pt x="90" y="1131"/>
                  </a:lnTo>
                  <a:lnTo>
                    <a:pt x="87" y="1133"/>
                  </a:lnTo>
                  <a:lnTo>
                    <a:pt x="87" y="1138"/>
                  </a:lnTo>
                  <a:lnTo>
                    <a:pt x="90" y="1140"/>
                  </a:lnTo>
                  <a:lnTo>
                    <a:pt x="98" y="1140"/>
                  </a:lnTo>
                  <a:lnTo>
                    <a:pt x="101" y="1138"/>
                  </a:lnTo>
                  <a:lnTo>
                    <a:pt x="101" y="1133"/>
                  </a:lnTo>
                  <a:moveTo>
                    <a:pt x="101" y="1014"/>
                  </a:moveTo>
                  <a:lnTo>
                    <a:pt x="98" y="1011"/>
                  </a:lnTo>
                  <a:lnTo>
                    <a:pt x="90" y="1011"/>
                  </a:lnTo>
                  <a:lnTo>
                    <a:pt x="87" y="1014"/>
                  </a:lnTo>
                  <a:lnTo>
                    <a:pt x="87" y="1020"/>
                  </a:lnTo>
                  <a:lnTo>
                    <a:pt x="90" y="1022"/>
                  </a:lnTo>
                  <a:lnTo>
                    <a:pt x="98" y="1022"/>
                  </a:lnTo>
                  <a:lnTo>
                    <a:pt x="101" y="1020"/>
                  </a:lnTo>
                  <a:lnTo>
                    <a:pt x="101" y="1014"/>
                  </a:lnTo>
                  <a:moveTo>
                    <a:pt x="124" y="1154"/>
                  </a:moveTo>
                  <a:lnTo>
                    <a:pt x="121" y="1152"/>
                  </a:lnTo>
                  <a:lnTo>
                    <a:pt x="113" y="1152"/>
                  </a:lnTo>
                  <a:lnTo>
                    <a:pt x="110" y="1154"/>
                  </a:lnTo>
                  <a:lnTo>
                    <a:pt x="110" y="1158"/>
                  </a:lnTo>
                  <a:lnTo>
                    <a:pt x="113" y="1160"/>
                  </a:lnTo>
                  <a:lnTo>
                    <a:pt x="121" y="1160"/>
                  </a:lnTo>
                  <a:lnTo>
                    <a:pt x="124" y="1158"/>
                  </a:lnTo>
                  <a:lnTo>
                    <a:pt x="124" y="1154"/>
                  </a:lnTo>
                  <a:moveTo>
                    <a:pt x="124" y="1214"/>
                  </a:moveTo>
                  <a:lnTo>
                    <a:pt x="119" y="1210"/>
                  </a:lnTo>
                  <a:lnTo>
                    <a:pt x="105" y="1210"/>
                  </a:lnTo>
                  <a:lnTo>
                    <a:pt x="99" y="1214"/>
                  </a:lnTo>
                  <a:lnTo>
                    <a:pt x="99" y="1224"/>
                  </a:lnTo>
                  <a:lnTo>
                    <a:pt x="105" y="1228"/>
                  </a:lnTo>
                  <a:lnTo>
                    <a:pt x="119" y="1228"/>
                  </a:lnTo>
                  <a:lnTo>
                    <a:pt x="124" y="1224"/>
                  </a:lnTo>
                  <a:lnTo>
                    <a:pt x="124" y="1214"/>
                  </a:lnTo>
                  <a:moveTo>
                    <a:pt x="132" y="1252"/>
                  </a:moveTo>
                  <a:lnTo>
                    <a:pt x="129" y="1249"/>
                  </a:lnTo>
                  <a:lnTo>
                    <a:pt x="121" y="1249"/>
                  </a:lnTo>
                  <a:lnTo>
                    <a:pt x="118" y="1252"/>
                  </a:lnTo>
                  <a:lnTo>
                    <a:pt x="118" y="1258"/>
                  </a:lnTo>
                  <a:lnTo>
                    <a:pt x="121" y="1260"/>
                  </a:lnTo>
                  <a:lnTo>
                    <a:pt x="129" y="1260"/>
                  </a:lnTo>
                  <a:lnTo>
                    <a:pt x="132" y="1258"/>
                  </a:lnTo>
                  <a:lnTo>
                    <a:pt x="132" y="1252"/>
                  </a:lnTo>
                  <a:moveTo>
                    <a:pt x="151" y="1293"/>
                  </a:moveTo>
                  <a:lnTo>
                    <a:pt x="145" y="1288"/>
                  </a:lnTo>
                  <a:lnTo>
                    <a:pt x="132" y="1288"/>
                  </a:lnTo>
                  <a:lnTo>
                    <a:pt x="126" y="1293"/>
                  </a:lnTo>
                  <a:lnTo>
                    <a:pt x="126" y="1303"/>
                  </a:lnTo>
                  <a:lnTo>
                    <a:pt x="132" y="1307"/>
                  </a:lnTo>
                  <a:lnTo>
                    <a:pt x="145" y="1307"/>
                  </a:lnTo>
                  <a:lnTo>
                    <a:pt x="151" y="1303"/>
                  </a:lnTo>
                  <a:lnTo>
                    <a:pt x="151" y="1293"/>
                  </a:lnTo>
                  <a:moveTo>
                    <a:pt x="159" y="1237"/>
                  </a:moveTo>
                  <a:lnTo>
                    <a:pt x="154" y="1233"/>
                  </a:lnTo>
                  <a:lnTo>
                    <a:pt x="140" y="1233"/>
                  </a:lnTo>
                  <a:lnTo>
                    <a:pt x="134" y="1237"/>
                  </a:lnTo>
                  <a:lnTo>
                    <a:pt x="134" y="1247"/>
                  </a:lnTo>
                  <a:lnTo>
                    <a:pt x="140" y="1251"/>
                  </a:lnTo>
                  <a:lnTo>
                    <a:pt x="154" y="1251"/>
                  </a:lnTo>
                  <a:lnTo>
                    <a:pt x="159" y="1247"/>
                  </a:lnTo>
                  <a:lnTo>
                    <a:pt x="159" y="1237"/>
                  </a:lnTo>
                  <a:moveTo>
                    <a:pt x="161" y="1113"/>
                  </a:moveTo>
                  <a:lnTo>
                    <a:pt x="156" y="1109"/>
                  </a:lnTo>
                  <a:lnTo>
                    <a:pt x="142" y="1109"/>
                  </a:lnTo>
                  <a:lnTo>
                    <a:pt x="136" y="1113"/>
                  </a:lnTo>
                  <a:lnTo>
                    <a:pt x="136" y="1123"/>
                  </a:lnTo>
                  <a:lnTo>
                    <a:pt x="142" y="1127"/>
                  </a:lnTo>
                  <a:lnTo>
                    <a:pt x="156" y="1127"/>
                  </a:lnTo>
                  <a:lnTo>
                    <a:pt x="161" y="1123"/>
                  </a:lnTo>
                  <a:lnTo>
                    <a:pt x="161" y="1113"/>
                  </a:lnTo>
                  <a:moveTo>
                    <a:pt x="161" y="1053"/>
                  </a:moveTo>
                  <a:lnTo>
                    <a:pt x="158" y="1051"/>
                  </a:lnTo>
                  <a:lnTo>
                    <a:pt x="150" y="1051"/>
                  </a:lnTo>
                  <a:lnTo>
                    <a:pt x="147" y="1053"/>
                  </a:lnTo>
                  <a:lnTo>
                    <a:pt x="147" y="1057"/>
                  </a:lnTo>
                  <a:lnTo>
                    <a:pt x="150" y="1059"/>
                  </a:lnTo>
                  <a:lnTo>
                    <a:pt x="158" y="1059"/>
                  </a:lnTo>
                  <a:lnTo>
                    <a:pt x="161" y="1057"/>
                  </a:lnTo>
                  <a:lnTo>
                    <a:pt x="161" y="1053"/>
                  </a:lnTo>
                  <a:moveTo>
                    <a:pt x="169" y="1150"/>
                  </a:moveTo>
                  <a:lnTo>
                    <a:pt x="166" y="1148"/>
                  </a:lnTo>
                  <a:lnTo>
                    <a:pt x="158" y="1148"/>
                  </a:lnTo>
                  <a:lnTo>
                    <a:pt x="155" y="1150"/>
                  </a:lnTo>
                  <a:lnTo>
                    <a:pt x="155" y="1156"/>
                  </a:lnTo>
                  <a:lnTo>
                    <a:pt x="158" y="1159"/>
                  </a:lnTo>
                  <a:lnTo>
                    <a:pt x="166" y="1159"/>
                  </a:lnTo>
                  <a:lnTo>
                    <a:pt x="169" y="1156"/>
                  </a:lnTo>
                  <a:lnTo>
                    <a:pt x="169" y="1150"/>
                  </a:lnTo>
                  <a:moveTo>
                    <a:pt x="188" y="1191"/>
                  </a:moveTo>
                  <a:lnTo>
                    <a:pt x="182" y="1187"/>
                  </a:lnTo>
                  <a:lnTo>
                    <a:pt x="169" y="1187"/>
                  </a:lnTo>
                  <a:lnTo>
                    <a:pt x="163" y="1191"/>
                  </a:lnTo>
                  <a:lnTo>
                    <a:pt x="160" y="1189"/>
                  </a:lnTo>
                  <a:lnTo>
                    <a:pt x="152" y="1189"/>
                  </a:lnTo>
                  <a:lnTo>
                    <a:pt x="149" y="1191"/>
                  </a:lnTo>
                  <a:lnTo>
                    <a:pt x="149" y="1196"/>
                  </a:lnTo>
                  <a:lnTo>
                    <a:pt x="152" y="1197"/>
                  </a:lnTo>
                  <a:lnTo>
                    <a:pt x="160" y="1197"/>
                  </a:lnTo>
                  <a:lnTo>
                    <a:pt x="163" y="1196"/>
                  </a:lnTo>
                  <a:lnTo>
                    <a:pt x="163" y="1202"/>
                  </a:lnTo>
                  <a:lnTo>
                    <a:pt x="169" y="1206"/>
                  </a:lnTo>
                  <a:lnTo>
                    <a:pt x="182" y="1206"/>
                  </a:lnTo>
                  <a:lnTo>
                    <a:pt x="188" y="1202"/>
                  </a:lnTo>
                  <a:lnTo>
                    <a:pt x="188" y="1191"/>
                  </a:lnTo>
                  <a:moveTo>
                    <a:pt x="196" y="1136"/>
                  </a:moveTo>
                  <a:lnTo>
                    <a:pt x="191" y="1131"/>
                  </a:lnTo>
                  <a:lnTo>
                    <a:pt x="177" y="1131"/>
                  </a:lnTo>
                  <a:lnTo>
                    <a:pt x="171" y="1136"/>
                  </a:lnTo>
                  <a:lnTo>
                    <a:pt x="171" y="1146"/>
                  </a:lnTo>
                  <a:lnTo>
                    <a:pt x="177" y="1150"/>
                  </a:lnTo>
                  <a:lnTo>
                    <a:pt x="191" y="1150"/>
                  </a:lnTo>
                  <a:lnTo>
                    <a:pt x="196" y="1146"/>
                  </a:lnTo>
                  <a:lnTo>
                    <a:pt x="196" y="1136"/>
                  </a:lnTo>
                  <a:moveTo>
                    <a:pt x="200" y="1090"/>
                  </a:moveTo>
                  <a:lnTo>
                    <a:pt x="197" y="1088"/>
                  </a:lnTo>
                  <a:lnTo>
                    <a:pt x="189" y="1088"/>
                  </a:lnTo>
                  <a:lnTo>
                    <a:pt x="186" y="1090"/>
                  </a:lnTo>
                  <a:lnTo>
                    <a:pt x="186" y="1094"/>
                  </a:lnTo>
                  <a:lnTo>
                    <a:pt x="189" y="1096"/>
                  </a:lnTo>
                  <a:lnTo>
                    <a:pt x="197" y="1096"/>
                  </a:lnTo>
                  <a:lnTo>
                    <a:pt x="200" y="1094"/>
                  </a:lnTo>
                  <a:lnTo>
                    <a:pt x="200" y="1090"/>
                  </a:lnTo>
                  <a:moveTo>
                    <a:pt x="217" y="1165"/>
                  </a:moveTo>
                  <a:lnTo>
                    <a:pt x="214" y="1162"/>
                  </a:lnTo>
                  <a:lnTo>
                    <a:pt x="206" y="1162"/>
                  </a:lnTo>
                  <a:lnTo>
                    <a:pt x="203" y="1165"/>
                  </a:lnTo>
                  <a:lnTo>
                    <a:pt x="203" y="1171"/>
                  </a:lnTo>
                  <a:lnTo>
                    <a:pt x="206" y="1173"/>
                  </a:lnTo>
                  <a:lnTo>
                    <a:pt x="214" y="1173"/>
                  </a:lnTo>
                  <a:lnTo>
                    <a:pt x="217" y="1171"/>
                  </a:lnTo>
                  <a:lnTo>
                    <a:pt x="217" y="1165"/>
                  </a:lnTo>
                  <a:moveTo>
                    <a:pt x="221" y="472"/>
                  </a:moveTo>
                  <a:lnTo>
                    <a:pt x="215" y="468"/>
                  </a:lnTo>
                  <a:lnTo>
                    <a:pt x="201" y="468"/>
                  </a:lnTo>
                  <a:lnTo>
                    <a:pt x="196" y="472"/>
                  </a:lnTo>
                  <a:lnTo>
                    <a:pt x="196" y="482"/>
                  </a:lnTo>
                  <a:lnTo>
                    <a:pt x="201" y="486"/>
                  </a:lnTo>
                  <a:lnTo>
                    <a:pt x="215" y="486"/>
                  </a:lnTo>
                  <a:lnTo>
                    <a:pt x="221" y="482"/>
                  </a:lnTo>
                  <a:lnTo>
                    <a:pt x="221" y="472"/>
                  </a:lnTo>
                  <a:moveTo>
                    <a:pt x="254" y="1063"/>
                  </a:moveTo>
                  <a:lnTo>
                    <a:pt x="251" y="1061"/>
                  </a:lnTo>
                  <a:lnTo>
                    <a:pt x="243" y="1061"/>
                  </a:lnTo>
                  <a:lnTo>
                    <a:pt x="240" y="1063"/>
                  </a:lnTo>
                  <a:lnTo>
                    <a:pt x="240" y="1069"/>
                  </a:lnTo>
                  <a:lnTo>
                    <a:pt x="243" y="1072"/>
                  </a:lnTo>
                  <a:lnTo>
                    <a:pt x="251" y="1072"/>
                  </a:lnTo>
                  <a:lnTo>
                    <a:pt x="254" y="1069"/>
                  </a:lnTo>
                  <a:lnTo>
                    <a:pt x="254" y="1063"/>
                  </a:lnTo>
                  <a:moveTo>
                    <a:pt x="306" y="1874"/>
                  </a:moveTo>
                  <a:lnTo>
                    <a:pt x="303" y="1871"/>
                  </a:lnTo>
                  <a:lnTo>
                    <a:pt x="295" y="1871"/>
                  </a:lnTo>
                  <a:lnTo>
                    <a:pt x="292" y="1874"/>
                  </a:lnTo>
                  <a:lnTo>
                    <a:pt x="292" y="1880"/>
                  </a:lnTo>
                  <a:lnTo>
                    <a:pt x="295" y="1882"/>
                  </a:lnTo>
                  <a:lnTo>
                    <a:pt x="303" y="1882"/>
                  </a:lnTo>
                  <a:lnTo>
                    <a:pt x="306" y="1880"/>
                  </a:lnTo>
                  <a:lnTo>
                    <a:pt x="306" y="1874"/>
                  </a:lnTo>
                  <a:moveTo>
                    <a:pt x="320" y="646"/>
                  </a:moveTo>
                  <a:lnTo>
                    <a:pt x="317" y="643"/>
                  </a:lnTo>
                  <a:lnTo>
                    <a:pt x="309" y="643"/>
                  </a:lnTo>
                  <a:lnTo>
                    <a:pt x="305" y="646"/>
                  </a:lnTo>
                  <a:lnTo>
                    <a:pt x="305" y="652"/>
                  </a:lnTo>
                  <a:lnTo>
                    <a:pt x="309" y="654"/>
                  </a:lnTo>
                  <a:lnTo>
                    <a:pt x="317" y="654"/>
                  </a:lnTo>
                  <a:lnTo>
                    <a:pt x="320" y="652"/>
                  </a:lnTo>
                  <a:lnTo>
                    <a:pt x="320" y="646"/>
                  </a:lnTo>
                  <a:moveTo>
                    <a:pt x="342" y="1799"/>
                  </a:moveTo>
                  <a:lnTo>
                    <a:pt x="336" y="1795"/>
                  </a:lnTo>
                  <a:lnTo>
                    <a:pt x="322" y="1795"/>
                  </a:lnTo>
                  <a:lnTo>
                    <a:pt x="317" y="1799"/>
                  </a:lnTo>
                  <a:lnTo>
                    <a:pt x="317" y="1809"/>
                  </a:lnTo>
                  <a:lnTo>
                    <a:pt x="322" y="1813"/>
                  </a:lnTo>
                  <a:lnTo>
                    <a:pt x="336" y="1813"/>
                  </a:lnTo>
                  <a:lnTo>
                    <a:pt x="342" y="1809"/>
                  </a:lnTo>
                  <a:lnTo>
                    <a:pt x="342" y="1799"/>
                  </a:lnTo>
                  <a:moveTo>
                    <a:pt x="347" y="780"/>
                  </a:moveTo>
                  <a:lnTo>
                    <a:pt x="341" y="776"/>
                  </a:lnTo>
                  <a:lnTo>
                    <a:pt x="328" y="776"/>
                  </a:lnTo>
                  <a:lnTo>
                    <a:pt x="322" y="780"/>
                  </a:lnTo>
                  <a:lnTo>
                    <a:pt x="322" y="790"/>
                  </a:lnTo>
                  <a:lnTo>
                    <a:pt x="328" y="794"/>
                  </a:lnTo>
                  <a:lnTo>
                    <a:pt x="341" y="794"/>
                  </a:lnTo>
                  <a:lnTo>
                    <a:pt x="347" y="790"/>
                  </a:lnTo>
                  <a:lnTo>
                    <a:pt x="347" y="780"/>
                  </a:lnTo>
                  <a:moveTo>
                    <a:pt x="355" y="571"/>
                  </a:moveTo>
                  <a:lnTo>
                    <a:pt x="350" y="567"/>
                  </a:lnTo>
                  <a:lnTo>
                    <a:pt x="336" y="567"/>
                  </a:lnTo>
                  <a:lnTo>
                    <a:pt x="330" y="571"/>
                  </a:lnTo>
                  <a:lnTo>
                    <a:pt x="330" y="581"/>
                  </a:lnTo>
                  <a:lnTo>
                    <a:pt x="336" y="586"/>
                  </a:lnTo>
                  <a:lnTo>
                    <a:pt x="350" y="586"/>
                  </a:lnTo>
                  <a:lnTo>
                    <a:pt x="355" y="581"/>
                  </a:lnTo>
                  <a:lnTo>
                    <a:pt x="355" y="571"/>
                  </a:lnTo>
                  <a:moveTo>
                    <a:pt x="358" y="1977"/>
                  </a:moveTo>
                  <a:lnTo>
                    <a:pt x="355" y="1975"/>
                  </a:lnTo>
                  <a:lnTo>
                    <a:pt x="347" y="1975"/>
                  </a:lnTo>
                  <a:lnTo>
                    <a:pt x="344" y="1977"/>
                  </a:lnTo>
                  <a:lnTo>
                    <a:pt x="344" y="1983"/>
                  </a:lnTo>
                  <a:lnTo>
                    <a:pt x="347" y="1985"/>
                  </a:lnTo>
                  <a:lnTo>
                    <a:pt x="355" y="1985"/>
                  </a:lnTo>
                  <a:lnTo>
                    <a:pt x="358" y="1983"/>
                  </a:lnTo>
                  <a:lnTo>
                    <a:pt x="358" y="1977"/>
                  </a:lnTo>
                  <a:moveTo>
                    <a:pt x="360" y="1869"/>
                  </a:moveTo>
                  <a:lnTo>
                    <a:pt x="357" y="1867"/>
                  </a:lnTo>
                  <a:lnTo>
                    <a:pt x="349" y="1867"/>
                  </a:lnTo>
                  <a:lnTo>
                    <a:pt x="346" y="1869"/>
                  </a:lnTo>
                  <a:lnTo>
                    <a:pt x="346" y="1873"/>
                  </a:lnTo>
                  <a:lnTo>
                    <a:pt x="349" y="1875"/>
                  </a:lnTo>
                  <a:lnTo>
                    <a:pt x="357" y="1875"/>
                  </a:lnTo>
                  <a:lnTo>
                    <a:pt x="360" y="1873"/>
                  </a:lnTo>
                  <a:lnTo>
                    <a:pt x="360" y="1869"/>
                  </a:lnTo>
                  <a:moveTo>
                    <a:pt x="360" y="1929"/>
                  </a:moveTo>
                  <a:lnTo>
                    <a:pt x="355" y="1925"/>
                  </a:lnTo>
                  <a:lnTo>
                    <a:pt x="341" y="1925"/>
                  </a:lnTo>
                  <a:lnTo>
                    <a:pt x="335" y="1929"/>
                  </a:lnTo>
                  <a:lnTo>
                    <a:pt x="335" y="1939"/>
                  </a:lnTo>
                  <a:lnTo>
                    <a:pt x="341" y="1944"/>
                  </a:lnTo>
                  <a:lnTo>
                    <a:pt x="355" y="1944"/>
                  </a:lnTo>
                  <a:lnTo>
                    <a:pt x="360" y="1939"/>
                  </a:lnTo>
                  <a:lnTo>
                    <a:pt x="360" y="1929"/>
                  </a:lnTo>
                  <a:moveTo>
                    <a:pt x="368" y="1967"/>
                  </a:moveTo>
                  <a:lnTo>
                    <a:pt x="365" y="1964"/>
                  </a:lnTo>
                  <a:lnTo>
                    <a:pt x="357" y="1964"/>
                  </a:lnTo>
                  <a:lnTo>
                    <a:pt x="354" y="1967"/>
                  </a:lnTo>
                  <a:lnTo>
                    <a:pt x="354" y="1973"/>
                  </a:lnTo>
                  <a:lnTo>
                    <a:pt x="357" y="1975"/>
                  </a:lnTo>
                  <a:lnTo>
                    <a:pt x="365" y="1975"/>
                  </a:lnTo>
                  <a:lnTo>
                    <a:pt x="368" y="1973"/>
                  </a:lnTo>
                  <a:lnTo>
                    <a:pt x="368" y="1967"/>
                  </a:lnTo>
                  <a:moveTo>
                    <a:pt x="387" y="2008"/>
                  </a:moveTo>
                  <a:lnTo>
                    <a:pt x="382" y="2004"/>
                  </a:lnTo>
                  <a:lnTo>
                    <a:pt x="368" y="2004"/>
                  </a:lnTo>
                  <a:lnTo>
                    <a:pt x="362" y="2008"/>
                  </a:lnTo>
                  <a:lnTo>
                    <a:pt x="362" y="2018"/>
                  </a:lnTo>
                  <a:lnTo>
                    <a:pt x="368" y="2022"/>
                  </a:lnTo>
                  <a:lnTo>
                    <a:pt x="382" y="2022"/>
                  </a:lnTo>
                  <a:lnTo>
                    <a:pt x="387" y="2018"/>
                  </a:lnTo>
                  <a:lnTo>
                    <a:pt x="387" y="2008"/>
                  </a:lnTo>
                  <a:moveTo>
                    <a:pt x="395" y="1952"/>
                  </a:moveTo>
                  <a:lnTo>
                    <a:pt x="390" y="1948"/>
                  </a:lnTo>
                  <a:lnTo>
                    <a:pt x="376" y="1948"/>
                  </a:lnTo>
                  <a:lnTo>
                    <a:pt x="371" y="1952"/>
                  </a:lnTo>
                  <a:lnTo>
                    <a:pt x="371" y="1962"/>
                  </a:lnTo>
                  <a:lnTo>
                    <a:pt x="376" y="1966"/>
                  </a:lnTo>
                  <a:lnTo>
                    <a:pt x="390" y="1966"/>
                  </a:lnTo>
                  <a:lnTo>
                    <a:pt x="395" y="1962"/>
                  </a:lnTo>
                  <a:lnTo>
                    <a:pt x="395" y="1952"/>
                  </a:lnTo>
                  <a:moveTo>
                    <a:pt x="395" y="1876"/>
                  </a:moveTo>
                  <a:lnTo>
                    <a:pt x="392" y="1873"/>
                  </a:lnTo>
                  <a:lnTo>
                    <a:pt x="384" y="1873"/>
                  </a:lnTo>
                  <a:lnTo>
                    <a:pt x="381" y="1876"/>
                  </a:lnTo>
                  <a:lnTo>
                    <a:pt x="381" y="1882"/>
                  </a:lnTo>
                  <a:lnTo>
                    <a:pt x="384" y="1884"/>
                  </a:lnTo>
                  <a:lnTo>
                    <a:pt x="392" y="1884"/>
                  </a:lnTo>
                  <a:lnTo>
                    <a:pt x="395" y="1882"/>
                  </a:lnTo>
                  <a:lnTo>
                    <a:pt x="395" y="1876"/>
                  </a:lnTo>
                  <a:moveTo>
                    <a:pt x="399" y="1906"/>
                  </a:moveTo>
                  <a:lnTo>
                    <a:pt x="396" y="1904"/>
                  </a:lnTo>
                  <a:lnTo>
                    <a:pt x="388" y="1904"/>
                  </a:lnTo>
                  <a:lnTo>
                    <a:pt x="385" y="1906"/>
                  </a:lnTo>
                  <a:lnTo>
                    <a:pt x="385" y="1911"/>
                  </a:lnTo>
                  <a:lnTo>
                    <a:pt x="388" y="1913"/>
                  </a:lnTo>
                  <a:lnTo>
                    <a:pt x="396" y="1913"/>
                  </a:lnTo>
                  <a:lnTo>
                    <a:pt x="399" y="1911"/>
                  </a:lnTo>
                  <a:lnTo>
                    <a:pt x="399" y="1906"/>
                  </a:lnTo>
                  <a:moveTo>
                    <a:pt x="409" y="648"/>
                  </a:moveTo>
                  <a:lnTo>
                    <a:pt x="406" y="645"/>
                  </a:lnTo>
                  <a:lnTo>
                    <a:pt x="398" y="645"/>
                  </a:lnTo>
                  <a:lnTo>
                    <a:pt x="394" y="648"/>
                  </a:lnTo>
                  <a:lnTo>
                    <a:pt x="394" y="654"/>
                  </a:lnTo>
                  <a:lnTo>
                    <a:pt x="398" y="656"/>
                  </a:lnTo>
                  <a:lnTo>
                    <a:pt x="406" y="656"/>
                  </a:lnTo>
                  <a:lnTo>
                    <a:pt x="409" y="654"/>
                  </a:lnTo>
                  <a:lnTo>
                    <a:pt x="409" y="648"/>
                  </a:lnTo>
                  <a:moveTo>
                    <a:pt x="418" y="2014"/>
                  </a:moveTo>
                  <a:lnTo>
                    <a:pt x="415" y="2012"/>
                  </a:lnTo>
                  <a:lnTo>
                    <a:pt x="407" y="2012"/>
                  </a:lnTo>
                  <a:lnTo>
                    <a:pt x="404" y="2014"/>
                  </a:lnTo>
                  <a:lnTo>
                    <a:pt x="404" y="2018"/>
                  </a:lnTo>
                  <a:lnTo>
                    <a:pt x="407" y="2020"/>
                  </a:lnTo>
                  <a:lnTo>
                    <a:pt x="415" y="2020"/>
                  </a:lnTo>
                  <a:lnTo>
                    <a:pt x="418" y="2018"/>
                  </a:lnTo>
                  <a:lnTo>
                    <a:pt x="418" y="2014"/>
                  </a:lnTo>
                  <a:moveTo>
                    <a:pt x="418" y="1894"/>
                  </a:moveTo>
                  <a:lnTo>
                    <a:pt x="415" y="1892"/>
                  </a:lnTo>
                  <a:lnTo>
                    <a:pt x="407" y="1892"/>
                  </a:lnTo>
                  <a:lnTo>
                    <a:pt x="404" y="1894"/>
                  </a:lnTo>
                  <a:lnTo>
                    <a:pt x="404" y="1900"/>
                  </a:lnTo>
                  <a:lnTo>
                    <a:pt x="407" y="1903"/>
                  </a:lnTo>
                  <a:lnTo>
                    <a:pt x="415" y="1903"/>
                  </a:lnTo>
                  <a:lnTo>
                    <a:pt x="418" y="1900"/>
                  </a:lnTo>
                  <a:lnTo>
                    <a:pt x="418" y="1894"/>
                  </a:lnTo>
                  <a:moveTo>
                    <a:pt x="438" y="426"/>
                  </a:moveTo>
                  <a:lnTo>
                    <a:pt x="432" y="422"/>
                  </a:lnTo>
                  <a:lnTo>
                    <a:pt x="419" y="422"/>
                  </a:lnTo>
                  <a:lnTo>
                    <a:pt x="413" y="426"/>
                  </a:lnTo>
                  <a:lnTo>
                    <a:pt x="413" y="437"/>
                  </a:lnTo>
                  <a:lnTo>
                    <a:pt x="419" y="441"/>
                  </a:lnTo>
                  <a:lnTo>
                    <a:pt x="432" y="441"/>
                  </a:lnTo>
                  <a:lnTo>
                    <a:pt x="438" y="437"/>
                  </a:lnTo>
                  <a:lnTo>
                    <a:pt x="438" y="426"/>
                  </a:lnTo>
                  <a:moveTo>
                    <a:pt x="453" y="1880"/>
                  </a:moveTo>
                  <a:lnTo>
                    <a:pt x="450" y="1877"/>
                  </a:lnTo>
                  <a:lnTo>
                    <a:pt x="442" y="1877"/>
                  </a:lnTo>
                  <a:lnTo>
                    <a:pt x="439" y="1880"/>
                  </a:lnTo>
                  <a:lnTo>
                    <a:pt x="439" y="1886"/>
                  </a:lnTo>
                  <a:lnTo>
                    <a:pt x="442" y="1888"/>
                  </a:lnTo>
                  <a:lnTo>
                    <a:pt x="450" y="1888"/>
                  </a:lnTo>
                  <a:lnTo>
                    <a:pt x="453" y="1886"/>
                  </a:lnTo>
                  <a:lnTo>
                    <a:pt x="453" y="1880"/>
                  </a:lnTo>
                  <a:moveTo>
                    <a:pt x="455" y="1912"/>
                  </a:moveTo>
                  <a:lnTo>
                    <a:pt x="452" y="1911"/>
                  </a:lnTo>
                  <a:lnTo>
                    <a:pt x="444" y="1911"/>
                  </a:lnTo>
                  <a:lnTo>
                    <a:pt x="441" y="1912"/>
                  </a:lnTo>
                  <a:lnTo>
                    <a:pt x="441" y="1917"/>
                  </a:lnTo>
                  <a:lnTo>
                    <a:pt x="444" y="1919"/>
                  </a:lnTo>
                  <a:lnTo>
                    <a:pt x="452" y="1919"/>
                  </a:lnTo>
                  <a:lnTo>
                    <a:pt x="455" y="1917"/>
                  </a:lnTo>
                  <a:lnTo>
                    <a:pt x="455" y="1912"/>
                  </a:lnTo>
                  <a:moveTo>
                    <a:pt x="455" y="1793"/>
                  </a:moveTo>
                  <a:lnTo>
                    <a:pt x="452" y="1791"/>
                  </a:lnTo>
                  <a:lnTo>
                    <a:pt x="444" y="1791"/>
                  </a:lnTo>
                  <a:lnTo>
                    <a:pt x="441" y="1793"/>
                  </a:lnTo>
                  <a:lnTo>
                    <a:pt x="441" y="1799"/>
                  </a:lnTo>
                  <a:lnTo>
                    <a:pt x="444" y="1802"/>
                  </a:lnTo>
                  <a:lnTo>
                    <a:pt x="452" y="1802"/>
                  </a:lnTo>
                  <a:lnTo>
                    <a:pt x="455" y="1799"/>
                  </a:lnTo>
                  <a:lnTo>
                    <a:pt x="455" y="1793"/>
                  </a:lnTo>
                  <a:moveTo>
                    <a:pt x="469" y="685"/>
                  </a:moveTo>
                  <a:lnTo>
                    <a:pt x="466" y="683"/>
                  </a:lnTo>
                  <a:lnTo>
                    <a:pt x="458" y="683"/>
                  </a:lnTo>
                  <a:lnTo>
                    <a:pt x="454" y="685"/>
                  </a:lnTo>
                  <a:lnTo>
                    <a:pt x="454" y="689"/>
                  </a:lnTo>
                  <a:lnTo>
                    <a:pt x="458" y="691"/>
                  </a:lnTo>
                  <a:lnTo>
                    <a:pt x="466" y="691"/>
                  </a:lnTo>
                  <a:lnTo>
                    <a:pt x="469" y="689"/>
                  </a:lnTo>
                  <a:lnTo>
                    <a:pt x="469" y="685"/>
                  </a:lnTo>
                  <a:moveTo>
                    <a:pt x="469" y="565"/>
                  </a:moveTo>
                  <a:lnTo>
                    <a:pt x="466" y="563"/>
                  </a:lnTo>
                  <a:lnTo>
                    <a:pt x="458" y="563"/>
                  </a:lnTo>
                  <a:lnTo>
                    <a:pt x="454" y="565"/>
                  </a:lnTo>
                  <a:lnTo>
                    <a:pt x="454" y="571"/>
                  </a:lnTo>
                  <a:lnTo>
                    <a:pt x="458" y="574"/>
                  </a:lnTo>
                  <a:lnTo>
                    <a:pt x="466" y="574"/>
                  </a:lnTo>
                  <a:lnTo>
                    <a:pt x="469" y="571"/>
                  </a:lnTo>
                  <a:lnTo>
                    <a:pt x="469" y="565"/>
                  </a:lnTo>
                  <a:moveTo>
                    <a:pt x="478" y="1933"/>
                  </a:moveTo>
                  <a:lnTo>
                    <a:pt x="475" y="1931"/>
                  </a:lnTo>
                  <a:lnTo>
                    <a:pt x="467" y="1931"/>
                  </a:lnTo>
                  <a:lnTo>
                    <a:pt x="464" y="1933"/>
                  </a:lnTo>
                  <a:lnTo>
                    <a:pt x="464" y="1938"/>
                  </a:lnTo>
                  <a:lnTo>
                    <a:pt x="467" y="1939"/>
                  </a:lnTo>
                  <a:lnTo>
                    <a:pt x="475" y="1939"/>
                  </a:lnTo>
                  <a:lnTo>
                    <a:pt x="478" y="1938"/>
                  </a:lnTo>
                  <a:lnTo>
                    <a:pt x="478" y="1933"/>
                  </a:lnTo>
                  <a:moveTo>
                    <a:pt x="478" y="1993"/>
                  </a:moveTo>
                  <a:lnTo>
                    <a:pt x="473" y="1989"/>
                  </a:lnTo>
                  <a:lnTo>
                    <a:pt x="459" y="1989"/>
                  </a:lnTo>
                  <a:lnTo>
                    <a:pt x="453" y="1993"/>
                  </a:lnTo>
                  <a:lnTo>
                    <a:pt x="453" y="2004"/>
                  </a:lnTo>
                  <a:lnTo>
                    <a:pt x="459" y="2008"/>
                  </a:lnTo>
                  <a:lnTo>
                    <a:pt x="473" y="2008"/>
                  </a:lnTo>
                  <a:lnTo>
                    <a:pt x="478" y="2004"/>
                  </a:lnTo>
                  <a:lnTo>
                    <a:pt x="478" y="1993"/>
                  </a:lnTo>
                  <a:moveTo>
                    <a:pt x="487" y="2031"/>
                  </a:moveTo>
                  <a:lnTo>
                    <a:pt x="483" y="2028"/>
                  </a:lnTo>
                  <a:lnTo>
                    <a:pt x="475" y="2028"/>
                  </a:lnTo>
                  <a:lnTo>
                    <a:pt x="472" y="2031"/>
                  </a:lnTo>
                  <a:lnTo>
                    <a:pt x="472" y="2037"/>
                  </a:lnTo>
                  <a:lnTo>
                    <a:pt x="475" y="2039"/>
                  </a:lnTo>
                  <a:lnTo>
                    <a:pt x="483" y="2039"/>
                  </a:lnTo>
                  <a:lnTo>
                    <a:pt x="487" y="2037"/>
                  </a:lnTo>
                  <a:lnTo>
                    <a:pt x="487" y="2031"/>
                  </a:lnTo>
                  <a:moveTo>
                    <a:pt x="505" y="2072"/>
                  </a:moveTo>
                  <a:lnTo>
                    <a:pt x="500" y="2068"/>
                  </a:lnTo>
                  <a:lnTo>
                    <a:pt x="486" y="2068"/>
                  </a:lnTo>
                  <a:lnTo>
                    <a:pt x="480" y="2072"/>
                  </a:lnTo>
                  <a:lnTo>
                    <a:pt x="480" y="2082"/>
                  </a:lnTo>
                  <a:lnTo>
                    <a:pt x="486" y="2086"/>
                  </a:lnTo>
                  <a:lnTo>
                    <a:pt x="500" y="2086"/>
                  </a:lnTo>
                  <a:lnTo>
                    <a:pt x="505" y="2082"/>
                  </a:lnTo>
                  <a:lnTo>
                    <a:pt x="505" y="2072"/>
                  </a:lnTo>
                  <a:moveTo>
                    <a:pt x="513" y="2016"/>
                  </a:moveTo>
                  <a:lnTo>
                    <a:pt x="508" y="2012"/>
                  </a:lnTo>
                  <a:lnTo>
                    <a:pt x="494" y="2012"/>
                  </a:lnTo>
                  <a:lnTo>
                    <a:pt x="489" y="2016"/>
                  </a:lnTo>
                  <a:lnTo>
                    <a:pt x="489" y="2026"/>
                  </a:lnTo>
                  <a:lnTo>
                    <a:pt x="494" y="2030"/>
                  </a:lnTo>
                  <a:lnTo>
                    <a:pt x="508" y="2030"/>
                  </a:lnTo>
                  <a:lnTo>
                    <a:pt x="513" y="2026"/>
                  </a:lnTo>
                  <a:lnTo>
                    <a:pt x="513" y="2016"/>
                  </a:lnTo>
                  <a:moveTo>
                    <a:pt x="515" y="1892"/>
                  </a:moveTo>
                  <a:lnTo>
                    <a:pt x="510" y="1888"/>
                  </a:lnTo>
                  <a:lnTo>
                    <a:pt x="496" y="1888"/>
                  </a:lnTo>
                  <a:lnTo>
                    <a:pt x="491" y="1892"/>
                  </a:lnTo>
                  <a:lnTo>
                    <a:pt x="491" y="1902"/>
                  </a:lnTo>
                  <a:lnTo>
                    <a:pt x="496" y="1906"/>
                  </a:lnTo>
                  <a:lnTo>
                    <a:pt x="510" y="1906"/>
                  </a:lnTo>
                  <a:lnTo>
                    <a:pt x="515" y="1902"/>
                  </a:lnTo>
                  <a:lnTo>
                    <a:pt x="515" y="1892"/>
                  </a:lnTo>
                  <a:moveTo>
                    <a:pt x="515" y="1832"/>
                  </a:moveTo>
                  <a:lnTo>
                    <a:pt x="512" y="1830"/>
                  </a:lnTo>
                  <a:lnTo>
                    <a:pt x="504" y="1830"/>
                  </a:lnTo>
                  <a:lnTo>
                    <a:pt x="501" y="1832"/>
                  </a:lnTo>
                  <a:lnTo>
                    <a:pt x="501" y="1836"/>
                  </a:lnTo>
                  <a:lnTo>
                    <a:pt x="504" y="1838"/>
                  </a:lnTo>
                  <a:lnTo>
                    <a:pt x="512" y="1838"/>
                  </a:lnTo>
                  <a:lnTo>
                    <a:pt x="515" y="1836"/>
                  </a:lnTo>
                  <a:lnTo>
                    <a:pt x="515" y="1832"/>
                  </a:lnTo>
                  <a:moveTo>
                    <a:pt x="519" y="847"/>
                  </a:moveTo>
                  <a:lnTo>
                    <a:pt x="515" y="844"/>
                  </a:lnTo>
                  <a:lnTo>
                    <a:pt x="507" y="844"/>
                  </a:lnTo>
                  <a:lnTo>
                    <a:pt x="504" y="847"/>
                  </a:lnTo>
                  <a:lnTo>
                    <a:pt x="504" y="853"/>
                  </a:lnTo>
                  <a:lnTo>
                    <a:pt x="507" y="855"/>
                  </a:lnTo>
                  <a:lnTo>
                    <a:pt x="515" y="855"/>
                  </a:lnTo>
                  <a:lnTo>
                    <a:pt x="519" y="853"/>
                  </a:lnTo>
                  <a:lnTo>
                    <a:pt x="519" y="847"/>
                  </a:lnTo>
                  <a:moveTo>
                    <a:pt x="524" y="1930"/>
                  </a:moveTo>
                  <a:lnTo>
                    <a:pt x="520" y="1927"/>
                  </a:lnTo>
                  <a:lnTo>
                    <a:pt x="512" y="1927"/>
                  </a:lnTo>
                  <a:lnTo>
                    <a:pt x="509" y="1930"/>
                  </a:lnTo>
                  <a:lnTo>
                    <a:pt x="509" y="1936"/>
                  </a:lnTo>
                  <a:lnTo>
                    <a:pt x="512" y="1938"/>
                  </a:lnTo>
                  <a:lnTo>
                    <a:pt x="520" y="1938"/>
                  </a:lnTo>
                  <a:lnTo>
                    <a:pt x="524" y="1936"/>
                  </a:lnTo>
                  <a:lnTo>
                    <a:pt x="524" y="1930"/>
                  </a:lnTo>
                  <a:moveTo>
                    <a:pt x="529" y="604"/>
                  </a:moveTo>
                  <a:lnTo>
                    <a:pt x="526" y="602"/>
                  </a:lnTo>
                  <a:lnTo>
                    <a:pt x="518" y="602"/>
                  </a:lnTo>
                  <a:lnTo>
                    <a:pt x="514" y="604"/>
                  </a:lnTo>
                  <a:lnTo>
                    <a:pt x="514" y="608"/>
                  </a:lnTo>
                  <a:lnTo>
                    <a:pt x="518" y="610"/>
                  </a:lnTo>
                  <a:lnTo>
                    <a:pt x="526" y="610"/>
                  </a:lnTo>
                  <a:lnTo>
                    <a:pt x="529" y="608"/>
                  </a:lnTo>
                  <a:lnTo>
                    <a:pt x="529" y="604"/>
                  </a:lnTo>
                  <a:moveTo>
                    <a:pt x="529" y="664"/>
                  </a:moveTo>
                  <a:lnTo>
                    <a:pt x="523" y="660"/>
                  </a:lnTo>
                  <a:lnTo>
                    <a:pt x="510" y="660"/>
                  </a:lnTo>
                  <a:lnTo>
                    <a:pt x="504" y="664"/>
                  </a:lnTo>
                  <a:lnTo>
                    <a:pt x="504" y="674"/>
                  </a:lnTo>
                  <a:lnTo>
                    <a:pt x="510" y="679"/>
                  </a:lnTo>
                  <a:lnTo>
                    <a:pt x="523" y="679"/>
                  </a:lnTo>
                  <a:lnTo>
                    <a:pt x="529" y="674"/>
                  </a:lnTo>
                  <a:lnTo>
                    <a:pt x="529" y="664"/>
                  </a:lnTo>
                  <a:moveTo>
                    <a:pt x="537" y="702"/>
                  </a:moveTo>
                  <a:lnTo>
                    <a:pt x="534" y="699"/>
                  </a:lnTo>
                  <a:lnTo>
                    <a:pt x="526" y="699"/>
                  </a:lnTo>
                  <a:lnTo>
                    <a:pt x="523" y="702"/>
                  </a:lnTo>
                  <a:lnTo>
                    <a:pt x="523" y="708"/>
                  </a:lnTo>
                  <a:lnTo>
                    <a:pt x="526" y="710"/>
                  </a:lnTo>
                  <a:lnTo>
                    <a:pt x="534" y="710"/>
                  </a:lnTo>
                  <a:lnTo>
                    <a:pt x="537" y="708"/>
                  </a:lnTo>
                  <a:lnTo>
                    <a:pt x="537" y="702"/>
                  </a:lnTo>
                  <a:moveTo>
                    <a:pt x="542" y="1971"/>
                  </a:moveTo>
                  <a:lnTo>
                    <a:pt x="537" y="1966"/>
                  </a:lnTo>
                  <a:lnTo>
                    <a:pt x="523" y="1966"/>
                  </a:lnTo>
                  <a:lnTo>
                    <a:pt x="518" y="1971"/>
                  </a:lnTo>
                  <a:lnTo>
                    <a:pt x="518" y="1970"/>
                  </a:lnTo>
                  <a:lnTo>
                    <a:pt x="514" y="1968"/>
                  </a:lnTo>
                  <a:lnTo>
                    <a:pt x="506" y="1968"/>
                  </a:lnTo>
                  <a:lnTo>
                    <a:pt x="503" y="1970"/>
                  </a:lnTo>
                  <a:lnTo>
                    <a:pt x="503" y="1975"/>
                  </a:lnTo>
                  <a:lnTo>
                    <a:pt x="506" y="1977"/>
                  </a:lnTo>
                  <a:lnTo>
                    <a:pt x="514" y="1977"/>
                  </a:lnTo>
                  <a:lnTo>
                    <a:pt x="517" y="1975"/>
                  </a:lnTo>
                  <a:lnTo>
                    <a:pt x="517" y="1981"/>
                  </a:lnTo>
                  <a:lnTo>
                    <a:pt x="523" y="1985"/>
                  </a:lnTo>
                  <a:lnTo>
                    <a:pt x="537" y="1985"/>
                  </a:lnTo>
                  <a:lnTo>
                    <a:pt x="542" y="1981"/>
                  </a:lnTo>
                  <a:lnTo>
                    <a:pt x="542" y="1971"/>
                  </a:lnTo>
                  <a:moveTo>
                    <a:pt x="549" y="1123"/>
                  </a:moveTo>
                  <a:lnTo>
                    <a:pt x="544" y="1119"/>
                  </a:lnTo>
                  <a:lnTo>
                    <a:pt x="530" y="1119"/>
                  </a:lnTo>
                  <a:lnTo>
                    <a:pt x="524" y="1123"/>
                  </a:lnTo>
                  <a:lnTo>
                    <a:pt x="524" y="1133"/>
                  </a:lnTo>
                  <a:lnTo>
                    <a:pt x="530" y="1137"/>
                  </a:lnTo>
                  <a:lnTo>
                    <a:pt x="544" y="1137"/>
                  </a:lnTo>
                  <a:lnTo>
                    <a:pt x="549" y="1133"/>
                  </a:lnTo>
                  <a:lnTo>
                    <a:pt x="549" y="1123"/>
                  </a:lnTo>
                  <a:moveTo>
                    <a:pt x="551" y="1915"/>
                  </a:moveTo>
                  <a:lnTo>
                    <a:pt x="545" y="1911"/>
                  </a:lnTo>
                  <a:lnTo>
                    <a:pt x="531" y="1911"/>
                  </a:lnTo>
                  <a:lnTo>
                    <a:pt x="526" y="1915"/>
                  </a:lnTo>
                  <a:lnTo>
                    <a:pt x="526" y="1925"/>
                  </a:lnTo>
                  <a:lnTo>
                    <a:pt x="531" y="1929"/>
                  </a:lnTo>
                  <a:lnTo>
                    <a:pt x="545" y="1929"/>
                  </a:lnTo>
                  <a:lnTo>
                    <a:pt x="551" y="1925"/>
                  </a:lnTo>
                  <a:lnTo>
                    <a:pt x="551" y="1915"/>
                  </a:lnTo>
                  <a:moveTo>
                    <a:pt x="555" y="1869"/>
                  </a:moveTo>
                  <a:lnTo>
                    <a:pt x="551" y="1867"/>
                  </a:lnTo>
                  <a:lnTo>
                    <a:pt x="543" y="1867"/>
                  </a:lnTo>
                  <a:lnTo>
                    <a:pt x="540" y="1869"/>
                  </a:lnTo>
                  <a:lnTo>
                    <a:pt x="540" y="1874"/>
                  </a:lnTo>
                  <a:lnTo>
                    <a:pt x="543" y="1875"/>
                  </a:lnTo>
                  <a:lnTo>
                    <a:pt x="551" y="1875"/>
                  </a:lnTo>
                  <a:lnTo>
                    <a:pt x="555" y="1874"/>
                  </a:lnTo>
                  <a:lnTo>
                    <a:pt x="555" y="1869"/>
                  </a:lnTo>
                  <a:moveTo>
                    <a:pt x="556" y="743"/>
                  </a:moveTo>
                  <a:lnTo>
                    <a:pt x="550" y="739"/>
                  </a:lnTo>
                  <a:lnTo>
                    <a:pt x="536" y="739"/>
                  </a:lnTo>
                  <a:lnTo>
                    <a:pt x="531" y="743"/>
                  </a:lnTo>
                  <a:lnTo>
                    <a:pt x="531" y="753"/>
                  </a:lnTo>
                  <a:lnTo>
                    <a:pt x="536" y="757"/>
                  </a:lnTo>
                  <a:lnTo>
                    <a:pt x="550" y="757"/>
                  </a:lnTo>
                  <a:lnTo>
                    <a:pt x="556" y="753"/>
                  </a:lnTo>
                  <a:lnTo>
                    <a:pt x="556" y="743"/>
                  </a:lnTo>
                  <a:moveTo>
                    <a:pt x="557" y="1160"/>
                  </a:moveTo>
                  <a:lnTo>
                    <a:pt x="554" y="1158"/>
                  </a:lnTo>
                  <a:lnTo>
                    <a:pt x="546" y="1158"/>
                  </a:lnTo>
                  <a:lnTo>
                    <a:pt x="543" y="1160"/>
                  </a:lnTo>
                  <a:lnTo>
                    <a:pt x="543" y="1166"/>
                  </a:lnTo>
                  <a:lnTo>
                    <a:pt x="546" y="1169"/>
                  </a:lnTo>
                  <a:lnTo>
                    <a:pt x="554" y="1169"/>
                  </a:lnTo>
                  <a:lnTo>
                    <a:pt x="557" y="1166"/>
                  </a:lnTo>
                  <a:lnTo>
                    <a:pt x="557" y="1160"/>
                  </a:lnTo>
                  <a:moveTo>
                    <a:pt x="564" y="687"/>
                  </a:moveTo>
                  <a:lnTo>
                    <a:pt x="558" y="683"/>
                  </a:lnTo>
                  <a:lnTo>
                    <a:pt x="545" y="683"/>
                  </a:lnTo>
                  <a:lnTo>
                    <a:pt x="539" y="687"/>
                  </a:lnTo>
                  <a:lnTo>
                    <a:pt x="539" y="697"/>
                  </a:lnTo>
                  <a:lnTo>
                    <a:pt x="545" y="701"/>
                  </a:lnTo>
                  <a:lnTo>
                    <a:pt x="558" y="701"/>
                  </a:lnTo>
                  <a:lnTo>
                    <a:pt x="564" y="697"/>
                  </a:lnTo>
                  <a:lnTo>
                    <a:pt x="564" y="687"/>
                  </a:lnTo>
                  <a:moveTo>
                    <a:pt x="568" y="641"/>
                  </a:moveTo>
                  <a:lnTo>
                    <a:pt x="565" y="639"/>
                  </a:lnTo>
                  <a:lnTo>
                    <a:pt x="557" y="639"/>
                  </a:lnTo>
                  <a:lnTo>
                    <a:pt x="554" y="641"/>
                  </a:lnTo>
                  <a:lnTo>
                    <a:pt x="554" y="646"/>
                  </a:lnTo>
                  <a:lnTo>
                    <a:pt x="557" y="648"/>
                  </a:lnTo>
                  <a:lnTo>
                    <a:pt x="565" y="648"/>
                  </a:lnTo>
                  <a:lnTo>
                    <a:pt x="568" y="646"/>
                  </a:lnTo>
                  <a:lnTo>
                    <a:pt x="568" y="641"/>
                  </a:lnTo>
                  <a:moveTo>
                    <a:pt x="571" y="1944"/>
                  </a:moveTo>
                  <a:lnTo>
                    <a:pt x="568" y="1941"/>
                  </a:lnTo>
                  <a:lnTo>
                    <a:pt x="560" y="1941"/>
                  </a:lnTo>
                  <a:lnTo>
                    <a:pt x="557" y="1944"/>
                  </a:lnTo>
                  <a:lnTo>
                    <a:pt x="557" y="1950"/>
                  </a:lnTo>
                  <a:lnTo>
                    <a:pt x="560" y="1952"/>
                  </a:lnTo>
                  <a:lnTo>
                    <a:pt x="568" y="1952"/>
                  </a:lnTo>
                  <a:lnTo>
                    <a:pt x="571" y="1950"/>
                  </a:lnTo>
                  <a:lnTo>
                    <a:pt x="571" y="1944"/>
                  </a:lnTo>
                  <a:moveTo>
                    <a:pt x="584" y="1146"/>
                  </a:moveTo>
                  <a:lnTo>
                    <a:pt x="579" y="1142"/>
                  </a:lnTo>
                  <a:lnTo>
                    <a:pt x="565" y="1142"/>
                  </a:lnTo>
                  <a:lnTo>
                    <a:pt x="559" y="1146"/>
                  </a:lnTo>
                  <a:lnTo>
                    <a:pt x="559" y="1156"/>
                  </a:lnTo>
                  <a:lnTo>
                    <a:pt x="565" y="1160"/>
                  </a:lnTo>
                  <a:lnTo>
                    <a:pt x="579" y="1160"/>
                  </a:lnTo>
                  <a:lnTo>
                    <a:pt x="584" y="1156"/>
                  </a:lnTo>
                  <a:lnTo>
                    <a:pt x="584" y="1146"/>
                  </a:lnTo>
                  <a:moveTo>
                    <a:pt x="588" y="1100"/>
                  </a:moveTo>
                  <a:lnTo>
                    <a:pt x="585" y="1098"/>
                  </a:lnTo>
                  <a:lnTo>
                    <a:pt x="577" y="1098"/>
                  </a:lnTo>
                  <a:lnTo>
                    <a:pt x="574" y="1100"/>
                  </a:lnTo>
                  <a:lnTo>
                    <a:pt x="574" y="1104"/>
                  </a:lnTo>
                  <a:lnTo>
                    <a:pt x="577" y="1106"/>
                  </a:lnTo>
                  <a:lnTo>
                    <a:pt x="585" y="1106"/>
                  </a:lnTo>
                  <a:lnTo>
                    <a:pt x="588" y="1104"/>
                  </a:lnTo>
                  <a:lnTo>
                    <a:pt x="588" y="1100"/>
                  </a:lnTo>
                  <a:moveTo>
                    <a:pt x="617" y="1840"/>
                  </a:moveTo>
                  <a:lnTo>
                    <a:pt x="614" y="1838"/>
                  </a:lnTo>
                  <a:lnTo>
                    <a:pt x="606" y="1838"/>
                  </a:lnTo>
                  <a:lnTo>
                    <a:pt x="602" y="1840"/>
                  </a:lnTo>
                  <a:lnTo>
                    <a:pt x="597" y="1840"/>
                  </a:lnTo>
                  <a:lnTo>
                    <a:pt x="594" y="1843"/>
                  </a:lnTo>
                  <a:lnTo>
                    <a:pt x="594" y="1849"/>
                  </a:lnTo>
                  <a:lnTo>
                    <a:pt x="597" y="1851"/>
                  </a:lnTo>
                  <a:lnTo>
                    <a:pt x="605" y="1851"/>
                  </a:lnTo>
                  <a:lnTo>
                    <a:pt x="608" y="1849"/>
                  </a:lnTo>
                  <a:lnTo>
                    <a:pt x="608" y="1848"/>
                  </a:lnTo>
                  <a:lnTo>
                    <a:pt x="614" y="1848"/>
                  </a:lnTo>
                  <a:lnTo>
                    <a:pt x="617" y="1846"/>
                  </a:lnTo>
                  <a:lnTo>
                    <a:pt x="617" y="1840"/>
                  </a:lnTo>
                  <a:moveTo>
                    <a:pt x="622" y="615"/>
                  </a:moveTo>
                  <a:lnTo>
                    <a:pt x="619" y="612"/>
                  </a:lnTo>
                  <a:lnTo>
                    <a:pt x="611" y="612"/>
                  </a:lnTo>
                  <a:lnTo>
                    <a:pt x="607" y="615"/>
                  </a:lnTo>
                  <a:lnTo>
                    <a:pt x="607" y="621"/>
                  </a:lnTo>
                  <a:lnTo>
                    <a:pt x="611" y="623"/>
                  </a:lnTo>
                  <a:lnTo>
                    <a:pt x="619" y="623"/>
                  </a:lnTo>
                  <a:lnTo>
                    <a:pt x="622" y="621"/>
                  </a:lnTo>
                  <a:lnTo>
                    <a:pt x="622" y="615"/>
                  </a:lnTo>
                  <a:moveTo>
                    <a:pt x="644" y="1106"/>
                  </a:moveTo>
                  <a:lnTo>
                    <a:pt x="641" y="1104"/>
                  </a:lnTo>
                  <a:lnTo>
                    <a:pt x="633" y="1104"/>
                  </a:lnTo>
                  <a:lnTo>
                    <a:pt x="630" y="1106"/>
                  </a:lnTo>
                  <a:lnTo>
                    <a:pt x="630" y="1111"/>
                  </a:lnTo>
                  <a:lnTo>
                    <a:pt x="633" y="1113"/>
                  </a:lnTo>
                  <a:lnTo>
                    <a:pt x="641" y="1113"/>
                  </a:lnTo>
                  <a:lnTo>
                    <a:pt x="644" y="1111"/>
                  </a:lnTo>
                  <a:lnTo>
                    <a:pt x="644" y="1106"/>
                  </a:lnTo>
                  <a:moveTo>
                    <a:pt x="652" y="1765"/>
                  </a:moveTo>
                  <a:lnTo>
                    <a:pt x="646" y="1761"/>
                  </a:lnTo>
                  <a:lnTo>
                    <a:pt x="633" y="1761"/>
                  </a:lnTo>
                  <a:lnTo>
                    <a:pt x="627" y="1765"/>
                  </a:lnTo>
                  <a:lnTo>
                    <a:pt x="627" y="1775"/>
                  </a:lnTo>
                  <a:lnTo>
                    <a:pt x="633" y="1780"/>
                  </a:lnTo>
                  <a:lnTo>
                    <a:pt x="646" y="1780"/>
                  </a:lnTo>
                  <a:lnTo>
                    <a:pt x="652" y="1775"/>
                  </a:lnTo>
                  <a:lnTo>
                    <a:pt x="652" y="1765"/>
                  </a:lnTo>
                  <a:moveTo>
                    <a:pt x="669" y="1943"/>
                  </a:moveTo>
                  <a:lnTo>
                    <a:pt x="665" y="1941"/>
                  </a:lnTo>
                  <a:lnTo>
                    <a:pt x="657" y="1941"/>
                  </a:lnTo>
                  <a:lnTo>
                    <a:pt x="654" y="1943"/>
                  </a:lnTo>
                  <a:lnTo>
                    <a:pt x="654" y="1949"/>
                  </a:lnTo>
                  <a:lnTo>
                    <a:pt x="657" y="1952"/>
                  </a:lnTo>
                  <a:lnTo>
                    <a:pt x="665" y="1952"/>
                  </a:lnTo>
                  <a:lnTo>
                    <a:pt x="669" y="1949"/>
                  </a:lnTo>
                  <a:lnTo>
                    <a:pt x="669" y="1943"/>
                  </a:lnTo>
                  <a:moveTo>
                    <a:pt x="671" y="1835"/>
                  </a:moveTo>
                  <a:lnTo>
                    <a:pt x="667" y="1833"/>
                  </a:lnTo>
                  <a:lnTo>
                    <a:pt x="659" y="1833"/>
                  </a:lnTo>
                  <a:lnTo>
                    <a:pt x="656" y="1835"/>
                  </a:lnTo>
                  <a:lnTo>
                    <a:pt x="656" y="1840"/>
                  </a:lnTo>
                  <a:lnTo>
                    <a:pt x="659" y="1842"/>
                  </a:lnTo>
                  <a:lnTo>
                    <a:pt x="667" y="1842"/>
                  </a:lnTo>
                  <a:lnTo>
                    <a:pt x="671" y="1840"/>
                  </a:lnTo>
                  <a:lnTo>
                    <a:pt x="671" y="1835"/>
                  </a:lnTo>
                  <a:moveTo>
                    <a:pt x="671" y="1895"/>
                  </a:moveTo>
                  <a:lnTo>
                    <a:pt x="665" y="1891"/>
                  </a:lnTo>
                  <a:lnTo>
                    <a:pt x="651" y="1891"/>
                  </a:lnTo>
                  <a:lnTo>
                    <a:pt x="646" y="1895"/>
                  </a:lnTo>
                  <a:lnTo>
                    <a:pt x="646" y="1906"/>
                  </a:lnTo>
                  <a:lnTo>
                    <a:pt x="651" y="1910"/>
                  </a:lnTo>
                  <a:lnTo>
                    <a:pt x="665" y="1910"/>
                  </a:lnTo>
                  <a:lnTo>
                    <a:pt x="671" y="1906"/>
                  </a:lnTo>
                  <a:lnTo>
                    <a:pt x="671" y="1895"/>
                  </a:lnTo>
                  <a:moveTo>
                    <a:pt x="679" y="1933"/>
                  </a:moveTo>
                  <a:lnTo>
                    <a:pt x="676" y="1931"/>
                  </a:lnTo>
                  <a:lnTo>
                    <a:pt x="668" y="1931"/>
                  </a:lnTo>
                  <a:lnTo>
                    <a:pt x="664" y="1933"/>
                  </a:lnTo>
                  <a:lnTo>
                    <a:pt x="664" y="1939"/>
                  </a:lnTo>
                  <a:lnTo>
                    <a:pt x="668" y="1941"/>
                  </a:lnTo>
                  <a:lnTo>
                    <a:pt x="676" y="1941"/>
                  </a:lnTo>
                  <a:lnTo>
                    <a:pt x="679" y="1939"/>
                  </a:lnTo>
                  <a:lnTo>
                    <a:pt x="679" y="1933"/>
                  </a:lnTo>
                  <a:moveTo>
                    <a:pt x="697" y="1974"/>
                  </a:moveTo>
                  <a:lnTo>
                    <a:pt x="692" y="1970"/>
                  </a:lnTo>
                  <a:lnTo>
                    <a:pt x="678" y="1970"/>
                  </a:lnTo>
                  <a:lnTo>
                    <a:pt x="673" y="1974"/>
                  </a:lnTo>
                  <a:lnTo>
                    <a:pt x="673" y="1984"/>
                  </a:lnTo>
                  <a:lnTo>
                    <a:pt x="678" y="1988"/>
                  </a:lnTo>
                  <a:lnTo>
                    <a:pt x="692" y="1988"/>
                  </a:lnTo>
                  <a:lnTo>
                    <a:pt x="697" y="1984"/>
                  </a:lnTo>
                  <a:lnTo>
                    <a:pt x="697" y="1974"/>
                  </a:lnTo>
                  <a:moveTo>
                    <a:pt x="705" y="745"/>
                  </a:moveTo>
                  <a:lnTo>
                    <a:pt x="701" y="743"/>
                  </a:lnTo>
                  <a:lnTo>
                    <a:pt x="693" y="743"/>
                  </a:lnTo>
                  <a:lnTo>
                    <a:pt x="690" y="745"/>
                  </a:lnTo>
                  <a:lnTo>
                    <a:pt x="690" y="751"/>
                  </a:lnTo>
                  <a:lnTo>
                    <a:pt x="693" y="754"/>
                  </a:lnTo>
                  <a:lnTo>
                    <a:pt x="701" y="754"/>
                  </a:lnTo>
                  <a:lnTo>
                    <a:pt x="705" y="751"/>
                  </a:lnTo>
                  <a:lnTo>
                    <a:pt x="705" y="745"/>
                  </a:lnTo>
                  <a:moveTo>
                    <a:pt x="706" y="1918"/>
                  </a:moveTo>
                  <a:lnTo>
                    <a:pt x="700" y="1914"/>
                  </a:lnTo>
                  <a:lnTo>
                    <a:pt x="686" y="1914"/>
                  </a:lnTo>
                  <a:lnTo>
                    <a:pt x="681" y="1918"/>
                  </a:lnTo>
                  <a:lnTo>
                    <a:pt x="681" y="1928"/>
                  </a:lnTo>
                  <a:lnTo>
                    <a:pt x="686" y="1933"/>
                  </a:lnTo>
                  <a:lnTo>
                    <a:pt x="700" y="1933"/>
                  </a:lnTo>
                  <a:lnTo>
                    <a:pt x="706" y="1928"/>
                  </a:lnTo>
                  <a:lnTo>
                    <a:pt x="706" y="1918"/>
                  </a:lnTo>
                  <a:moveTo>
                    <a:pt x="706" y="1842"/>
                  </a:moveTo>
                  <a:lnTo>
                    <a:pt x="702" y="1840"/>
                  </a:lnTo>
                  <a:lnTo>
                    <a:pt x="694" y="1840"/>
                  </a:lnTo>
                  <a:lnTo>
                    <a:pt x="691" y="1842"/>
                  </a:lnTo>
                  <a:lnTo>
                    <a:pt x="691" y="1848"/>
                  </a:lnTo>
                  <a:lnTo>
                    <a:pt x="694" y="1851"/>
                  </a:lnTo>
                  <a:lnTo>
                    <a:pt x="702" y="1851"/>
                  </a:lnTo>
                  <a:lnTo>
                    <a:pt x="706" y="1848"/>
                  </a:lnTo>
                  <a:lnTo>
                    <a:pt x="706" y="1842"/>
                  </a:lnTo>
                  <a:moveTo>
                    <a:pt x="710" y="1872"/>
                  </a:moveTo>
                  <a:lnTo>
                    <a:pt x="707" y="1871"/>
                  </a:lnTo>
                  <a:lnTo>
                    <a:pt x="699" y="1871"/>
                  </a:lnTo>
                  <a:lnTo>
                    <a:pt x="695" y="1872"/>
                  </a:lnTo>
                  <a:lnTo>
                    <a:pt x="695" y="1877"/>
                  </a:lnTo>
                  <a:lnTo>
                    <a:pt x="699" y="1879"/>
                  </a:lnTo>
                  <a:lnTo>
                    <a:pt x="707" y="1879"/>
                  </a:lnTo>
                  <a:lnTo>
                    <a:pt x="710" y="1877"/>
                  </a:lnTo>
                  <a:lnTo>
                    <a:pt x="710" y="1872"/>
                  </a:lnTo>
                  <a:moveTo>
                    <a:pt x="729" y="1980"/>
                  </a:moveTo>
                  <a:lnTo>
                    <a:pt x="725" y="1978"/>
                  </a:lnTo>
                  <a:lnTo>
                    <a:pt x="717" y="1978"/>
                  </a:lnTo>
                  <a:lnTo>
                    <a:pt x="714" y="1980"/>
                  </a:lnTo>
                  <a:lnTo>
                    <a:pt x="714" y="1984"/>
                  </a:lnTo>
                  <a:lnTo>
                    <a:pt x="717" y="1986"/>
                  </a:lnTo>
                  <a:lnTo>
                    <a:pt x="725" y="1986"/>
                  </a:lnTo>
                  <a:lnTo>
                    <a:pt x="729" y="1984"/>
                  </a:lnTo>
                  <a:lnTo>
                    <a:pt x="729" y="1980"/>
                  </a:lnTo>
                  <a:moveTo>
                    <a:pt x="729" y="1861"/>
                  </a:moveTo>
                  <a:lnTo>
                    <a:pt x="725" y="1858"/>
                  </a:lnTo>
                  <a:lnTo>
                    <a:pt x="717" y="1858"/>
                  </a:lnTo>
                  <a:lnTo>
                    <a:pt x="714" y="1861"/>
                  </a:lnTo>
                  <a:lnTo>
                    <a:pt x="714" y="1867"/>
                  </a:lnTo>
                  <a:lnTo>
                    <a:pt x="717" y="1869"/>
                  </a:lnTo>
                  <a:lnTo>
                    <a:pt x="725" y="1869"/>
                  </a:lnTo>
                  <a:lnTo>
                    <a:pt x="729" y="1867"/>
                  </a:lnTo>
                  <a:lnTo>
                    <a:pt x="729" y="1861"/>
                  </a:lnTo>
                  <a:moveTo>
                    <a:pt x="764" y="1846"/>
                  </a:moveTo>
                  <a:lnTo>
                    <a:pt x="760" y="1844"/>
                  </a:lnTo>
                  <a:lnTo>
                    <a:pt x="752" y="1844"/>
                  </a:lnTo>
                  <a:lnTo>
                    <a:pt x="749" y="1846"/>
                  </a:lnTo>
                  <a:lnTo>
                    <a:pt x="749" y="1852"/>
                  </a:lnTo>
                  <a:lnTo>
                    <a:pt x="752" y="1855"/>
                  </a:lnTo>
                  <a:lnTo>
                    <a:pt x="760" y="1855"/>
                  </a:lnTo>
                  <a:lnTo>
                    <a:pt x="764" y="1852"/>
                  </a:lnTo>
                  <a:lnTo>
                    <a:pt x="764" y="1846"/>
                  </a:lnTo>
                  <a:moveTo>
                    <a:pt x="766" y="1879"/>
                  </a:moveTo>
                  <a:lnTo>
                    <a:pt x="762" y="1877"/>
                  </a:lnTo>
                  <a:lnTo>
                    <a:pt x="754" y="1877"/>
                  </a:lnTo>
                  <a:lnTo>
                    <a:pt x="751" y="1879"/>
                  </a:lnTo>
                  <a:lnTo>
                    <a:pt x="751" y="1883"/>
                  </a:lnTo>
                  <a:lnTo>
                    <a:pt x="754" y="1885"/>
                  </a:lnTo>
                  <a:lnTo>
                    <a:pt x="762" y="1885"/>
                  </a:lnTo>
                  <a:lnTo>
                    <a:pt x="766" y="1883"/>
                  </a:lnTo>
                  <a:lnTo>
                    <a:pt x="766" y="1879"/>
                  </a:lnTo>
                  <a:moveTo>
                    <a:pt x="766" y="1759"/>
                  </a:moveTo>
                  <a:lnTo>
                    <a:pt x="762" y="1757"/>
                  </a:lnTo>
                  <a:lnTo>
                    <a:pt x="754" y="1757"/>
                  </a:lnTo>
                  <a:lnTo>
                    <a:pt x="751" y="1759"/>
                  </a:lnTo>
                  <a:lnTo>
                    <a:pt x="751" y="1765"/>
                  </a:lnTo>
                  <a:lnTo>
                    <a:pt x="754" y="1768"/>
                  </a:lnTo>
                  <a:lnTo>
                    <a:pt x="762" y="1768"/>
                  </a:lnTo>
                  <a:lnTo>
                    <a:pt x="766" y="1765"/>
                  </a:lnTo>
                  <a:lnTo>
                    <a:pt x="766" y="1759"/>
                  </a:lnTo>
                  <a:moveTo>
                    <a:pt x="789" y="1899"/>
                  </a:moveTo>
                  <a:lnTo>
                    <a:pt x="785" y="1897"/>
                  </a:lnTo>
                  <a:lnTo>
                    <a:pt x="777" y="1897"/>
                  </a:lnTo>
                  <a:lnTo>
                    <a:pt x="774" y="1899"/>
                  </a:lnTo>
                  <a:lnTo>
                    <a:pt x="774" y="1904"/>
                  </a:lnTo>
                  <a:lnTo>
                    <a:pt x="777" y="1906"/>
                  </a:lnTo>
                  <a:lnTo>
                    <a:pt x="785" y="1906"/>
                  </a:lnTo>
                  <a:lnTo>
                    <a:pt x="789" y="1904"/>
                  </a:lnTo>
                  <a:lnTo>
                    <a:pt x="789" y="1899"/>
                  </a:lnTo>
                  <a:moveTo>
                    <a:pt x="789" y="1960"/>
                  </a:moveTo>
                  <a:lnTo>
                    <a:pt x="783" y="1955"/>
                  </a:lnTo>
                  <a:lnTo>
                    <a:pt x="769" y="1955"/>
                  </a:lnTo>
                  <a:lnTo>
                    <a:pt x="764" y="1960"/>
                  </a:lnTo>
                  <a:lnTo>
                    <a:pt x="764" y="1970"/>
                  </a:lnTo>
                  <a:lnTo>
                    <a:pt x="769" y="1974"/>
                  </a:lnTo>
                  <a:lnTo>
                    <a:pt x="783" y="1974"/>
                  </a:lnTo>
                  <a:lnTo>
                    <a:pt x="789" y="1970"/>
                  </a:lnTo>
                  <a:lnTo>
                    <a:pt x="789" y="1960"/>
                  </a:lnTo>
                  <a:moveTo>
                    <a:pt x="797" y="1997"/>
                  </a:moveTo>
                  <a:lnTo>
                    <a:pt x="794" y="1995"/>
                  </a:lnTo>
                  <a:lnTo>
                    <a:pt x="786" y="1995"/>
                  </a:lnTo>
                  <a:lnTo>
                    <a:pt x="782" y="1997"/>
                  </a:lnTo>
                  <a:lnTo>
                    <a:pt x="782" y="2003"/>
                  </a:lnTo>
                  <a:lnTo>
                    <a:pt x="786" y="2006"/>
                  </a:lnTo>
                  <a:lnTo>
                    <a:pt x="794" y="2006"/>
                  </a:lnTo>
                  <a:lnTo>
                    <a:pt x="797" y="2003"/>
                  </a:lnTo>
                  <a:lnTo>
                    <a:pt x="797" y="1997"/>
                  </a:lnTo>
                  <a:moveTo>
                    <a:pt x="816" y="2038"/>
                  </a:moveTo>
                  <a:lnTo>
                    <a:pt x="810" y="2034"/>
                  </a:lnTo>
                  <a:lnTo>
                    <a:pt x="796" y="2034"/>
                  </a:lnTo>
                  <a:lnTo>
                    <a:pt x="791" y="2038"/>
                  </a:lnTo>
                  <a:lnTo>
                    <a:pt x="791" y="2048"/>
                  </a:lnTo>
                  <a:lnTo>
                    <a:pt x="796" y="2053"/>
                  </a:lnTo>
                  <a:lnTo>
                    <a:pt x="810" y="2053"/>
                  </a:lnTo>
                  <a:lnTo>
                    <a:pt x="816" y="2048"/>
                  </a:lnTo>
                  <a:lnTo>
                    <a:pt x="816" y="2038"/>
                  </a:lnTo>
                  <a:moveTo>
                    <a:pt x="824" y="1982"/>
                  </a:moveTo>
                  <a:lnTo>
                    <a:pt x="818" y="1978"/>
                  </a:lnTo>
                  <a:lnTo>
                    <a:pt x="804" y="1978"/>
                  </a:lnTo>
                  <a:lnTo>
                    <a:pt x="799" y="1982"/>
                  </a:lnTo>
                  <a:lnTo>
                    <a:pt x="799" y="1993"/>
                  </a:lnTo>
                  <a:lnTo>
                    <a:pt x="804" y="1997"/>
                  </a:lnTo>
                  <a:lnTo>
                    <a:pt x="818" y="1997"/>
                  </a:lnTo>
                  <a:lnTo>
                    <a:pt x="824" y="1993"/>
                  </a:lnTo>
                  <a:lnTo>
                    <a:pt x="824" y="1982"/>
                  </a:lnTo>
                  <a:moveTo>
                    <a:pt x="826" y="1798"/>
                  </a:moveTo>
                  <a:lnTo>
                    <a:pt x="822" y="1796"/>
                  </a:lnTo>
                  <a:lnTo>
                    <a:pt x="814" y="1796"/>
                  </a:lnTo>
                  <a:lnTo>
                    <a:pt x="811" y="1798"/>
                  </a:lnTo>
                  <a:lnTo>
                    <a:pt x="811" y="1803"/>
                  </a:lnTo>
                  <a:lnTo>
                    <a:pt x="814" y="1804"/>
                  </a:lnTo>
                  <a:lnTo>
                    <a:pt x="822" y="1804"/>
                  </a:lnTo>
                  <a:lnTo>
                    <a:pt x="826" y="1803"/>
                  </a:lnTo>
                  <a:lnTo>
                    <a:pt x="826" y="1798"/>
                  </a:lnTo>
                  <a:moveTo>
                    <a:pt x="826" y="1858"/>
                  </a:moveTo>
                  <a:lnTo>
                    <a:pt x="820" y="1854"/>
                  </a:lnTo>
                  <a:lnTo>
                    <a:pt x="806" y="1854"/>
                  </a:lnTo>
                  <a:lnTo>
                    <a:pt x="801" y="1858"/>
                  </a:lnTo>
                  <a:lnTo>
                    <a:pt x="801" y="1869"/>
                  </a:lnTo>
                  <a:lnTo>
                    <a:pt x="806" y="1873"/>
                  </a:lnTo>
                  <a:lnTo>
                    <a:pt x="820" y="1873"/>
                  </a:lnTo>
                  <a:lnTo>
                    <a:pt x="826" y="1869"/>
                  </a:lnTo>
                  <a:lnTo>
                    <a:pt x="826" y="1858"/>
                  </a:lnTo>
                  <a:moveTo>
                    <a:pt x="834" y="1896"/>
                  </a:moveTo>
                  <a:lnTo>
                    <a:pt x="831" y="1893"/>
                  </a:lnTo>
                  <a:lnTo>
                    <a:pt x="823" y="1893"/>
                  </a:lnTo>
                  <a:lnTo>
                    <a:pt x="820" y="1896"/>
                  </a:lnTo>
                  <a:lnTo>
                    <a:pt x="820" y="1902"/>
                  </a:lnTo>
                  <a:lnTo>
                    <a:pt x="823" y="1904"/>
                  </a:lnTo>
                  <a:lnTo>
                    <a:pt x="831" y="1904"/>
                  </a:lnTo>
                  <a:lnTo>
                    <a:pt x="834" y="1902"/>
                  </a:lnTo>
                  <a:lnTo>
                    <a:pt x="834" y="1896"/>
                  </a:lnTo>
                  <a:moveTo>
                    <a:pt x="853" y="1937"/>
                  </a:moveTo>
                  <a:lnTo>
                    <a:pt x="847" y="1933"/>
                  </a:lnTo>
                  <a:lnTo>
                    <a:pt x="833" y="1933"/>
                  </a:lnTo>
                  <a:lnTo>
                    <a:pt x="828" y="1937"/>
                  </a:lnTo>
                  <a:lnTo>
                    <a:pt x="825" y="1935"/>
                  </a:lnTo>
                  <a:lnTo>
                    <a:pt x="817" y="1935"/>
                  </a:lnTo>
                  <a:lnTo>
                    <a:pt x="813" y="1937"/>
                  </a:lnTo>
                  <a:lnTo>
                    <a:pt x="813" y="1941"/>
                  </a:lnTo>
                  <a:lnTo>
                    <a:pt x="817" y="1943"/>
                  </a:lnTo>
                  <a:lnTo>
                    <a:pt x="825" y="1943"/>
                  </a:lnTo>
                  <a:lnTo>
                    <a:pt x="828" y="1941"/>
                  </a:lnTo>
                  <a:lnTo>
                    <a:pt x="828" y="1947"/>
                  </a:lnTo>
                  <a:lnTo>
                    <a:pt x="833" y="1951"/>
                  </a:lnTo>
                  <a:lnTo>
                    <a:pt x="847" y="1951"/>
                  </a:lnTo>
                  <a:lnTo>
                    <a:pt x="853" y="1947"/>
                  </a:lnTo>
                  <a:lnTo>
                    <a:pt x="853" y="1937"/>
                  </a:lnTo>
                  <a:moveTo>
                    <a:pt x="861" y="1881"/>
                  </a:moveTo>
                  <a:lnTo>
                    <a:pt x="855" y="1877"/>
                  </a:lnTo>
                  <a:lnTo>
                    <a:pt x="842" y="1877"/>
                  </a:lnTo>
                  <a:lnTo>
                    <a:pt x="836" y="1881"/>
                  </a:lnTo>
                  <a:lnTo>
                    <a:pt x="836" y="1891"/>
                  </a:lnTo>
                  <a:lnTo>
                    <a:pt x="842" y="1896"/>
                  </a:lnTo>
                  <a:lnTo>
                    <a:pt x="855" y="1896"/>
                  </a:lnTo>
                  <a:lnTo>
                    <a:pt x="861" y="1891"/>
                  </a:lnTo>
                  <a:lnTo>
                    <a:pt x="861" y="1881"/>
                  </a:lnTo>
                  <a:moveTo>
                    <a:pt x="865" y="1835"/>
                  </a:moveTo>
                  <a:lnTo>
                    <a:pt x="862" y="1833"/>
                  </a:lnTo>
                  <a:lnTo>
                    <a:pt x="854" y="1833"/>
                  </a:lnTo>
                  <a:lnTo>
                    <a:pt x="851" y="1835"/>
                  </a:lnTo>
                  <a:lnTo>
                    <a:pt x="851" y="1840"/>
                  </a:lnTo>
                  <a:lnTo>
                    <a:pt x="854" y="1842"/>
                  </a:lnTo>
                  <a:lnTo>
                    <a:pt x="862" y="1842"/>
                  </a:lnTo>
                  <a:lnTo>
                    <a:pt x="865" y="1840"/>
                  </a:lnTo>
                  <a:lnTo>
                    <a:pt x="865" y="1835"/>
                  </a:lnTo>
                  <a:moveTo>
                    <a:pt x="876" y="747"/>
                  </a:moveTo>
                  <a:lnTo>
                    <a:pt x="873" y="745"/>
                  </a:lnTo>
                  <a:lnTo>
                    <a:pt x="865" y="745"/>
                  </a:lnTo>
                  <a:lnTo>
                    <a:pt x="862" y="747"/>
                  </a:lnTo>
                  <a:lnTo>
                    <a:pt x="862" y="753"/>
                  </a:lnTo>
                  <a:lnTo>
                    <a:pt x="865" y="756"/>
                  </a:lnTo>
                  <a:lnTo>
                    <a:pt x="873" y="756"/>
                  </a:lnTo>
                  <a:lnTo>
                    <a:pt x="876" y="753"/>
                  </a:lnTo>
                  <a:lnTo>
                    <a:pt x="876" y="747"/>
                  </a:lnTo>
                  <a:moveTo>
                    <a:pt x="882" y="1910"/>
                  </a:moveTo>
                  <a:lnTo>
                    <a:pt x="878" y="1908"/>
                  </a:lnTo>
                  <a:lnTo>
                    <a:pt x="870" y="1908"/>
                  </a:lnTo>
                  <a:lnTo>
                    <a:pt x="867" y="1910"/>
                  </a:lnTo>
                  <a:lnTo>
                    <a:pt x="867" y="1916"/>
                  </a:lnTo>
                  <a:lnTo>
                    <a:pt x="870" y="1919"/>
                  </a:lnTo>
                  <a:lnTo>
                    <a:pt x="878" y="1919"/>
                  </a:lnTo>
                  <a:lnTo>
                    <a:pt x="882" y="1916"/>
                  </a:lnTo>
                  <a:lnTo>
                    <a:pt x="882" y="1910"/>
                  </a:lnTo>
                  <a:moveTo>
                    <a:pt x="919" y="1809"/>
                  </a:moveTo>
                  <a:lnTo>
                    <a:pt x="916" y="1807"/>
                  </a:lnTo>
                  <a:lnTo>
                    <a:pt x="908" y="1807"/>
                  </a:lnTo>
                  <a:lnTo>
                    <a:pt x="904" y="1809"/>
                  </a:lnTo>
                  <a:lnTo>
                    <a:pt x="904" y="1815"/>
                  </a:lnTo>
                  <a:lnTo>
                    <a:pt x="908" y="1817"/>
                  </a:lnTo>
                  <a:lnTo>
                    <a:pt x="916" y="1817"/>
                  </a:lnTo>
                  <a:lnTo>
                    <a:pt x="919" y="1815"/>
                  </a:lnTo>
                  <a:lnTo>
                    <a:pt x="919" y="1809"/>
                  </a:lnTo>
                  <a:moveTo>
                    <a:pt x="1779" y="2076"/>
                  </a:moveTo>
                  <a:lnTo>
                    <a:pt x="1776" y="2074"/>
                  </a:lnTo>
                  <a:lnTo>
                    <a:pt x="1768" y="2074"/>
                  </a:lnTo>
                  <a:lnTo>
                    <a:pt x="1764" y="2076"/>
                  </a:lnTo>
                  <a:lnTo>
                    <a:pt x="1764" y="2080"/>
                  </a:lnTo>
                  <a:lnTo>
                    <a:pt x="1768" y="2082"/>
                  </a:lnTo>
                  <a:lnTo>
                    <a:pt x="1776" y="2082"/>
                  </a:lnTo>
                  <a:lnTo>
                    <a:pt x="1779" y="2080"/>
                  </a:lnTo>
                  <a:lnTo>
                    <a:pt x="1779" y="2076"/>
                  </a:lnTo>
                  <a:moveTo>
                    <a:pt x="1779" y="2136"/>
                  </a:moveTo>
                  <a:lnTo>
                    <a:pt x="1773" y="2132"/>
                  </a:lnTo>
                  <a:lnTo>
                    <a:pt x="1760" y="2132"/>
                  </a:lnTo>
                  <a:lnTo>
                    <a:pt x="1754" y="2136"/>
                  </a:lnTo>
                  <a:lnTo>
                    <a:pt x="1754" y="2146"/>
                  </a:lnTo>
                  <a:lnTo>
                    <a:pt x="1760" y="2151"/>
                  </a:lnTo>
                  <a:lnTo>
                    <a:pt x="1773" y="2151"/>
                  </a:lnTo>
                  <a:lnTo>
                    <a:pt x="1779" y="2146"/>
                  </a:lnTo>
                  <a:lnTo>
                    <a:pt x="1779" y="2136"/>
                  </a:lnTo>
                  <a:moveTo>
                    <a:pt x="1814" y="2159"/>
                  </a:moveTo>
                  <a:lnTo>
                    <a:pt x="1809" y="2155"/>
                  </a:lnTo>
                  <a:lnTo>
                    <a:pt x="1795" y="2155"/>
                  </a:lnTo>
                  <a:lnTo>
                    <a:pt x="1789" y="2159"/>
                  </a:lnTo>
                  <a:lnTo>
                    <a:pt x="1789" y="2167"/>
                  </a:lnTo>
                  <a:lnTo>
                    <a:pt x="1814" y="2167"/>
                  </a:lnTo>
                  <a:lnTo>
                    <a:pt x="1814" y="2159"/>
                  </a:lnTo>
                  <a:moveTo>
                    <a:pt x="1814" y="2083"/>
                  </a:moveTo>
                  <a:lnTo>
                    <a:pt x="1811" y="2080"/>
                  </a:lnTo>
                  <a:lnTo>
                    <a:pt x="1803" y="2080"/>
                  </a:lnTo>
                  <a:lnTo>
                    <a:pt x="1800" y="2083"/>
                  </a:lnTo>
                  <a:lnTo>
                    <a:pt x="1800" y="2089"/>
                  </a:lnTo>
                  <a:lnTo>
                    <a:pt x="1803" y="2091"/>
                  </a:lnTo>
                  <a:lnTo>
                    <a:pt x="1811" y="2091"/>
                  </a:lnTo>
                  <a:lnTo>
                    <a:pt x="1814" y="2089"/>
                  </a:lnTo>
                  <a:lnTo>
                    <a:pt x="1814" y="2083"/>
                  </a:lnTo>
                  <a:moveTo>
                    <a:pt x="1818" y="2113"/>
                  </a:moveTo>
                  <a:lnTo>
                    <a:pt x="1815" y="2111"/>
                  </a:lnTo>
                  <a:lnTo>
                    <a:pt x="1807" y="2111"/>
                  </a:lnTo>
                  <a:lnTo>
                    <a:pt x="1804" y="2113"/>
                  </a:lnTo>
                  <a:lnTo>
                    <a:pt x="1804" y="2118"/>
                  </a:lnTo>
                  <a:lnTo>
                    <a:pt x="1807" y="2119"/>
                  </a:lnTo>
                  <a:lnTo>
                    <a:pt x="1815" y="2119"/>
                  </a:lnTo>
                  <a:lnTo>
                    <a:pt x="1818" y="2118"/>
                  </a:lnTo>
                  <a:lnTo>
                    <a:pt x="1818" y="2113"/>
                  </a:lnTo>
                  <a:moveTo>
                    <a:pt x="1837" y="2101"/>
                  </a:moveTo>
                  <a:lnTo>
                    <a:pt x="1834" y="2099"/>
                  </a:lnTo>
                  <a:lnTo>
                    <a:pt x="1826" y="2099"/>
                  </a:lnTo>
                  <a:lnTo>
                    <a:pt x="1822" y="2101"/>
                  </a:lnTo>
                  <a:lnTo>
                    <a:pt x="1822" y="2107"/>
                  </a:lnTo>
                  <a:lnTo>
                    <a:pt x="1826" y="2110"/>
                  </a:lnTo>
                  <a:lnTo>
                    <a:pt x="1834" y="2110"/>
                  </a:lnTo>
                  <a:lnTo>
                    <a:pt x="1837" y="2107"/>
                  </a:lnTo>
                  <a:lnTo>
                    <a:pt x="1837" y="2101"/>
                  </a:lnTo>
                  <a:moveTo>
                    <a:pt x="1872" y="2087"/>
                  </a:moveTo>
                  <a:lnTo>
                    <a:pt x="1869" y="2084"/>
                  </a:lnTo>
                  <a:lnTo>
                    <a:pt x="1861" y="2084"/>
                  </a:lnTo>
                  <a:lnTo>
                    <a:pt x="1858" y="2087"/>
                  </a:lnTo>
                  <a:lnTo>
                    <a:pt x="1858" y="2093"/>
                  </a:lnTo>
                  <a:lnTo>
                    <a:pt x="1861" y="2095"/>
                  </a:lnTo>
                  <a:lnTo>
                    <a:pt x="1869" y="2095"/>
                  </a:lnTo>
                  <a:lnTo>
                    <a:pt x="1872" y="2093"/>
                  </a:lnTo>
                  <a:lnTo>
                    <a:pt x="1872" y="2087"/>
                  </a:lnTo>
                  <a:moveTo>
                    <a:pt x="1874" y="2119"/>
                  </a:moveTo>
                  <a:lnTo>
                    <a:pt x="1871" y="2118"/>
                  </a:lnTo>
                  <a:lnTo>
                    <a:pt x="1863" y="2118"/>
                  </a:lnTo>
                  <a:lnTo>
                    <a:pt x="1860" y="2119"/>
                  </a:lnTo>
                  <a:lnTo>
                    <a:pt x="1860" y="2124"/>
                  </a:lnTo>
                  <a:lnTo>
                    <a:pt x="1863" y="2126"/>
                  </a:lnTo>
                  <a:lnTo>
                    <a:pt x="1871" y="2126"/>
                  </a:lnTo>
                  <a:lnTo>
                    <a:pt x="1874" y="2124"/>
                  </a:lnTo>
                  <a:lnTo>
                    <a:pt x="1874" y="2119"/>
                  </a:lnTo>
                  <a:moveTo>
                    <a:pt x="1897" y="2140"/>
                  </a:moveTo>
                  <a:lnTo>
                    <a:pt x="1894" y="2138"/>
                  </a:lnTo>
                  <a:lnTo>
                    <a:pt x="1886" y="2138"/>
                  </a:lnTo>
                  <a:lnTo>
                    <a:pt x="1882" y="2140"/>
                  </a:lnTo>
                  <a:lnTo>
                    <a:pt x="1882" y="2144"/>
                  </a:lnTo>
                  <a:lnTo>
                    <a:pt x="1886" y="2146"/>
                  </a:lnTo>
                  <a:lnTo>
                    <a:pt x="1894" y="2146"/>
                  </a:lnTo>
                  <a:lnTo>
                    <a:pt x="1897" y="2144"/>
                  </a:lnTo>
                  <a:lnTo>
                    <a:pt x="1897" y="2140"/>
                  </a:lnTo>
                  <a:moveTo>
                    <a:pt x="1926" y="578"/>
                  </a:moveTo>
                  <a:lnTo>
                    <a:pt x="1922" y="576"/>
                  </a:lnTo>
                  <a:lnTo>
                    <a:pt x="1914" y="576"/>
                  </a:lnTo>
                  <a:lnTo>
                    <a:pt x="1911" y="578"/>
                  </a:lnTo>
                  <a:lnTo>
                    <a:pt x="1911" y="584"/>
                  </a:lnTo>
                  <a:lnTo>
                    <a:pt x="1914" y="587"/>
                  </a:lnTo>
                  <a:lnTo>
                    <a:pt x="1922" y="587"/>
                  </a:lnTo>
                  <a:lnTo>
                    <a:pt x="1926" y="584"/>
                  </a:lnTo>
                  <a:lnTo>
                    <a:pt x="1926" y="578"/>
                  </a:lnTo>
                  <a:moveTo>
                    <a:pt x="1934" y="2099"/>
                  </a:moveTo>
                  <a:lnTo>
                    <a:pt x="1929" y="2095"/>
                  </a:lnTo>
                  <a:lnTo>
                    <a:pt x="1915" y="2095"/>
                  </a:lnTo>
                  <a:lnTo>
                    <a:pt x="1909" y="2099"/>
                  </a:lnTo>
                  <a:lnTo>
                    <a:pt x="1909" y="2109"/>
                  </a:lnTo>
                  <a:lnTo>
                    <a:pt x="1915" y="2113"/>
                  </a:lnTo>
                  <a:lnTo>
                    <a:pt x="1929" y="2113"/>
                  </a:lnTo>
                  <a:lnTo>
                    <a:pt x="1934" y="2109"/>
                  </a:lnTo>
                  <a:lnTo>
                    <a:pt x="1934" y="2099"/>
                  </a:lnTo>
                  <a:moveTo>
                    <a:pt x="1934" y="2039"/>
                  </a:moveTo>
                  <a:lnTo>
                    <a:pt x="1931" y="2037"/>
                  </a:lnTo>
                  <a:lnTo>
                    <a:pt x="1923" y="2037"/>
                  </a:lnTo>
                  <a:lnTo>
                    <a:pt x="1920" y="2039"/>
                  </a:lnTo>
                  <a:lnTo>
                    <a:pt x="1920" y="2043"/>
                  </a:lnTo>
                  <a:lnTo>
                    <a:pt x="1923" y="2045"/>
                  </a:lnTo>
                  <a:lnTo>
                    <a:pt x="1931" y="2045"/>
                  </a:lnTo>
                  <a:lnTo>
                    <a:pt x="1934" y="2043"/>
                  </a:lnTo>
                  <a:lnTo>
                    <a:pt x="1934" y="2039"/>
                  </a:lnTo>
                  <a:moveTo>
                    <a:pt x="1942" y="2137"/>
                  </a:moveTo>
                  <a:lnTo>
                    <a:pt x="1939" y="2134"/>
                  </a:lnTo>
                  <a:lnTo>
                    <a:pt x="1931" y="2134"/>
                  </a:lnTo>
                  <a:lnTo>
                    <a:pt x="1928" y="2137"/>
                  </a:lnTo>
                  <a:lnTo>
                    <a:pt x="1928" y="2143"/>
                  </a:lnTo>
                  <a:lnTo>
                    <a:pt x="1931" y="2145"/>
                  </a:lnTo>
                  <a:lnTo>
                    <a:pt x="1939" y="2145"/>
                  </a:lnTo>
                  <a:lnTo>
                    <a:pt x="1942" y="2143"/>
                  </a:lnTo>
                  <a:lnTo>
                    <a:pt x="1942" y="2137"/>
                  </a:lnTo>
                  <a:moveTo>
                    <a:pt x="1946" y="83"/>
                  </a:moveTo>
                  <a:lnTo>
                    <a:pt x="1943" y="81"/>
                  </a:lnTo>
                  <a:lnTo>
                    <a:pt x="1935" y="81"/>
                  </a:lnTo>
                  <a:lnTo>
                    <a:pt x="1931" y="83"/>
                  </a:lnTo>
                  <a:lnTo>
                    <a:pt x="1931" y="87"/>
                  </a:lnTo>
                  <a:lnTo>
                    <a:pt x="1935" y="89"/>
                  </a:lnTo>
                  <a:lnTo>
                    <a:pt x="1943" y="89"/>
                  </a:lnTo>
                  <a:lnTo>
                    <a:pt x="1946" y="87"/>
                  </a:lnTo>
                  <a:lnTo>
                    <a:pt x="1946" y="83"/>
                  </a:lnTo>
                  <a:moveTo>
                    <a:pt x="1961" y="504"/>
                  </a:moveTo>
                  <a:lnTo>
                    <a:pt x="1955" y="499"/>
                  </a:lnTo>
                  <a:lnTo>
                    <a:pt x="1942" y="499"/>
                  </a:lnTo>
                  <a:lnTo>
                    <a:pt x="1936" y="504"/>
                  </a:lnTo>
                  <a:lnTo>
                    <a:pt x="1936" y="514"/>
                  </a:lnTo>
                  <a:lnTo>
                    <a:pt x="1942" y="518"/>
                  </a:lnTo>
                  <a:lnTo>
                    <a:pt x="1955" y="518"/>
                  </a:lnTo>
                  <a:lnTo>
                    <a:pt x="1961" y="514"/>
                  </a:lnTo>
                  <a:lnTo>
                    <a:pt x="1961" y="504"/>
                  </a:lnTo>
                  <a:moveTo>
                    <a:pt x="2006" y="2"/>
                  </a:moveTo>
                  <a:lnTo>
                    <a:pt x="2003" y="0"/>
                  </a:lnTo>
                  <a:lnTo>
                    <a:pt x="1995" y="0"/>
                  </a:lnTo>
                  <a:lnTo>
                    <a:pt x="1991" y="2"/>
                  </a:lnTo>
                  <a:lnTo>
                    <a:pt x="1991" y="7"/>
                  </a:lnTo>
                  <a:lnTo>
                    <a:pt x="1995" y="8"/>
                  </a:lnTo>
                  <a:lnTo>
                    <a:pt x="2003" y="8"/>
                  </a:lnTo>
                  <a:lnTo>
                    <a:pt x="2006" y="7"/>
                  </a:lnTo>
                  <a:lnTo>
                    <a:pt x="2006" y="2"/>
                  </a:lnTo>
                  <a:moveTo>
                    <a:pt x="2008" y="1265"/>
                  </a:moveTo>
                  <a:lnTo>
                    <a:pt x="2005" y="1263"/>
                  </a:lnTo>
                  <a:lnTo>
                    <a:pt x="1997" y="1263"/>
                  </a:lnTo>
                  <a:lnTo>
                    <a:pt x="1993" y="1265"/>
                  </a:lnTo>
                  <a:lnTo>
                    <a:pt x="1993" y="1271"/>
                  </a:lnTo>
                  <a:lnTo>
                    <a:pt x="1997" y="1274"/>
                  </a:lnTo>
                  <a:lnTo>
                    <a:pt x="2005" y="1274"/>
                  </a:lnTo>
                  <a:lnTo>
                    <a:pt x="2008" y="1271"/>
                  </a:lnTo>
                  <a:lnTo>
                    <a:pt x="2008" y="1265"/>
                  </a:lnTo>
                  <a:moveTo>
                    <a:pt x="2008" y="107"/>
                  </a:moveTo>
                  <a:lnTo>
                    <a:pt x="2005" y="106"/>
                  </a:lnTo>
                  <a:lnTo>
                    <a:pt x="1997" y="106"/>
                  </a:lnTo>
                  <a:lnTo>
                    <a:pt x="1993" y="107"/>
                  </a:lnTo>
                  <a:lnTo>
                    <a:pt x="1993" y="112"/>
                  </a:lnTo>
                  <a:lnTo>
                    <a:pt x="1997" y="114"/>
                  </a:lnTo>
                  <a:lnTo>
                    <a:pt x="2005" y="114"/>
                  </a:lnTo>
                  <a:lnTo>
                    <a:pt x="2008" y="112"/>
                  </a:lnTo>
                  <a:lnTo>
                    <a:pt x="2008" y="107"/>
                  </a:lnTo>
                  <a:moveTo>
                    <a:pt x="2010" y="1157"/>
                  </a:moveTo>
                  <a:lnTo>
                    <a:pt x="2007" y="1155"/>
                  </a:lnTo>
                  <a:lnTo>
                    <a:pt x="1999" y="1155"/>
                  </a:lnTo>
                  <a:lnTo>
                    <a:pt x="1995" y="1157"/>
                  </a:lnTo>
                  <a:lnTo>
                    <a:pt x="1995" y="1162"/>
                  </a:lnTo>
                  <a:lnTo>
                    <a:pt x="1999" y="1164"/>
                  </a:lnTo>
                  <a:lnTo>
                    <a:pt x="2007" y="1164"/>
                  </a:lnTo>
                  <a:lnTo>
                    <a:pt x="2010" y="1162"/>
                  </a:lnTo>
                  <a:lnTo>
                    <a:pt x="2010" y="1157"/>
                  </a:lnTo>
                  <a:moveTo>
                    <a:pt x="2010" y="1217"/>
                  </a:moveTo>
                  <a:lnTo>
                    <a:pt x="2004" y="1213"/>
                  </a:lnTo>
                  <a:lnTo>
                    <a:pt x="1990" y="1213"/>
                  </a:lnTo>
                  <a:lnTo>
                    <a:pt x="1985" y="1217"/>
                  </a:lnTo>
                  <a:lnTo>
                    <a:pt x="1985" y="1228"/>
                  </a:lnTo>
                  <a:lnTo>
                    <a:pt x="1990" y="1232"/>
                  </a:lnTo>
                  <a:lnTo>
                    <a:pt x="2004" y="1232"/>
                  </a:lnTo>
                  <a:lnTo>
                    <a:pt x="2010" y="1228"/>
                  </a:lnTo>
                  <a:lnTo>
                    <a:pt x="2010" y="1217"/>
                  </a:lnTo>
                  <a:moveTo>
                    <a:pt x="2015" y="580"/>
                  </a:moveTo>
                  <a:lnTo>
                    <a:pt x="2011" y="578"/>
                  </a:lnTo>
                  <a:lnTo>
                    <a:pt x="2003" y="578"/>
                  </a:lnTo>
                  <a:lnTo>
                    <a:pt x="2000" y="580"/>
                  </a:lnTo>
                  <a:lnTo>
                    <a:pt x="2000" y="586"/>
                  </a:lnTo>
                  <a:lnTo>
                    <a:pt x="2003" y="589"/>
                  </a:lnTo>
                  <a:lnTo>
                    <a:pt x="2011" y="589"/>
                  </a:lnTo>
                  <a:lnTo>
                    <a:pt x="2015" y="586"/>
                  </a:lnTo>
                  <a:lnTo>
                    <a:pt x="2015" y="580"/>
                  </a:lnTo>
                  <a:moveTo>
                    <a:pt x="2018" y="1255"/>
                  </a:moveTo>
                  <a:lnTo>
                    <a:pt x="2015" y="1252"/>
                  </a:lnTo>
                  <a:lnTo>
                    <a:pt x="2007" y="1252"/>
                  </a:lnTo>
                  <a:lnTo>
                    <a:pt x="2004" y="1255"/>
                  </a:lnTo>
                  <a:lnTo>
                    <a:pt x="2004" y="1261"/>
                  </a:lnTo>
                  <a:lnTo>
                    <a:pt x="2007" y="1263"/>
                  </a:lnTo>
                  <a:lnTo>
                    <a:pt x="2015" y="1263"/>
                  </a:lnTo>
                  <a:lnTo>
                    <a:pt x="2018" y="1261"/>
                  </a:lnTo>
                  <a:lnTo>
                    <a:pt x="2018" y="1255"/>
                  </a:lnTo>
                  <a:moveTo>
                    <a:pt x="2041" y="85"/>
                  </a:moveTo>
                  <a:lnTo>
                    <a:pt x="2035" y="81"/>
                  </a:lnTo>
                  <a:lnTo>
                    <a:pt x="2022" y="81"/>
                  </a:lnTo>
                  <a:lnTo>
                    <a:pt x="2016" y="85"/>
                  </a:lnTo>
                  <a:lnTo>
                    <a:pt x="2016" y="95"/>
                  </a:lnTo>
                  <a:lnTo>
                    <a:pt x="2022" y="99"/>
                  </a:lnTo>
                  <a:lnTo>
                    <a:pt x="2035" y="99"/>
                  </a:lnTo>
                  <a:lnTo>
                    <a:pt x="2041" y="95"/>
                  </a:lnTo>
                  <a:lnTo>
                    <a:pt x="2041" y="85"/>
                  </a:lnTo>
                  <a:moveTo>
                    <a:pt x="2044" y="642"/>
                  </a:moveTo>
                  <a:lnTo>
                    <a:pt x="2040" y="640"/>
                  </a:lnTo>
                  <a:lnTo>
                    <a:pt x="2032" y="640"/>
                  </a:lnTo>
                  <a:lnTo>
                    <a:pt x="2029" y="642"/>
                  </a:lnTo>
                  <a:lnTo>
                    <a:pt x="2029" y="648"/>
                  </a:lnTo>
                  <a:lnTo>
                    <a:pt x="2032" y="651"/>
                  </a:lnTo>
                  <a:lnTo>
                    <a:pt x="2040" y="651"/>
                  </a:lnTo>
                  <a:lnTo>
                    <a:pt x="2044" y="648"/>
                  </a:lnTo>
                  <a:lnTo>
                    <a:pt x="2044" y="642"/>
                  </a:lnTo>
                  <a:moveTo>
                    <a:pt x="2045" y="1164"/>
                  </a:moveTo>
                  <a:lnTo>
                    <a:pt x="2042" y="1162"/>
                  </a:lnTo>
                  <a:lnTo>
                    <a:pt x="2034" y="1162"/>
                  </a:lnTo>
                  <a:lnTo>
                    <a:pt x="2030" y="1164"/>
                  </a:lnTo>
                  <a:lnTo>
                    <a:pt x="2030" y="1170"/>
                  </a:lnTo>
                  <a:lnTo>
                    <a:pt x="2034" y="1172"/>
                  </a:lnTo>
                  <a:lnTo>
                    <a:pt x="2042" y="1172"/>
                  </a:lnTo>
                  <a:lnTo>
                    <a:pt x="2045" y="1170"/>
                  </a:lnTo>
                  <a:lnTo>
                    <a:pt x="2045" y="1164"/>
                  </a:lnTo>
                  <a:moveTo>
                    <a:pt x="2045" y="1240"/>
                  </a:moveTo>
                  <a:lnTo>
                    <a:pt x="2039" y="1236"/>
                  </a:lnTo>
                  <a:lnTo>
                    <a:pt x="2026" y="1236"/>
                  </a:lnTo>
                  <a:lnTo>
                    <a:pt x="2020" y="1240"/>
                  </a:lnTo>
                  <a:lnTo>
                    <a:pt x="2020" y="1250"/>
                  </a:lnTo>
                  <a:lnTo>
                    <a:pt x="2026" y="1255"/>
                  </a:lnTo>
                  <a:lnTo>
                    <a:pt x="2039" y="1255"/>
                  </a:lnTo>
                  <a:lnTo>
                    <a:pt x="2045" y="1250"/>
                  </a:lnTo>
                  <a:lnTo>
                    <a:pt x="2045" y="1240"/>
                  </a:lnTo>
                  <a:moveTo>
                    <a:pt x="2045" y="39"/>
                  </a:moveTo>
                  <a:lnTo>
                    <a:pt x="2042" y="37"/>
                  </a:lnTo>
                  <a:lnTo>
                    <a:pt x="2034" y="37"/>
                  </a:lnTo>
                  <a:lnTo>
                    <a:pt x="2031" y="39"/>
                  </a:lnTo>
                  <a:lnTo>
                    <a:pt x="2031" y="44"/>
                  </a:lnTo>
                  <a:lnTo>
                    <a:pt x="2034" y="46"/>
                  </a:lnTo>
                  <a:lnTo>
                    <a:pt x="2042" y="46"/>
                  </a:lnTo>
                  <a:lnTo>
                    <a:pt x="2045" y="44"/>
                  </a:lnTo>
                  <a:lnTo>
                    <a:pt x="2045" y="39"/>
                  </a:lnTo>
                  <a:moveTo>
                    <a:pt x="2049" y="1194"/>
                  </a:moveTo>
                  <a:lnTo>
                    <a:pt x="2046" y="1192"/>
                  </a:lnTo>
                  <a:lnTo>
                    <a:pt x="2038" y="1192"/>
                  </a:lnTo>
                  <a:lnTo>
                    <a:pt x="2035" y="1194"/>
                  </a:lnTo>
                  <a:lnTo>
                    <a:pt x="2035" y="1199"/>
                  </a:lnTo>
                  <a:lnTo>
                    <a:pt x="2038" y="1201"/>
                  </a:lnTo>
                  <a:lnTo>
                    <a:pt x="2046" y="1201"/>
                  </a:lnTo>
                  <a:lnTo>
                    <a:pt x="2049" y="1199"/>
                  </a:lnTo>
                  <a:lnTo>
                    <a:pt x="2049" y="1194"/>
                  </a:lnTo>
                  <a:moveTo>
                    <a:pt x="2061" y="1106"/>
                  </a:moveTo>
                  <a:lnTo>
                    <a:pt x="2058" y="1104"/>
                  </a:lnTo>
                  <a:lnTo>
                    <a:pt x="2050" y="1104"/>
                  </a:lnTo>
                  <a:lnTo>
                    <a:pt x="2047" y="1106"/>
                  </a:lnTo>
                  <a:lnTo>
                    <a:pt x="2047" y="1111"/>
                  </a:lnTo>
                  <a:lnTo>
                    <a:pt x="2050" y="1113"/>
                  </a:lnTo>
                  <a:lnTo>
                    <a:pt x="2058" y="1113"/>
                  </a:lnTo>
                  <a:lnTo>
                    <a:pt x="2061" y="1111"/>
                  </a:lnTo>
                  <a:lnTo>
                    <a:pt x="2061" y="1106"/>
                  </a:lnTo>
                  <a:moveTo>
                    <a:pt x="2068" y="1182"/>
                  </a:moveTo>
                  <a:lnTo>
                    <a:pt x="2065" y="1180"/>
                  </a:lnTo>
                  <a:lnTo>
                    <a:pt x="2057" y="1180"/>
                  </a:lnTo>
                  <a:lnTo>
                    <a:pt x="2053" y="1182"/>
                  </a:lnTo>
                  <a:lnTo>
                    <a:pt x="2053" y="1188"/>
                  </a:lnTo>
                  <a:lnTo>
                    <a:pt x="2057" y="1191"/>
                  </a:lnTo>
                  <a:lnTo>
                    <a:pt x="2065" y="1191"/>
                  </a:lnTo>
                  <a:lnTo>
                    <a:pt x="2068" y="1188"/>
                  </a:lnTo>
                  <a:lnTo>
                    <a:pt x="2068" y="1182"/>
                  </a:lnTo>
                  <a:moveTo>
                    <a:pt x="2068" y="27"/>
                  </a:moveTo>
                  <a:lnTo>
                    <a:pt x="2065" y="25"/>
                  </a:lnTo>
                  <a:lnTo>
                    <a:pt x="2057" y="25"/>
                  </a:lnTo>
                  <a:lnTo>
                    <a:pt x="2053" y="27"/>
                  </a:lnTo>
                  <a:lnTo>
                    <a:pt x="2053" y="31"/>
                  </a:lnTo>
                  <a:lnTo>
                    <a:pt x="2057" y="33"/>
                  </a:lnTo>
                  <a:lnTo>
                    <a:pt x="2065" y="33"/>
                  </a:lnTo>
                  <a:lnTo>
                    <a:pt x="2068" y="31"/>
                  </a:lnTo>
                  <a:lnTo>
                    <a:pt x="2068" y="27"/>
                  </a:lnTo>
                  <a:moveTo>
                    <a:pt x="2075" y="617"/>
                  </a:moveTo>
                  <a:lnTo>
                    <a:pt x="2071" y="615"/>
                  </a:lnTo>
                  <a:lnTo>
                    <a:pt x="2063" y="615"/>
                  </a:lnTo>
                  <a:lnTo>
                    <a:pt x="2060" y="617"/>
                  </a:lnTo>
                  <a:lnTo>
                    <a:pt x="2060" y="622"/>
                  </a:lnTo>
                  <a:lnTo>
                    <a:pt x="2063" y="624"/>
                  </a:lnTo>
                  <a:lnTo>
                    <a:pt x="2071" y="624"/>
                  </a:lnTo>
                  <a:lnTo>
                    <a:pt x="2075" y="622"/>
                  </a:lnTo>
                  <a:lnTo>
                    <a:pt x="2075" y="617"/>
                  </a:lnTo>
                  <a:moveTo>
                    <a:pt x="2075" y="498"/>
                  </a:moveTo>
                  <a:lnTo>
                    <a:pt x="2071" y="495"/>
                  </a:lnTo>
                  <a:lnTo>
                    <a:pt x="2063" y="495"/>
                  </a:lnTo>
                  <a:lnTo>
                    <a:pt x="2060" y="498"/>
                  </a:lnTo>
                  <a:lnTo>
                    <a:pt x="2060" y="504"/>
                  </a:lnTo>
                  <a:lnTo>
                    <a:pt x="2063" y="506"/>
                  </a:lnTo>
                  <a:lnTo>
                    <a:pt x="2071" y="506"/>
                  </a:lnTo>
                  <a:lnTo>
                    <a:pt x="2075" y="504"/>
                  </a:lnTo>
                  <a:lnTo>
                    <a:pt x="2075" y="498"/>
                  </a:lnTo>
                  <a:moveTo>
                    <a:pt x="2079" y="568"/>
                  </a:moveTo>
                  <a:lnTo>
                    <a:pt x="2073" y="563"/>
                  </a:lnTo>
                  <a:lnTo>
                    <a:pt x="2060" y="563"/>
                  </a:lnTo>
                  <a:lnTo>
                    <a:pt x="2054" y="568"/>
                  </a:lnTo>
                  <a:lnTo>
                    <a:pt x="2054" y="578"/>
                  </a:lnTo>
                  <a:lnTo>
                    <a:pt x="2060" y="582"/>
                  </a:lnTo>
                  <a:lnTo>
                    <a:pt x="2073" y="582"/>
                  </a:lnTo>
                  <a:lnTo>
                    <a:pt x="2079" y="578"/>
                  </a:lnTo>
                  <a:lnTo>
                    <a:pt x="2079" y="568"/>
                  </a:lnTo>
                  <a:moveTo>
                    <a:pt x="2081" y="541"/>
                  </a:moveTo>
                  <a:lnTo>
                    <a:pt x="2078" y="539"/>
                  </a:lnTo>
                  <a:lnTo>
                    <a:pt x="2070" y="539"/>
                  </a:lnTo>
                  <a:lnTo>
                    <a:pt x="2066" y="541"/>
                  </a:lnTo>
                  <a:lnTo>
                    <a:pt x="2066" y="547"/>
                  </a:lnTo>
                  <a:lnTo>
                    <a:pt x="2070" y="550"/>
                  </a:lnTo>
                  <a:lnTo>
                    <a:pt x="2078" y="550"/>
                  </a:lnTo>
                  <a:lnTo>
                    <a:pt x="2081" y="547"/>
                  </a:lnTo>
                  <a:lnTo>
                    <a:pt x="2081" y="541"/>
                  </a:lnTo>
                  <a:moveTo>
                    <a:pt x="2103" y="1168"/>
                  </a:moveTo>
                  <a:lnTo>
                    <a:pt x="2100" y="1166"/>
                  </a:lnTo>
                  <a:lnTo>
                    <a:pt x="2092" y="1166"/>
                  </a:lnTo>
                  <a:lnTo>
                    <a:pt x="2088" y="1168"/>
                  </a:lnTo>
                  <a:lnTo>
                    <a:pt x="2088" y="1174"/>
                  </a:lnTo>
                  <a:lnTo>
                    <a:pt x="2092" y="1176"/>
                  </a:lnTo>
                  <a:lnTo>
                    <a:pt x="2100" y="1176"/>
                  </a:lnTo>
                  <a:lnTo>
                    <a:pt x="2103" y="1174"/>
                  </a:lnTo>
                  <a:lnTo>
                    <a:pt x="2103" y="1168"/>
                  </a:lnTo>
                  <a:moveTo>
                    <a:pt x="2103" y="110"/>
                  </a:moveTo>
                  <a:lnTo>
                    <a:pt x="2098" y="106"/>
                  </a:lnTo>
                  <a:lnTo>
                    <a:pt x="2084" y="106"/>
                  </a:lnTo>
                  <a:lnTo>
                    <a:pt x="2078" y="110"/>
                  </a:lnTo>
                  <a:lnTo>
                    <a:pt x="2078" y="120"/>
                  </a:lnTo>
                  <a:lnTo>
                    <a:pt x="2084" y="124"/>
                  </a:lnTo>
                  <a:lnTo>
                    <a:pt x="2098" y="124"/>
                  </a:lnTo>
                  <a:lnTo>
                    <a:pt x="2103" y="120"/>
                  </a:lnTo>
                  <a:lnTo>
                    <a:pt x="2103" y="110"/>
                  </a:lnTo>
                  <a:moveTo>
                    <a:pt x="2105" y="1201"/>
                  </a:moveTo>
                  <a:lnTo>
                    <a:pt x="2102" y="1199"/>
                  </a:lnTo>
                  <a:lnTo>
                    <a:pt x="2094" y="1199"/>
                  </a:lnTo>
                  <a:lnTo>
                    <a:pt x="2090" y="1201"/>
                  </a:lnTo>
                  <a:lnTo>
                    <a:pt x="2090" y="1205"/>
                  </a:lnTo>
                  <a:lnTo>
                    <a:pt x="2094" y="1207"/>
                  </a:lnTo>
                  <a:lnTo>
                    <a:pt x="2102" y="1207"/>
                  </a:lnTo>
                  <a:lnTo>
                    <a:pt x="2105" y="1205"/>
                  </a:lnTo>
                  <a:lnTo>
                    <a:pt x="2105" y="1201"/>
                  </a:lnTo>
                  <a:moveTo>
                    <a:pt x="2105" y="1081"/>
                  </a:moveTo>
                  <a:lnTo>
                    <a:pt x="2102" y="1079"/>
                  </a:lnTo>
                  <a:lnTo>
                    <a:pt x="2094" y="1079"/>
                  </a:lnTo>
                  <a:lnTo>
                    <a:pt x="2090" y="1081"/>
                  </a:lnTo>
                  <a:lnTo>
                    <a:pt x="2090" y="1087"/>
                  </a:lnTo>
                  <a:lnTo>
                    <a:pt x="2094" y="1090"/>
                  </a:lnTo>
                  <a:lnTo>
                    <a:pt x="2102" y="1090"/>
                  </a:lnTo>
                  <a:lnTo>
                    <a:pt x="2105" y="1087"/>
                  </a:lnTo>
                  <a:lnTo>
                    <a:pt x="2105" y="1081"/>
                  </a:lnTo>
                  <a:moveTo>
                    <a:pt x="2107" y="64"/>
                  </a:moveTo>
                  <a:lnTo>
                    <a:pt x="2104" y="62"/>
                  </a:lnTo>
                  <a:lnTo>
                    <a:pt x="2102" y="62"/>
                  </a:lnTo>
                  <a:lnTo>
                    <a:pt x="2105" y="60"/>
                  </a:lnTo>
                  <a:lnTo>
                    <a:pt x="2105" y="50"/>
                  </a:lnTo>
                  <a:lnTo>
                    <a:pt x="2100" y="46"/>
                  </a:lnTo>
                  <a:lnTo>
                    <a:pt x="2086" y="46"/>
                  </a:lnTo>
                  <a:lnTo>
                    <a:pt x="2080" y="50"/>
                  </a:lnTo>
                  <a:lnTo>
                    <a:pt x="2080" y="60"/>
                  </a:lnTo>
                  <a:lnTo>
                    <a:pt x="2086" y="64"/>
                  </a:lnTo>
                  <a:lnTo>
                    <a:pt x="2093" y="64"/>
                  </a:lnTo>
                  <a:lnTo>
                    <a:pt x="2093" y="69"/>
                  </a:lnTo>
                  <a:lnTo>
                    <a:pt x="2096" y="70"/>
                  </a:lnTo>
                  <a:lnTo>
                    <a:pt x="2104" y="70"/>
                  </a:lnTo>
                  <a:lnTo>
                    <a:pt x="2107" y="69"/>
                  </a:lnTo>
                  <a:lnTo>
                    <a:pt x="2107" y="64"/>
                  </a:lnTo>
                  <a:moveTo>
                    <a:pt x="2116" y="466"/>
                  </a:moveTo>
                  <a:lnTo>
                    <a:pt x="2110" y="462"/>
                  </a:lnTo>
                  <a:lnTo>
                    <a:pt x="2097" y="462"/>
                  </a:lnTo>
                  <a:lnTo>
                    <a:pt x="2091" y="466"/>
                  </a:lnTo>
                  <a:lnTo>
                    <a:pt x="2091" y="477"/>
                  </a:lnTo>
                  <a:lnTo>
                    <a:pt x="2097" y="481"/>
                  </a:lnTo>
                  <a:lnTo>
                    <a:pt x="2110" y="481"/>
                  </a:lnTo>
                  <a:lnTo>
                    <a:pt x="2116" y="477"/>
                  </a:lnTo>
                  <a:lnTo>
                    <a:pt x="2116" y="466"/>
                  </a:lnTo>
                  <a:moveTo>
                    <a:pt x="2118" y="1049"/>
                  </a:moveTo>
                  <a:lnTo>
                    <a:pt x="2115" y="1047"/>
                  </a:lnTo>
                  <a:lnTo>
                    <a:pt x="2107" y="1047"/>
                  </a:lnTo>
                  <a:lnTo>
                    <a:pt x="2104" y="1049"/>
                  </a:lnTo>
                  <a:lnTo>
                    <a:pt x="2104" y="1053"/>
                  </a:lnTo>
                  <a:lnTo>
                    <a:pt x="2107" y="1055"/>
                  </a:lnTo>
                  <a:lnTo>
                    <a:pt x="2115" y="1055"/>
                  </a:lnTo>
                  <a:lnTo>
                    <a:pt x="2118" y="1053"/>
                  </a:lnTo>
                  <a:lnTo>
                    <a:pt x="2118" y="1049"/>
                  </a:lnTo>
                  <a:moveTo>
                    <a:pt x="2128" y="1221"/>
                  </a:moveTo>
                  <a:lnTo>
                    <a:pt x="2125" y="1219"/>
                  </a:lnTo>
                  <a:lnTo>
                    <a:pt x="2117" y="1219"/>
                  </a:lnTo>
                  <a:lnTo>
                    <a:pt x="2113" y="1221"/>
                  </a:lnTo>
                  <a:lnTo>
                    <a:pt x="2113" y="1226"/>
                  </a:lnTo>
                  <a:lnTo>
                    <a:pt x="2117" y="1228"/>
                  </a:lnTo>
                  <a:lnTo>
                    <a:pt x="2125" y="1228"/>
                  </a:lnTo>
                  <a:lnTo>
                    <a:pt x="2128" y="1226"/>
                  </a:lnTo>
                  <a:lnTo>
                    <a:pt x="2128" y="1221"/>
                  </a:lnTo>
                  <a:moveTo>
                    <a:pt x="2129" y="1123"/>
                  </a:moveTo>
                  <a:lnTo>
                    <a:pt x="2126" y="1121"/>
                  </a:lnTo>
                  <a:lnTo>
                    <a:pt x="2118" y="1121"/>
                  </a:lnTo>
                  <a:lnTo>
                    <a:pt x="2115" y="1123"/>
                  </a:lnTo>
                  <a:lnTo>
                    <a:pt x="2115" y="1129"/>
                  </a:lnTo>
                  <a:lnTo>
                    <a:pt x="2118" y="1132"/>
                  </a:lnTo>
                  <a:lnTo>
                    <a:pt x="2126" y="1132"/>
                  </a:lnTo>
                  <a:lnTo>
                    <a:pt x="2129" y="1129"/>
                  </a:lnTo>
                  <a:lnTo>
                    <a:pt x="2129" y="1123"/>
                  </a:lnTo>
                  <a:moveTo>
                    <a:pt x="2133" y="645"/>
                  </a:moveTo>
                  <a:lnTo>
                    <a:pt x="2129" y="642"/>
                  </a:lnTo>
                  <a:lnTo>
                    <a:pt x="2121" y="642"/>
                  </a:lnTo>
                  <a:lnTo>
                    <a:pt x="2118" y="645"/>
                  </a:lnTo>
                  <a:lnTo>
                    <a:pt x="2118" y="651"/>
                  </a:lnTo>
                  <a:lnTo>
                    <a:pt x="2121" y="653"/>
                  </a:lnTo>
                  <a:lnTo>
                    <a:pt x="2129" y="653"/>
                  </a:lnTo>
                  <a:lnTo>
                    <a:pt x="2133" y="651"/>
                  </a:lnTo>
                  <a:lnTo>
                    <a:pt x="2133" y="645"/>
                  </a:lnTo>
                  <a:moveTo>
                    <a:pt x="2135" y="536"/>
                  </a:moveTo>
                  <a:lnTo>
                    <a:pt x="2131" y="535"/>
                  </a:lnTo>
                  <a:lnTo>
                    <a:pt x="2123" y="535"/>
                  </a:lnTo>
                  <a:lnTo>
                    <a:pt x="2120" y="536"/>
                  </a:lnTo>
                  <a:lnTo>
                    <a:pt x="2120" y="541"/>
                  </a:lnTo>
                  <a:lnTo>
                    <a:pt x="2123" y="543"/>
                  </a:lnTo>
                  <a:lnTo>
                    <a:pt x="2131" y="543"/>
                  </a:lnTo>
                  <a:lnTo>
                    <a:pt x="2135" y="541"/>
                  </a:lnTo>
                  <a:lnTo>
                    <a:pt x="2135" y="536"/>
                  </a:lnTo>
                  <a:moveTo>
                    <a:pt x="2135" y="597"/>
                  </a:moveTo>
                  <a:lnTo>
                    <a:pt x="2129" y="592"/>
                  </a:lnTo>
                  <a:lnTo>
                    <a:pt x="2115" y="592"/>
                  </a:lnTo>
                  <a:lnTo>
                    <a:pt x="2110" y="597"/>
                  </a:lnTo>
                  <a:lnTo>
                    <a:pt x="2110" y="607"/>
                  </a:lnTo>
                  <a:lnTo>
                    <a:pt x="2115" y="611"/>
                  </a:lnTo>
                  <a:lnTo>
                    <a:pt x="2129" y="611"/>
                  </a:lnTo>
                  <a:lnTo>
                    <a:pt x="2135" y="607"/>
                  </a:lnTo>
                  <a:lnTo>
                    <a:pt x="2135" y="597"/>
                  </a:lnTo>
                  <a:moveTo>
                    <a:pt x="2143" y="634"/>
                  </a:moveTo>
                  <a:lnTo>
                    <a:pt x="2140" y="632"/>
                  </a:lnTo>
                  <a:lnTo>
                    <a:pt x="2132" y="632"/>
                  </a:lnTo>
                  <a:lnTo>
                    <a:pt x="2128" y="634"/>
                  </a:lnTo>
                  <a:lnTo>
                    <a:pt x="2128" y="640"/>
                  </a:lnTo>
                  <a:lnTo>
                    <a:pt x="2132" y="643"/>
                  </a:lnTo>
                  <a:lnTo>
                    <a:pt x="2140" y="643"/>
                  </a:lnTo>
                  <a:lnTo>
                    <a:pt x="2143" y="640"/>
                  </a:lnTo>
                  <a:lnTo>
                    <a:pt x="2143" y="634"/>
                  </a:lnTo>
                  <a:moveTo>
                    <a:pt x="2148" y="1164"/>
                  </a:moveTo>
                  <a:lnTo>
                    <a:pt x="2142" y="1160"/>
                  </a:lnTo>
                  <a:lnTo>
                    <a:pt x="2129" y="1160"/>
                  </a:lnTo>
                  <a:lnTo>
                    <a:pt x="2123" y="1164"/>
                  </a:lnTo>
                  <a:lnTo>
                    <a:pt x="2123" y="1175"/>
                  </a:lnTo>
                  <a:lnTo>
                    <a:pt x="2129" y="1179"/>
                  </a:lnTo>
                  <a:lnTo>
                    <a:pt x="2142" y="1179"/>
                  </a:lnTo>
                  <a:lnTo>
                    <a:pt x="2148" y="1175"/>
                  </a:lnTo>
                  <a:lnTo>
                    <a:pt x="2148" y="1164"/>
                  </a:lnTo>
                  <a:moveTo>
                    <a:pt x="2156" y="1109"/>
                  </a:moveTo>
                  <a:lnTo>
                    <a:pt x="2151" y="1104"/>
                  </a:lnTo>
                  <a:lnTo>
                    <a:pt x="2137" y="1104"/>
                  </a:lnTo>
                  <a:lnTo>
                    <a:pt x="2131" y="1109"/>
                  </a:lnTo>
                  <a:lnTo>
                    <a:pt x="2131" y="1119"/>
                  </a:lnTo>
                  <a:lnTo>
                    <a:pt x="2137" y="1123"/>
                  </a:lnTo>
                  <a:lnTo>
                    <a:pt x="2151" y="1123"/>
                  </a:lnTo>
                  <a:lnTo>
                    <a:pt x="2156" y="1119"/>
                  </a:lnTo>
                  <a:lnTo>
                    <a:pt x="2156" y="1109"/>
                  </a:lnTo>
                  <a:moveTo>
                    <a:pt x="2161" y="675"/>
                  </a:moveTo>
                  <a:lnTo>
                    <a:pt x="2156" y="671"/>
                  </a:lnTo>
                  <a:lnTo>
                    <a:pt x="2142" y="671"/>
                  </a:lnTo>
                  <a:lnTo>
                    <a:pt x="2137" y="675"/>
                  </a:lnTo>
                  <a:lnTo>
                    <a:pt x="2137" y="686"/>
                  </a:lnTo>
                  <a:lnTo>
                    <a:pt x="2142" y="690"/>
                  </a:lnTo>
                  <a:lnTo>
                    <a:pt x="2156" y="690"/>
                  </a:lnTo>
                  <a:lnTo>
                    <a:pt x="2161" y="686"/>
                  </a:lnTo>
                  <a:lnTo>
                    <a:pt x="2161" y="675"/>
                  </a:lnTo>
                  <a:moveTo>
                    <a:pt x="2170" y="619"/>
                  </a:moveTo>
                  <a:lnTo>
                    <a:pt x="2164" y="615"/>
                  </a:lnTo>
                  <a:lnTo>
                    <a:pt x="2150" y="615"/>
                  </a:lnTo>
                  <a:lnTo>
                    <a:pt x="2145" y="619"/>
                  </a:lnTo>
                  <a:lnTo>
                    <a:pt x="2145" y="630"/>
                  </a:lnTo>
                  <a:lnTo>
                    <a:pt x="2150" y="634"/>
                  </a:lnTo>
                  <a:lnTo>
                    <a:pt x="2164" y="634"/>
                  </a:lnTo>
                  <a:lnTo>
                    <a:pt x="2170" y="630"/>
                  </a:lnTo>
                  <a:lnTo>
                    <a:pt x="2170" y="619"/>
                  </a:lnTo>
                  <a:moveTo>
                    <a:pt x="2170" y="543"/>
                  </a:moveTo>
                  <a:lnTo>
                    <a:pt x="2167" y="541"/>
                  </a:lnTo>
                  <a:lnTo>
                    <a:pt x="2159" y="541"/>
                  </a:lnTo>
                  <a:lnTo>
                    <a:pt x="2155" y="543"/>
                  </a:lnTo>
                  <a:lnTo>
                    <a:pt x="2155" y="549"/>
                  </a:lnTo>
                  <a:lnTo>
                    <a:pt x="2159" y="552"/>
                  </a:lnTo>
                  <a:lnTo>
                    <a:pt x="2167" y="552"/>
                  </a:lnTo>
                  <a:lnTo>
                    <a:pt x="2170" y="549"/>
                  </a:lnTo>
                  <a:lnTo>
                    <a:pt x="2170" y="543"/>
                  </a:lnTo>
                  <a:moveTo>
                    <a:pt x="2174" y="574"/>
                  </a:moveTo>
                  <a:lnTo>
                    <a:pt x="2171" y="572"/>
                  </a:lnTo>
                  <a:lnTo>
                    <a:pt x="2163" y="572"/>
                  </a:lnTo>
                  <a:lnTo>
                    <a:pt x="2159" y="574"/>
                  </a:lnTo>
                  <a:lnTo>
                    <a:pt x="2159" y="578"/>
                  </a:lnTo>
                  <a:lnTo>
                    <a:pt x="2163" y="580"/>
                  </a:lnTo>
                  <a:lnTo>
                    <a:pt x="2171" y="580"/>
                  </a:lnTo>
                  <a:lnTo>
                    <a:pt x="2174" y="578"/>
                  </a:lnTo>
                  <a:lnTo>
                    <a:pt x="2174" y="574"/>
                  </a:lnTo>
                  <a:moveTo>
                    <a:pt x="2187" y="1066"/>
                  </a:moveTo>
                  <a:lnTo>
                    <a:pt x="2183" y="1064"/>
                  </a:lnTo>
                  <a:lnTo>
                    <a:pt x="2175" y="1064"/>
                  </a:lnTo>
                  <a:lnTo>
                    <a:pt x="2172" y="1066"/>
                  </a:lnTo>
                  <a:lnTo>
                    <a:pt x="2172" y="1072"/>
                  </a:lnTo>
                  <a:lnTo>
                    <a:pt x="2175" y="1074"/>
                  </a:lnTo>
                  <a:lnTo>
                    <a:pt x="2183" y="1074"/>
                  </a:lnTo>
                  <a:lnTo>
                    <a:pt x="2187" y="1072"/>
                  </a:lnTo>
                  <a:lnTo>
                    <a:pt x="2187" y="1066"/>
                  </a:lnTo>
                  <a:moveTo>
                    <a:pt x="2193" y="681"/>
                  </a:moveTo>
                  <a:lnTo>
                    <a:pt x="2189" y="679"/>
                  </a:lnTo>
                  <a:lnTo>
                    <a:pt x="2181" y="679"/>
                  </a:lnTo>
                  <a:lnTo>
                    <a:pt x="2178" y="681"/>
                  </a:lnTo>
                  <a:lnTo>
                    <a:pt x="2178" y="686"/>
                  </a:lnTo>
                  <a:lnTo>
                    <a:pt x="2181" y="688"/>
                  </a:lnTo>
                  <a:lnTo>
                    <a:pt x="2189" y="688"/>
                  </a:lnTo>
                  <a:lnTo>
                    <a:pt x="2193" y="686"/>
                  </a:lnTo>
                  <a:lnTo>
                    <a:pt x="2193" y="681"/>
                  </a:lnTo>
                  <a:moveTo>
                    <a:pt x="2193" y="562"/>
                  </a:moveTo>
                  <a:lnTo>
                    <a:pt x="2189" y="559"/>
                  </a:lnTo>
                  <a:lnTo>
                    <a:pt x="2181" y="559"/>
                  </a:lnTo>
                  <a:lnTo>
                    <a:pt x="2178" y="562"/>
                  </a:lnTo>
                  <a:lnTo>
                    <a:pt x="2178" y="568"/>
                  </a:lnTo>
                  <a:lnTo>
                    <a:pt x="2181" y="570"/>
                  </a:lnTo>
                  <a:lnTo>
                    <a:pt x="2189" y="570"/>
                  </a:lnTo>
                  <a:lnTo>
                    <a:pt x="2193" y="568"/>
                  </a:lnTo>
                  <a:lnTo>
                    <a:pt x="2193" y="562"/>
                  </a:lnTo>
                  <a:moveTo>
                    <a:pt x="2205" y="1107"/>
                  </a:moveTo>
                  <a:lnTo>
                    <a:pt x="2200" y="1103"/>
                  </a:lnTo>
                  <a:lnTo>
                    <a:pt x="2186" y="1103"/>
                  </a:lnTo>
                  <a:lnTo>
                    <a:pt x="2180" y="1107"/>
                  </a:lnTo>
                  <a:lnTo>
                    <a:pt x="2180" y="1117"/>
                  </a:lnTo>
                  <a:lnTo>
                    <a:pt x="2186" y="1122"/>
                  </a:lnTo>
                  <a:lnTo>
                    <a:pt x="2200" y="1122"/>
                  </a:lnTo>
                  <a:lnTo>
                    <a:pt x="2205" y="1117"/>
                  </a:lnTo>
                  <a:lnTo>
                    <a:pt x="2205" y="1107"/>
                  </a:lnTo>
                  <a:moveTo>
                    <a:pt x="2214" y="1051"/>
                  </a:moveTo>
                  <a:lnTo>
                    <a:pt x="2208" y="1047"/>
                  </a:lnTo>
                  <a:lnTo>
                    <a:pt x="2194" y="1047"/>
                  </a:lnTo>
                  <a:lnTo>
                    <a:pt x="2189" y="1051"/>
                  </a:lnTo>
                  <a:lnTo>
                    <a:pt x="2189" y="1061"/>
                  </a:lnTo>
                  <a:lnTo>
                    <a:pt x="2194" y="1066"/>
                  </a:lnTo>
                  <a:lnTo>
                    <a:pt x="2208" y="1066"/>
                  </a:lnTo>
                  <a:lnTo>
                    <a:pt x="2214" y="1061"/>
                  </a:lnTo>
                  <a:lnTo>
                    <a:pt x="2214" y="1051"/>
                  </a:lnTo>
                  <a:moveTo>
                    <a:pt x="2228" y="547"/>
                  </a:moveTo>
                  <a:lnTo>
                    <a:pt x="2224" y="545"/>
                  </a:lnTo>
                  <a:lnTo>
                    <a:pt x="2216" y="545"/>
                  </a:lnTo>
                  <a:lnTo>
                    <a:pt x="2213" y="547"/>
                  </a:lnTo>
                  <a:lnTo>
                    <a:pt x="2213" y="553"/>
                  </a:lnTo>
                  <a:lnTo>
                    <a:pt x="2216" y="556"/>
                  </a:lnTo>
                  <a:lnTo>
                    <a:pt x="2224" y="556"/>
                  </a:lnTo>
                  <a:lnTo>
                    <a:pt x="2228" y="553"/>
                  </a:lnTo>
                  <a:lnTo>
                    <a:pt x="2228" y="547"/>
                  </a:lnTo>
                  <a:moveTo>
                    <a:pt x="2230" y="580"/>
                  </a:moveTo>
                  <a:lnTo>
                    <a:pt x="2227" y="578"/>
                  </a:lnTo>
                  <a:lnTo>
                    <a:pt x="2219" y="578"/>
                  </a:lnTo>
                  <a:lnTo>
                    <a:pt x="2215" y="580"/>
                  </a:lnTo>
                  <a:lnTo>
                    <a:pt x="2215" y="585"/>
                  </a:lnTo>
                  <a:lnTo>
                    <a:pt x="2219" y="586"/>
                  </a:lnTo>
                  <a:lnTo>
                    <a:pt x="2227" y="586"/>
                  </a:lnTo>
                  <a:lnTo>
                    <a:pt x="2230" y="585"/>
                  </a:lnTo>
                  <a:lnTo>
                    <a:pt x="2230" y="580"/>
                  </a:lnTo>
                  <a:moveTo>
                    <a:pt x="2230" y="461"/>
                  </a:moveTo>
                  <a:lnTo>
                    <a:pt x="2227" y="458"/>
                  </a:lnTo>
                  <a:lnTo>
                    <a:pt x="2219" y="458"/>
                  </a:lnTo>
                  <a:lnTo>
                    <a:pt x="2215" y="461"/>
                  </a:lnTo>
                  <a:lnTo>
                    <a:pt x="2215" y="467"/>
                  </a:lnTo>
                  <a:lnTo>
                    <a:pt x="2219" y="469"/>
                  </a:lnTo>
                  <a:lnTo>
                    <a:pt x="2227" y="469"/>
                  </a:lnTo>
                  <a:lnTo>
                    <a:pt x="2230" y="467"/>
                  </a:lnTo>
                  <a:lnTo>
                    <a:pt x="2230" y="461"/>
                  </a:lnTo>
                  <a:moveTo>
                    <a:pt x="2253" y="601"/>
                  </a:moveTo>
                  <a:lnTo>
                    <a:pt x="2249" y="599"/>
                  </a:lnTo>
                  <a:lnTo>
                    <a:pt x="2241" y="599"/>
                  </a:lnTo>
                  <a:lnTo>
                    <a:pt x="2238" y="601"/>
                  </a:lnTo>
                  <a:lnTo>
                    <a:pt x="2238" y="605"/>
                  </a:lnTo>
                  <a:lnTo>
                    <a:pt x="2241" y="607"/>
                  </a:lnTo>
                  <a:lnTo>
                    <a:pt x="2249" y="607"/>
                  </a:lnTo>
                  <a:lnTo>
                    <a:pt x="2253" y="605"/>
                  </a:lnTo>
                  <a:lnTo>
                    <a:pt x="2253" y="601"/>
                  </a:lnTo>
                  <a:moveTo>
                    <a:pt x="2253" y="661"/>
                  </a:moveTo>
                  <a:lnTo>
                    <a:pt x="2247" y="657"/>
                  </a:lnTo>
                  <a:lnTo>
                    <a:pt x="2233" y="657"/>
                  </a:lnTo>
                  <a:lnTo>
                    <a:pt x="2228" y="661"/>
                  </a:lnTo>
                  <a:lnTo>
                    <a:pt x="2228" y="671"/>
                  </a:lnTo>
                  <a:lnTo>
                    <a:pt x="2233" y="675"/>
                  </a:lnTo>
                  <a:lnTo>
                    <a:pt x="2247" y="675"/>
                  </a:lnTo>
                  <a:lnTo>
                    <a:pt x="2253" y="671"/>
                  </a:lnTo>
                  <a:lnTo>
                    <a:pt x="2253" y="661"/>
                  </a:lnTo>
                  <a:moveTo>
                    <a:pt x="2261" y="698"/>
                  </a:moveTo>
                  <a:lnTo>
                    <a:pt x="2258" y="696"/>
                  </a:lnTo>
                  <a:lnTo>
                    <a:pt x="2250" y="696"/>
                  </a:lnTo>
                  <a:lnTo>
                    <a:pt x="2246" y="698"/>
                  </a:lnTo>
                  <a:lnTo>
                    <a:pt x="2246" y="704"/>
                  </a:lnTo>
                  <a:lnTo>
                    <a:pt x="2250" y="707"/>
                  </a:lnTo>
                  <a:lnTo>
                    <a:pt x="2258" y="707"/>
                  </a:lnTo>
                  <a:lnTo>
                    <a:pt x="2261" y="704"/>
                  </a:lnTo>
                  <a:lnTo>
                    <a:pt x="2261" y="698"/>
                  </a:lnTo>
                  <a:moveTo>
                    <a:pt x="2280" y="739"/>
                  </a:moveTo>
                  <a:lnTo>
                    <a:pt x="2274" y="735"/>
                  </a:lnTo>
                  <a:lnTo>
                    <a:pt x="2260" y="735"/>
                  </a:lnTo>
                  <a:lnTo>
                    <a:pt x="2255" y="739"/>
                  </a:lnTo>
                  <a:lnTo>
                    <a:pt x="2255" y="750"/>
                  </a:lnTo>
                  <a:lnTo>
                    <a:pt x="2260" y="754"/>
                  </a:lnTo>
                  <a:lnTo>
                    <a:pt x="2274" y="754"/>
                  </a:lnTo>
                  <a:lnTo>
                    <a:pt x="2280" y="750"/>
                  </a:lnTo>
                  <a:lnTo>
                    <a:pt x="2280" y="739"/>
                  </a:lnTo>
                  <a:moveTo>
                    <a:pt x="2288" y="684"/>
                  </a:moveTo>
                  <a:lnTo>
                    <a:pt x="2282" y="679"/>
                  </a:lnTo>
                  <a:lnTo>
                    <a:pt x="2269" y="679"/>
                  </a:lnTo>
                  <a:lnTo>
                    <a:pt x="2263" y="684"/>
                  </a:lnTo>
                  <a:lnTo>
                    <a:pt x="2263" y="694"/>
                  </a:lnTo>
                  <a:lnTo>
                    <a:pt x="2269" y="698"/>
                  </a:lnTo>
                  <a:lnTo>
                    <a:pt x="2282" y="698"/>
                  </a:lnTo>
                  <a:lnTo>
                    <a:pt x="2288" y="694"/>
                  </a:lnTo>
                  <a:lnTo>
                    <a:pt x="2288" y="684"/>
                  </a:lnTo>
                  <a:moveTo>
                    <a:pt x="2290" y="560"/>
                  </a:moveTo>
                  <a:lnTo>
                    <a:pt x="2284" y="555"/>
                  </a:lnTo>
                  <a:lnTo>
                    <a:pt x="2270" y="555"/>
                  </a:lnTo>
                  <a:lnTo>
                    <a:pt x="2265" y="560"/>
                  </a:lnTo>
                  <a:lnTo>
                    <a:pt x="2265" y="570"/>
                  </a:lnTo>
                  <a:lnTo>
                    <a:pt x="2270" y="574"/>
                  </a:lnTo>
                  <a:lnTo>
                    <a:pt x="2284" y="574"/>
                  </a:lnTo>
                  <a:lnTo>
                    <a:pt x="2290" y="570"/>
                  </a:lnTo>
                  <a:lnTo>
                    <a:pt x="2290" y="560"/>
                  </a:lnTo>
                  <a:moveTo>
                    <a:pt x="2290" y="499"/>
                  </a:moveTo>
                  <a:lnTo>
                    <a:pt x="2287" y="497"/>
                  </a:lnTo>
                  <a:lnTo>
                    <a:pt x="2279" y="497"/>
                  </a:lnTo>
                  <a:lnTo>
                    <a:pt x="2275" y="499"/>
                  </a:lnTo>
                  <a:lnTo>
                    <a:pt x="2275" y="504"/>
                  </a:lnTo>
                  <a:lnTo>
                    <a:pt x="2279" y="506"/>
                  </a:lnTo>
                  <a:lnTo>
                    <a:pt x="2287" y="506"/>
                  </a:lnTo>
                  <a:lnTo>
                    <a:pt x="2290" y="504"/>
                  </a:lnTo>
                  <a:lnTo>
                    <a:pt x="2290" y="499"/>
                  </a:lnTo>
                  <a:moveTo>
                    <a:pt x="2298" y="597"/>
                  </a:moveTo>
                  <a:lnTo>
                    <a:pt x="2295" y="595"/>
                  </a:lnTo>
                  <a:lnTo>
                    <a:pt x="2287" y="595"/>
                  </a:lnTo>
                  <a:lnTo>
                    <a:pt x="2284" y="597"/>
                  </a:lnTo>
                  <a:lnTo>
                    <a:pt x="2284" y="603"/>
                  </a:lnTo>
                  <a:lnTo>
                    <a:pt x="2287" y="606"/>
                  </a:lnTo>
                  <a:lnTo>
                    <a:pt x="2295" y="606"/>
                  </a:lnTo>
                  <a:lnTo>
                    <a:pt x="2298" y="603"/>
                  </a:lnTo>
                  <a:lnTo>
                    <a:pt x="2298" y="597"/>
                  </a:lnTo>
                  <a:moveTo>
                    <a:pt x="2317" y="638"/>
                  </a:moveTo>
                  <a:lnTo>
                    <a:pt x="2311" y="634"/>
                  </a:lnTo>
                  <a:lnTo>
                    <a:pt x="2297" y="634"/>
                  </a:lnTo>
                  <a:lnTo>
                    <a:pt x="2292" y="638"/>
                  </a:lnTo>
                  <a:lnTo>
                    <a:pt x="2289" y="636"/>
                  </a:lnTo>
                  <a:lnTo>
                    <a:pt x="2281" y="636"/>
                  </a:lnTo>
                  <a:lnTo>
                    <a:pt x="2277" y="638"/>
                  </a:lnTo>
                  <a:lnTo>
                    <a:pt x="2277" y="642"/>
                  </a:lnTo>
                  <a:lnTo>
                    <a:pt x="2281" y="644"/>
                  </a:lnTo>
                  <a:lnTo>
                    <a:pt x="2289" y="644"/>
                  </a:lnTo>
                  <a:lnTo>
                    <a:pt x="2292" y="642"/>
                  </a:lnTo>
                  <a:lnTo>
                    <a:pt x="2292" y="648"/>
                  </a:lnTo>
                  <a:lnTo>
                    <a:pt x="2297" y="653"/>
                  </a:lnTo>
                  <a:lnTo>
                    <a:pt x="2311" y="653"/>
                  </a:lnTo>
                  <a:lnTo>
                    <a:pt x="2317" y="648"/>
                  </a:lnTo>
                  <a:lnTo>
                    <a:pt x="2317" y="638"/>
                  </a:lnTo>
                  <a:moveTo>
                    <a:pt x="2324" y="1847"/>
                  </a:moveTo>
                  <a:lnTo>
                    <a:pt x="2320" y="1844"/>
                  </a:lnTo>
                  <a:lnTo>
                    <a:pt x="2312" y="1844"/>
                  </a:lnTo>
                  <a:lnTo>
                    <a:pt x="2309" y="1847"/>
                  </a:lnTo>
                  <a:lnTo>
                    <a:pt x="2309" y="1853"/>
                  </a:lnTo>
                  <a:lnTo>
                    <a:pt x="2312" y="1855"/>
                  </a:lnTo>
                  <a:lnTo>
                    <a:pt x="2320" y="1855"/>
                  </a:lnTo>
                  <a:lnTo>
                    <a:pt x="2324" y="1853"/>
                  </a:lnTo>
                  <a:lnTo>
                    <a:pt x="2324" y="1847"/>
                  </a:lnTo>
                  <a:moveTo>
                    <a:pt x="2325" y="582"/>
                  </a:moveTo>
                  <a:lnTo>
                    <a:pt x="2319" y="578"/>
                  </a:lnTo>
                  <a:lnTo>
                    <a:pt x="2306" y="578"/>
                  </a:lnTo>
                  <a:lnTo>
                    <a:pt x="2300" y="582"/>
                  </a:lnTo>
                  <a:lnTo>
                    <a:pt x="2300" y="593"/>
                  </a:lnTo>
                  <a:lnTo>
                    <a:pt x="2306" y="597"/>
                  </a:lnTo>
                  <a:lnTo>
                    <a:pt x="2319" y="597"/>
                  </a:lnTo>
                  <a:lnTo>
                    <a:pt x="2325" y="593"/>
                  </a:lnTo>
                  <a:lnTo>
                    <a:pt x="2325" y="582"/>
                  </a:lnTo>
                  <a:moveTo>
                    <a:pt x="2329" y="537"/>
                  </a:moveTo>
                  <a:lnTo>
                    <a:pt x="2326" y="535"/>
                  </a:lnTo>
                  <a:lnTo>
                    <a:pt x="2318" y="535"/>
                  </a:lnTo>
                  <a:lnTo>
                    <a:pt x="2315" y="537"/>
                  </a:lnTo>
                  <a:lnTo>
                    <a:pt x="2315" y="541"/>
                  </a:lnTo>
                  <a:lnTo>
                    <a:pt x="2318" y="543"/>
                  </a:lnTo>
                  <a:lnTo>
                    <a:pt x="2326" y="543"/>
                  </a:lnTo>
                  <a:lnTo>
                    <a:pt x="2329" y="541"/>
                  </a:lnTo>
                  <a:lnTo>
                    <a:pt x="2329" y="537"/>
                  </a:lnTo>
                  <a:moveTo>
                    <a:pt x="2346" y="611"/>
                  </a:moveTo>
                  <a:lnTo>
                    <a:pt x="2342" y="609"/>
                  </a:lnTo>
                  <a:lnTo>
                    <a:pt x="2334" y="609"/>
                  </a:lnTo>
                  <a:lnTo>
                    <a:pt x="2331" y="611"/>
                  </a:lnTo>
                  <a:lnTo>
                    <a:pt x="2331" y="617"/>
                  </a:lnTo>
                  <a:lnTo>
                    <a:pt x="2334" y="620"/>
                  </a:lnTo>
                  <a:lnTo>
                    <a:pt x="2342" y="620"/>
                  </a:lnTo>
                  <a:lnTo>
                    <a:pt x="2346" y="617"/>
                  </a:lnTo>
                  <a:lnTo>
                    <a:pt x="2346" y="611"/>
                  </a:lnTo>
                  <a:moveTo>
                    <a:pt x="2377" y="1842"/>
                  </a:moveTo>
                  <a:lnTo>
                    <a:pt x="2374" y="1840"/>
                  </a:lnTo>
                  <a:lnTo>
                    <a:pt x="2366" y="1840"/>
                  </a:lnTo>
                  <a:lnTo>
                    <a:pt x="2363" y="1842"/>
                  </a:lnTo>
                  <a:lnTo>
                    <a:pt x="2363" y="1846"/>
                  </a:lnTo>
                  <a:lnTo>
                    <a:pt x="2366" y="1848"/>
                  </a:lnTo>
                  <a:lnTo>
                    <a:pt x="2374" y="1848"/>
                  </a:lnTo>
                  <a:lnTo>
                    <a:pt x="2377" y="1846"/>
                  </a:lnTo>
                  <a:lnTo>
                    <a:pt x="2377" y="1842"/>
                  </a:lnTo>
                  <a:moveTo>
                    <a:pt x="2377" y="1902"/>
                  </a:moveTo>
                  <a:lnTo>
                    <a:pt x="2372" y="1898"/>
                  </a:lnTo>
                  <a:lnTo>
                    <a:pt x="2358" y="1898"/>
                  </a:lnTo>
                  <a:lnTo>
                    <a:pt x="2353" y="1902"/>
                  </a:lnTo>
                  <a:lnTo>
                    <a:pt x="2353" y="1912"/>
                  </a:lnTo>
                  <a:lnTo>
                    <a:pt x="2358" y="1917"/>
                  </a:lnTo>
                  <a:lnTo>
                    <a:pt x="2372" y="1917"/>
                  </a:lnTo>
                  <a:lnTo>
                    <a:pt x="2377" y="1912"/>
                  </a:lnTo>
                  <a:lnTo>
                    <a:pt x="2377" y="1902"/>
                  </a:lnTo>
                  <a:moveTo>
                    <a:pt x="2383" y="510"/>
                  </a:moveTo>
                  <a:lnTo>
                    <a:pt x="2380" y="508"/>
                  </a:lnTo>
                  <a:lnTo>
                    <a:pt x="2372" y="508"/>
                  </a:lnTo>
                  <a:lnTo>
                    <a:pt x="2368" y="510"/>
                  </a:lnTo>
                  <a:lnTo>
                    <a:pt x="2368" y="516"/>
                  </a:lnTo>
                  <a:lnTo>
                    <a:pt x="2372" y="519"/>
                  </a:lnTo>
                  <a:lnTo>
                    <a:pt x="2380" y="519"/>
                  </a:lnTo>
                  <a:lnTo>
                    <a:pt x="2383" y="516"/>
                  </a:lnTo>
                  <a:lnTo>
                    <a:pt x="2383" y="510"/>
                  </a:lnTo>
                  <a:moveTo>
                    <a:pt x="2413" y="1925"/>
                  </a:moveTo>
                  <a:lnTo>
                    <a:pt x="2407" y="1921"/>
                  </a:lnTo>
                  <a:lnTo>
                    <a:pt x="2393" y="1921"/>
                  </a:lnTo>
                  <a:lnTo>
                    <a:pt x="2388" y="1925"/>
                  </a:lnTo>
                  <a:lnTo>
                    <a:pt x="2388" y="1935"/>
                  </a:lnTo>
                  <a:lnTo>
                    <a:pt x="2393" y="1939"/>
                  </a:lnTo>
                  <a:lnTo>
                    <a:pt x="2407" y="1939"/>
                  </a:lnTo>
                  <a:lnTo>
                    <a:pt x="2413" y="1935"/>
                  </a:lnTo>
                  <a:lnTo>
                    <a:pt x="2413" y="1925"/>
                  </a:lnTo>
                  <a:moveTo>
                    <a:pt x="2413" y="1849"/>
                  </a:moveTo>
                  <a:lnTo>
                    <a:pt x="2409" y="1846"/>
                  </a:lnTo>
                  <a:lnTo>
                    <a:pt x="2401" y="1846"/>
                  </a:lnTo>
                  <a:lnTo>
                    <a:pt x="2398" y="1849"/>
                  </a:lnTo>
                  <a:lnTo>
                    <a:pt x="2398" y="1855"/>
                  </a:lnTo>
                  <a:lnTo>
                    <a:pt x="2401" y="1857"/>
                  </a:lnTo>
                  <a:lnTo>
                    <a:pt x="2409" y="1857"/>
                  </a:lnTo>
                  <a:lnTo>
                    <a:pt x="2413" y="1855"/>
                  </a:lnTo>
                  <a:lnTo>
                    <a:pt x="2413" y="1849"/>
                  </a:lnTo>
                  <a:moveTo>
                    <a:pt x="2417" y="1879"/>
                  </a:moveTo>
                  <a:lnTo>
                    <a:pt x="2414" y="1877"/>
                  </a:lnTo>
                  <a:lnTo>
                    <a:pt x="2406" y="1877"/>
                  </a:lnTo>
                  <a:lnTo>
                    <a:pt x="2402" y="1879"/>
                  </a:lnTo>
                  <a:lnTo>
                    <a:pt x="2402" y="1884"/>
                  </a:lnTo>
                  <a:lnTo>
                    <a:pt x="2406" y="1886"/>
                  </a:lnTo>
                  <a:lnTo>
                    <a:pt x="2414" y="1886"/>
                  </a:lnTo>
                  <a:lnTo>
                    <a:pt x="2417" y="1884"/>
                  </a:lnTo>
                  <a:lnTo>
                    <a:pt x="2417" y="1879"/>
                  </a:lnTo>
                  <a:moveTo>
                    <a:pt x="2436" y="1867"/>
                  </a:moveTo>
                  <a:lnTo>
                    <a:pt x="2432" y="1865"/>
                  </a:lnTo>
                  <a:lnTo>
                    <a:pt x="2424" y="1865"/>
                  </a:lnTo>
                  <a:lnTo>
                    <a:pt x="2421" y="1867"/>
                  </a:lnTo>
                  <a:lnTo>
                    <a:pt x="2421" y="1873"/>
                  </a:lnTo>
                  <a:lnTo>
                    <a:pt x="2424" y="1876"/>
                  </a:lnTo>
                  <a:lnTo>
                    <a:pt x="2432" y="1876"/>
                  </a:lnTo>
                  <a:lnTo>
                    <a:pt x="2436" y="1873"/>
                  </a:lnTo>
                  <a:lnTo>
                    <a:pt x="2436" y="1867"/>
                  </a:lnTo>
                  <a:moveTo>
                    <a:pt x="2471" y="1853"/>
                  </a:moveTo>
                  <a:lnTo>
                    <a:pt x="2467" y="1850"/>
                  </a:lnTo>
                  <a:lnTo>
                    <a:pt x="2459" y="1850"/>
                  </a:lnTo>
                  <a:lnTo>
                    <a:pt x="2456" y="1853"/>
                  </a:lnTo>
                  <a:lnTo>
                    <a:pt x="2456" y="1859"/>
                  </a:lnTo>
                  <a:lnTo>
                    <a:pt x="2459" y="1861"/>
                  </a:lnTo>
                  <a:lnTo>
                    <a:pt x="2467" y="1861"/>
                  </a:lnTo>
                  <a:lnTo>
                    <a:pt x="2471" y="1859"/>
                  </a:lnTo>
                  <a:lnTo>
                    <a:pt x="2471" y="1853"/>
                  </a:lnTo>
                  <a:moveTo>
                    <a:pt x="2473" y="1885"/>
                  </a:moveTo>
                  <a:lnTo>
                    <a:pt x="2469" y="1884"/>
                  </a:lnTo>
                  <a:lnTo>
                    <a:pt x="2461" y="1884"/>
                  </a:lnTo>
                  <a:lnTo>
                    <a:pt x="2458" y="1885"/>
                  </a:lnTo>
                  <a:lnTo>
                    <a:pt x="2458" y="1890"/>
                  </a:lnTo>
                  <a:lnTo>
                    <a:pt x="2461" y="1892"/>
                  </a:lnTo>
                  <a:lnTo>
                    <a:pt x="2469" y="1892"/>
                  </a:lnTo>
                  <a:lnTo>
                    <a:pt x="2473" y="1890"/>
                  </a:lnTo>
                  <a:lnTo>
                    <a:pt x="2473" y="1885"/>
                  </a:lnTo>
                  <a:moveTo>
                    <a:pt x="2495" y="1906"/>
                  </a:moveTo>
                  <a:lnTo>
                    <a:pt x="2492" y="1904"/>
                  </a:lnTo>
                  <a:lnTo>
                    <a:pt x="2484" y="1904"/>
                  </a:lnTo>
                  <a:lnTo>
                    <a:pt x="2481" y="1906"/>
                  </a:lnTo>
                  <a:lnTo>
                    <a:pt x="2481" y="1911"/>
                  </a:lnTo>
                  <a:lnTo>
                    <a:pt x="2484" y="1912"/>
                  </a:lnTo>
                  <a:lnTo>
                    <a:pt x="2492" y="1912"/>
                  </a:lnTo>
                  <a:lnTo>
                    <a:pt x="2495" y="1911"/>
                  </a:lnTo>
                  <a:lnTo>
                    <a:pt x="2495" y="1906"/>
                  </a:lnTo>
                  <a:moveTo>
                    <a:pt x="2533" y="1865"/>
                  </a:moveTo>
                  <a:lnTo>
                    <a:pt x="2527" y="1861"/>
                  </a:lnTo>
                  <a:lnTo>
                    <a:pt x="2513" y="1861"/>
                  </a:lnTo>
                  <a:lnTo>
                    <a:pt x="2508" y="1865"/>
                  </a:lnTo>
                  <a:lnTo>
                    <a:pt x="2508" y="1875"/>
                  </a:lnTo>
                  <a:lnTo>
                    <a:pt x="2513" y="1879"/>
                  </a:lnTo>
                  <a:lnTo>
                    <a:pt x="2527" y="1879"/>
                  </a:lnTo>
                  <a:lnTo>
                    <a:pt x="2533" y="1875"/>
                  </a:lnTo>
                  <a:lnTo>
                    <a:pt x="2533" y="1865"/>
                  </a:lnTo>
                  <a:moveTo>
                    <a:pt x="2533" y="1805"/>
                  </a:moveTo>
                  <a:lnTo>
                    <a:pt x="2529" y="1803"/>
                  </a:lnTo>
                  <a:lnTo>
                    <a:pt x="2521" y="1803"/>
                  </a:lnTo>
                  <a:lnTo>
                    <a:pt x="2518" y="1805"/>
                  </a:lnTo>
                  <a:lnTo>
                    <a:pt x="2518" y="1809"/>
                  </a:lnTo>
                  <a:lnTo>
                    <a:pt x="2521" y="1811"/>
                  </a:lnTo>
                  <a:lnTo>
                    <a:pt x="2529" y="1811"/>
                  </a:lnTo>
                  <a:lnTo>
                    <a:pt x="2533" y="1809"/>
                  </a:lnTo>
                  <a:lnTo>
                    <a:pt x="2533" y="1805"/>
                  </a:lnTo>
                  <a:moveTo>
                    <a:pt x="2541" y="1903"/>
                  </a:moveTo>
                  <a:lnTo>
                    <a:pt x="2538" y="1900"/>
                  </a:lnTo>
                  <a:lnTo>
                    <a:pt x="2530" y="1900"/>
                  </a:lnTo>
                  <a:lnTo>
                    <a:pt x="2526" y="1903"/>
                  </a:lnTo>
                  <a:lnTo>
                    <a:pt x="2526" y="1909"/>
                  </a:lnTo>
                  <a:lnTo>
                    <a:pt x="2530" y="1911"/>
                  </a:lnTo>
                  <a:lnTo>
                    <a:pt x="2538" y="1911"/>
                  </a:lnTo>
                  <a:lnTo>
                    <a:pt x="2541" y="1909"/>
                  </a:lnTo>
                  <a:lnTo>
                    <a:pt x="2541" y="190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7" name="Freeform 737">
              <a:extLst>
                <a:ext uri="{FF2B5EF4-FFF2-40B4-BE49-F238E27FC236}">
                  <a16:creationId xmlns:a16="http://schemas.microsoft.com/office/drawing/2014/main" id="{14871E96-DD38-4955-93D7-9D57464E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370 5882"/>
                <a:gd name="T1" fmla="*/ T0 w 1007"/>
                <a:gd name="T2" fmla="+- 0 973 973"/>
                <a:gd name="T3" fmla="*/ 973 h 622"/>
                <a:gd name="T4" fmla="+- 0 6294 5882"/>
                <a:gd name="T5" fmla="*/ T4 w 1007"/>
                <a:gd name="T6" fmla="+- 0 976 973"/>
                <a:gd name="T7" fmla="*/ 976 h 622"/>
                <a:gd name="T8" fmla="+- 0 6225 5882"/>
                <a:gd name="T9" fmla="*/ T8 w 1007"/>
                <a:gd name="T10" fmla="+- 0 991 973"/>
                <a:gd name="T11" fmla="*/ 991 h 622"/>
                <a:gd name="T12" fmla="+- 0 6183 5882"/>
                <a:gd name="T13" fmla="*/ T12 w 1007"/>
                <a:gd name="T14" fmla="+- 0 1029 973"/>
                <a:gd name="T15" fmla="*/ 1029 h 622"/>
                <a:gd name="T16" fmla="+- 0 6172 5882"/>
                <a:gd name="T17" fmla="*/ T16 w 1007"/>
                <a:gd name="T18" fmla="+- 0 1036 973"/>
                <a:gd name="T19" fmla="*/ 1036 h 622"/>
                <a:gd name="T20" fmla="+- 0 6097 5882"/>
                <a:gd name="T21" fmla="*/ T20 w 1007"/>
                <a:gd name="T22" fmla="+- 0 1080 973"/>
                <a:gd name="T23" fmla="*/ 1080 h 622"/>
                <a:gd name="T24" fmla="+- 0 6030 5882"/>
                <a:gd name="T25" fmla="*/ T24 w 1007"/>
                <a:gd name="T26" fmla="+- 0 1135 973"/>
                <a:gd name="T27" fmla="*/ 1135 h 622"/>
                <a:gd name="T28" fmla="+- 0 5976 5882"/>
                <a:gd name="T29" fmla="*/ T28 w 1007"/>
                <a:gd name="T30" fmla="+- 0 1202 973"/>
                <a:gd name="T31" fmla="*/ 1202 h 622"/>
                <a:gd name="T32" fmla="+- 0 5937 5882"/>
                <a:gd name="T33" fmla="*/ T32 w 1007"/>
                <a:gd name="T34" fmla="+- 0 1278 973"/>
                <a:gd name="T35" fmla="*/ 1278 h 622"/>
                <a:gd name="T36" fmla="+- 0 5929 5882"/>
                <a:gd name="T37" fmla="*/ T36 w 1007"/>
                <a:gd name="T38" fmla="+- 0 1281 973"/>
                <a:gd name="T39" fmla="*/ 1281 h 622"/>
                <a:gd name="T40" fmla="+- 0 5921 5882"/>
                <a:gd name="T41" fmla="*/ T40 w 1007"/>
                <a:gd name="T42" fmla="+- 0 1288 973"/>
                <a:gd name="T43" fmla="*/ 1288 h 622"/>
                <a:gd name="T44" fmla="+- 0 5914 5882"/>
                <a:gd name="T45" fmla="*/ T44 w 1007"/>
                <a:gd name="T46" fmla="+- 0 1301 973"/>
                <a:gd name="T47" fmla="*/ 1301 h 622"/>
                <a:gd name="T48" fmla="+- 0 5909 5882"/>
                <a:gd name="T49" fmla="*/ T48 w 1007"/>
                <a:gd name="T50" fmla="+- 0 1322 973"/>
                <a:gd name="T51" fmla="*/ 1322 h 622"/>
                <a:gd name="T52" fmla="+- 0 5907 5882"/>
                <a:gd name="T53" fmla="*/ T52 w 1007"/>
                <a:gd name="T54" fmla="+- 0 1327 973"/>
                <a:gd name="T55" fmla="*/ 1327 h 622"/>
                <a:gd name="T56" fmla="+- 0 5912 5882"/>
                <a:gd name="T57" fmla="*/ T56 w 1007"/>
                <a:gd name="T58" fmla="+- 0 1343 973"/>
                <a:gd name="T59" fmla="*/ 1343 h 622"/>
                <a:gd name="T60" fmla="+- 0 5895 5882"/>
                <a:gd name="T61" fmla="*/ T60 w 1007"/>
                <a:gd name="T62" fmla="+- 0 1343 973"/>
                <a:gd name="T63" fmla="*/ 1343 h 622"/>
                <a:gd name="T64" fmla="+- 0 5883 5882"/>
                <a:gd name="T65" fmla="*/ T64 w 1007"/>
                <a:gd name="T66" fmla="+- 0 1349 973"/>
                <a:gd name="T67" fmla="*/ 1349 h 622"/>
                <a:gd name="T68" fmla="+- 0 5910 5882"/>
                <a:gd name="T69" fmla="*/ T68 w 1007"/>
                <a:gd name="T70" fmla="+- 0 1405 973"/>
                <a:gd name="T71" fmla="*/ 1405 h 622"/>
                <a:gd name="T72" fmla="+- 0 6013 5882"/>
                <a:gd name="T73" fmla="*/ T72 w 1007"/>
                <a:gd name="T74" fmla="+- 0 1448 973"/>
                <a:gd name="T75" fmla="*/ 1448 h 622"/>
                <a:gd name="T76" fmla="+- 0 6089 5882"/>
                <a:gd name="T77" fmla="*/ T76 w 1007"/>
                <a:gd name="T78" fmla="+- 0 1471 973"/>
                <a:gd name="T79" fmla="*/ 1471 h 622"/>
                <a:gd name="T80" fmla="+- 0 6250 5882"/>
                <a:gd name="T81" fmla="*/ T80 w 1007"/>
                <a:gd name="T82" fmla="+- 0 1515 973"/>
                <a:gd name="T83" fmla="*/ 1515 h 622"/>
                <a:gd name="T84" fmla="+- 0 6326 5882"/>
                <a:gd name="T85" fmla="*/ T84 w 1007"/>
                <a:gd name="T86" fmla="+- 0 1535 973"/>
                <a:gd name="T87" fmla="*/ 1535 h 622"/>
                <a:gd name="T88" fmla="+- 0 6405 5882"/>
                <a:gd name="T89" fmla="*/ T88 w 1007"/>
                <a:gd name="T90" fmla="+- 0 1554 973"/>
                <a:gd name="T91" fmla="*/ 1554 h 622"/>
                <a:gd name="T92" fmla="+- 0 6486 5882"/>
                <a:gd name="T93" fmla="*/ T92 w 1007"/>
                <a:gd name="T94" fmla="+- 0 1570 973"/>
                <a:gd name="T95" fmla="*/ 1570 h 622"/>
                <a:gd name="T96" fmla="+- 0 6567 5882"/>
                <a:gd name="T97" fmla="*/ T96 w 1007"/>
                <a:gd name="T98" fmla="+- 0 1582 973"/>
                <a:gd name="T99" fmla="*/ 1582 h 622"/>
                <a:gd name="T100" fmla="+- 0 6645 5882"/>
                <a:gd name="T101" fmla="*/ T100 w 1007"/>
                <a:gd name="T102" fmla="+- 0 1591 973"/>
                <a:gd name="T103" fmla="*/ 1591 h 622"/>
                <a:gd name="T104" fmla="+- 0 6718 5882"/>
                <a:gd name="T105" fmla="*/ T104 w 1007"/>
                <a:gd name="T106" fmla="+- 0 1594 973"/>
                <a:gd name="T107" fmla="*/ 1594 h 622"/>
                <a:gd name="T108" fmla="+- 0 6783 5882"/>
                <a:gd name="T109" fmla="*/ T108 w 1007"/>
                <a:gd name="T110" fmla="+- 0 1592 973"/>
                <a:gd name="T111" fmla="*/ 1592 h 622"/>
                <a:gd name="T112" fmla="+- 0 6837 5882"/>
                <a:gd name="T113" fmla="*/ T112 w 1007"/>
                <a:gd name="T114" fmla="+- 0 1584 973"/>
                <a:gd name="T115" fmla="*/ 1584 h 622"/>
                <a:gd name="T116" fmla="+- 0 6877 5882"/>
                <a:gd name="T117" fmla="*/ T116 w 1007"/>
                <a:gd name="T118" fmla="+- 0 1569 973"/>
                <a:gd name="T119" fmla="*/ 1569 h 622"/>
                <a:gd name="T120" fmla="+- 0 6889 5882"/>
                <a:gd name="T121" fmla="*/ T120 w 1007"/>
                <a:gd name="T122" fmla="+- 0 1546 973"/>
                <a:gd name="T123" fmla="*/ 1546 h 622"/>
                <a:gd name="T124" fmla="+- 0 6855 5882"/>
                <a:gd name="T125" fmla="*/ T124 w 1007"/>
                <a:gd name="T126" fmla="+- 0 1514 973"/>
                <a:gd name="T127" fmla="*/ 1514 h 622"/>
                <a:gd name="T128" fmla="+- 0 6839 5882"/>
                <a:gd name="T129" fmla="*/ T128 w 1007"/>
                <a:gd name="T130" fmla="+- 0 1508 973"/>
                <a:gd name="T131" fmla="*/ 1508 h 622"/>
                <a:gd name="T132" fmla="+- 0 6840 5882"/>
                <a:gd name="T133" fmla="*/ T132 w 1007"/>
                <a:gd name="T134" fmla="+- 0 1492 973"/>
                <a:gd name="T135" fmla="*/ 1492 h 622"/>
                <a:gd name="T136" fmla="+- 0 6839 5882"/>
                <a:gd name="T137" fmla="*/ T136 w 1007"/>
                <a:gd name="T138" fmla="+- 0 1486 973"/>
                <a:gd name="T139" fmla="*/ 1486 h 622"/>
                <a:gd name="T140" fmla="+- 0 6842 5882"/>
                <a:gd name="T141" fmla="*/ T140 w 1007"/>
                <a:gd name="T142" fmla="+- 0 1465 973"/>
                <a:gd name="T143" fmla="*/ 1465 h 622"/>
                <a:gd name="T144" fmla="+- 0 6840 5882"/>
                <a:gd name="T145" fmla="*/ T144 w 1007"/>
                <a:gd name="T146" fmla="+- 0 1450 973"/>
                <a:gd name="T147" fmla="*/ 1450 h 622"/>
                <a:gd name="T148" fmla="+- 0 6834 5882"/>
                <a:gd name="T149" fmla="*/ T148 w 1007"/>
                <a:gd name="T150" fmla="+- 0 1441 973"/>
                <a:gd name="T151" fmla="*/ 1441 h 622"/>
                <a:gd name="T152" fmla="+- 0 6828 5882"/>
                <a:gd name="T153" fmla="*/ T152 w 1007"/>
                <a:gd name="T154" fmla="+- 0 1435 973"/>
                <a:gd name="T155" fmla="*/ 1435 h 622"/>
                <a:gd name="T156" fmla="+- 0 6817 5882"/>
                <a:gd name="T157" fmla="*/ T156 w 1007"/>
                <a:gd name="T158" fmla="+- 0 1350 973"/>
                <a:gd name="T159" fmla="*/ 1350 h 622"/>
                <a:gd name="T160" fmla="+- 0 6789 5882"/>
                <a:gd name="T161" fmla="*/ T160 w 1007"/>
                <a:gd name="T162" fmla="+- 0 1269 973"/>
                <a:gd name="T163" fmla="*/ 1269 h 622"/>
                <a:gd name="T164" fmla="+- 0 6745 5882"/>
                <a:gd name="T165" fmla="*/ T164 w 1007"/>
                <a:gd name="T166" fmla="+- 0 1194 973"/>
                <a:gd name="T167" fmla="*/ 1194 h 622"/>
                <a:gd name="T168" fmla="+- 0 6689 5882"/>
                <a:gd name="T169" fmla="*/ T168 w 1007"/>
                <a:gd name="T170" fmla="+- 0 1128 973"/>
                <a:gd name="T171" fmla="*/ 1128 h 622"/>
                <a:gd name="T172" fmla="+- 0 6683 5882"/>
                <a:gd name="T173" fmla="*/ T172 w 1007"/>
                <a:gd name="T174" fmla="+- 0 1116 973"/>
                <a:gd name="T175" fmla="*/ 1116 h 622"/>
                <a:gd name="T176" fmla="+- 0 6596 5882"/>
                <a:gd name="T177" fmla="*/ T176 w 1007"/>
                <a:gd name="T178" fmla="+- 0 1029 973"/>
                <a:gd name="T179" fmla="*/ 1029 h 622"/>
                <a:gd name="T180" fmla="+- 0 6526 5882"/>
                <a:gd name="T181" fmla="*/ T180 w 1007"/>
                <a:gd name="T182" fmla="+- 0 1001 973"/>
                <a:gd name="T183" fmla="*/ 1001 h 622"/>
                <a:gd name="T184" fmla="+- 0 6449 5882"/>
                <a:gd name="T185" fmla="*/ T184 w 1007"/>
                <a:gd name="T186" fmla="+- 0 981 973"/>
                <a:gd name="T187" fmla="*/ 981 h 622"/>
                <a:gd name="T188" fmla="+- 0 6370 5882"/>
                <a:gd name="T189" fmla="*/ T188 w 1007"/>
                <a:gd name="T190" fmla="+- 0 973 973"/>
                <a:gd name="T191" fmla="*/ 973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007" h="622">
                  <a:moveTo>
                    <a:pt x="488" y="0"/>
                  </a:moveTo>
                  <a:lnTo>
                    <a:pt x="412" y="3"/>
                  </a:lnTo>
                  <a:lnTo>
                    <a:pt x="343" y="18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8" name="Freeform 736">
              <a:extLst>
                <a:ext uri="{FF2B5EF4-FFF2-40B4-BE49-F238E27FC236}">
                  <a16:creationId xmlns:a16="http://schemas.microsoft.com/office/drawing/2014/main" id="{6C6475EF-6E2C-4F31-B849-65A22CF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855 5882"/>
                <a:gd name="T1" fmla="*/ T0 w 1007"/>
                <a:gd name="T2" fmla="+- 0 1514 973"/>
                <a:gd name="T3" fmla="*/ 1514 h 622"/>
                <a:gd name="T4" fmla="+- 0 6839 5882"/>
                <a:gd name="T5" fmla="*/ T4 w 1007"/>
                <a:gd name="T6" fmla="+- 0 1508 973"/>
                <a:gd name="T7" fmla="*/ 1508 h 622"/>
                <a:gd name="T8" fmla="+- 0 6840 5882"/>
                <a:gd name="T9" fmla="*/ T8 w 1007"/>
                <a:gd name="T10" fmla="+- 0 1492 973"/>
                <a:gd name="T11" fmla="*/ 1492 h 622"/>
                <a:gd name="T12" fmla="+- 0 6839 5882"/>
                <a:gd name="T13" fmla="*/ T12 w 1007"/>
                <a:gd name="T14" fmla="+- 0 1486 973"/>
                <a:gd name="T15" fmla="*/ 1486 h 622"/>
                <a:gd name="T16" fmla="+- 0 6842 5882"/>
                <a:gd name="T17" fmla="*/ T16 w 1007"/>
                <a:gd name="T18" fmla="+- 0 1465 973"/>
                <a:gd name="T19" fmla="*/ 1465 h 622"/>
                <a:gd name="T20" fmla="+- 0 6840 5882"/>
                <a:gd name="T21" fmla="*/ T20 w 1007"/>
                <a:gd name="T22" fmla="+- 0 1450 973"/>
                <a:gd name="T23" fmla="*/ 1450 h 622"/>
                <a:gd name="T24" fmla="+- 0 6834 5882"/>
                <a:gd name="T25" fmla="*/ T24 w 1007"/>
                <a:gd name="T26" fmla="+- 0 1441 973"/>
                <a:gd name="T27" fmla="*/ 1441 h 622"/>
                <a:gd name="T28" fmla="+- 0 6828 5882"/>
                <a:gd name="T29" fmla="*/ T28 w 1007"/>
                <a:gd name="T30" fmla="+- 0 1435 973"/>
                <a:gd name="T31" fmla="*/ 1435 h 622"/>
                <a:gd name="T32" fmla="+- 0 6817 5882"/>
                <a:gd name="T33" fmla="*/ T32 w 1007"/>
                <a:gd name="T34" fmla="+- 0 1350 973"/>
                <a:gd name="T35" fmla="*/ 1350 h 622"/>
                <a:gd name="T36" fmla="+- 0 6789 5882"/>
                <a:gd name="T37" fmla="*/ T36 w 1007"/>
                <a:gd name="T38" fmla="+- 0 1269 973"/>
                <a:gd name="T39" fmla="*/ 1269 h 622"/>
                <a:gd name="T40" fmla="+- 0 6745 5882"/>
                <a:gd name="T41" fmla="*/ T40 w 1007"/>
                <a:gd name="T42" fmla="+- 0 1194 973"/>
                <a:gd name="T43" fmla="*/ 1194 h 622"/>
                <a:gd name="T44" fmla="+- 0 6689 5882"/>
                <a:gd name="T45" fmla="*/ T44 w 1007"/>
                <a:gd name="T46" fmla="+- 0 1128 973"/>
                <a:gd name="T47" fmla="*/ 1128 h 622"/>
                <a:gd name="T48" fmla="+- 0 6683 5882"/>
                <a:gd name="T49" fmla="*/ T48 w 1007"/>
                <a:gd name="T50" fmla="+- 0 1116 973"/>
                <a:gd name="T51" fmla="*/ 1116 h 622"/>
                <a:gd name="T52" fmla="+- 0 6596 5882"/>
                <a:gd name="T53" fmla="*/ T52 w 1007"/>
                <a:gd name="T54" fmla="+- 0 1029 973"/>
                <a:gd name="T55" fmla="*/ 1029 h 622"/>
                <a:gd name="T56" fmla="+- 0 6526 5882"/>
                <a:gd name="T57" fmla="*/ T56 w 1007"/>
                <a:gd name="T58" fmla="+- 0 1001 973"/>
                <a:gd name="T59" fmla="*/ 1001 h 622"/>
                <a:gd name="T60" fmla="+- 0 6449 5882"/>
                <a:gd name="T61" fmla="*/ T60 w 1007"/>
                <a:gd name="T62" fmla="+- 0 981 973"/>
                <a:gd name="T63" fmla="*/ 981 h 622"/>
                <a:gd name="T64" fmla="+- 0 6370 5882"/>
                <a:gd name="T65" fmla="*/ T64 w 1007"/>
                <a:gd name="T66" fmla="+- 0 973 973"/>
                <a:gd name="T67" fmla="*/ 973 h 622"/>
                <a:gd name="T68" fmla="+- 0 6294 5882"/>
                <a:gd name="T69" fmla="*/ T68 w 1007"/>
                <a:gd name="T70" fmla="+- 0 976 973"/>
                <a:gd name="T71" fmla="*/ 976 h 622"/>
                <a:gd name="T72" fmla="+- 0 6225 5882"/>
                <a:gd name="T73" fmla="*/ T72 w 1007"/>
                <a:gd name="T74" fmla="+- 0 991 973"/>
                <a:gd name="T75" fmla="*/ 991 h 622"/>
                <a:gd name="T76" fmla="+- 0 6209 5882"/>
                <a:gd name="T77" fmla="*/ T76 w 1007"/>
                <a:gd name="T78" fmla="+- 0 1000 973"/>
                <a:gd name="T79" fmla="*/ 1000 h 622"/>
                <a:gd name="T80" fmla="+- 0 6195 5882"/>
                <a:gd name="T81" fmla="*/ T80 w 1007"/>
                <a:gd name="T82" fmla="+- 0 1015 973"/>
                <a:gd name="T83" fmla="*/ 1015 h 622"/>
                <a:gd name="T84" fmla="+- 0 6183 5882"/>
                <a:gd name="T85" fmla="*/ T84 w 1007"/>
                <a:gd name="T86" fmla="+- 0 1029 973"/>
                <a:gd name="T87" fmla="*/ 1029 h 622"/>
                <a:gd name="T88" fmla="+- 0 6172 5882"/>
                <a:gd name="T89" fmla="*/ T88 w 1007"/>
                <a:gd name="T90" fmla="+- 0 1036 973"/>
                <a:gd name="T91" fmla="*/ 1036 h 622"/>
                <a:gd name="T92" fmla="+- 0 6097 5882"/>
                <a:gd name="T93" fmla="*/ T92 w 1007"/>
                <a:gd name="T94" fmla="+- 0 1080 973"/>
                <a:gd name="T95" fmla="*/ 1080 h 622"/>
                <a:gd name="T96" fmla="+- 0 6030 5882"/>
                <a:gd name="T97" fmla="*/ T96 w 1007"/>
                <a:gd name="T98" fmla="+- 0 1135 973"/>
                <a:gd name="T99" fmla="*/ 1135 h 622"/>
                <a:gd name="T100" fmla="+- 0 5976 5882"/>
                <a:gd name="T101" fmla="*/ T100 w 1007"/>
                <a:gd name="T102" fmla="+- 0 1202 973"/>
                <a:gd name="T103" fmla="*/ 1202 h 622"/>
                <a:gd name="T104" fmla="+- 0 5937 5882"/>
                <a:gd name="T105" fmla="*/ T104 w 1007"/>
                <a:gd name="T106" fmla="+- 0 1278 973"/>
                <a:gd name="T107" fmla="*/ 1278 h 622"/>
                <a:gd name="T108" fmla="+- 0 5929 5882"/>
                <a:gd name="T109" fmla="*/ T108 w 1007"/>
                <a:gd name="T110" fmla="+- 0 1281 973"/>
                <a:gd name="T111" fmla="*/ 1281 h 622"/>
                <a:gd name="T112" fmla="+- 0 5921 5882"/>
                <a:gd name="T113" fmla="*/ T112 w 1007"/>
                <a:gd name="T114" fmla="+- 0 1288 973"/>
                <a:gd name="T115" fmla="*/ 1288 h 622"/>
                <a:gd name="T116" fmla="+- 0 5914 5882"/>
                <a:gd name="T117" fmla="*/ T116 w 1007"/>
                <a:gd name="T118" fmla="+- 0 1301 973"/>
                <a:gd name="T119" fmla="*/ 1301 h 622"/>
                <a:gd name="T120" fmla="+- 0 5909 5882"/>
                <a:gd name="T121" fmla="*/ T120 w 1007"/>
                <a:gd name="T122" fmla="+- 0 1322 973"/>
                <a:gd name="T123" fmla="*/ 1322 h 622"/>
                <a:gd name="T124" fmla="+- 0 5907 5882"/>
                <a:gd name="T125" fmla="*/ T124 w 1007"/>
                <a:gd name="T126" fmla="+- 0 1327 973"/>
                <a:gd name="T127" fmla="*/ 1327 h 622"/>
                <a:gd name="T128" fmla="+- 0 5912 5882"/>
                <a:gd name="T129" fmla="*/ T128 w 1007"/>
                <a:gd name="T130" fmla="+- 0 1343 973"/>
                <a:gd name="T131" fmla="*/ 1343 h 622"/>
                <a:gd name="T132" fmla="+- 0 5895 5882"/>
                <a:gd name="T133" fmla="*/ T132 w 1007"/>
                <a:gd name="T134" fmla="+- 0 1343 973"/>
                <a:gd name="T135" fmla="*/ 1343 h 622"/>
                <a:gd name="T136" fmla="+- 0 5883 5882"/>
                <a:gd name="T137" fmla="*/ T136 w 1007"/>
                <a:gd name="T138" fmla="+- 0 1349 973"/>
                <a:gd name="T139" fmla="*/ 1349 h 622"/>
                <a:gd name="T140" fmla="+- 0 5910 5882"/>
                <a:gd name="T141" fmla="*/ T140 w 1007"/>
                <a:gd name="T142" fmla="+- 0 1405 973"/>
                <a:gd name="T143" fmla="*/ 1405 h 622"/>
                <a:gd name="T144" fmla="+- 0 6013 5882"/>
                <a:gd name="T145" fmla="*/ T144 w 1007"/>
                <a:gd name="T146" fmla="+- 0 1448 973"/>
                <a:gd name="T147" fmla="*/ 1448 h 622"/>
                <a:gd name="T148" fmla="+- 0 6089 5882"/>
                <a:gd name="T149" fmla="*/ T148 w 1007"/>
                <a:gd name="T150" fmla="+- 0 1471 973"/>
                <a:gd name="T151" fmla="*/ 1471 h 622"/>
                <a:gd name="T152" fmla="+- 0 6171 5882"/>
                <a:gd name="T153" fmla="*/ T152 w 1007"/>
                <a:gd name="T154" fmla="+- 0 1494 973"/>
                <a:gd name="T155" fmla="*/ 1494 h 622"/>
                <a:gd name="T156" fmla="+- 0 6250 5882"/>
                <a:gd name="T157" fmla="*/ T156 w 1007"/>
                <a:gd name="T158" fmla="+- 0 1515 973"/>
                <a:gd name="T159" fmla="*/ 1515 h 622"/>
                <a:gd name="T160" fmla="+- 0 6326 5882"/>
                <a:gd name="T161" fmla="*/ T160 w 1007"/>
                <a:gd name="T162" fmla="+- 0 1535 973"/>
                <a:gd name="T163" fmla="*/ 1535 h 622"/>
                <a:gd name="T164" fmla="+- 0 6405 5882"/>
                <a:gd name="T165" fmla="*/ T164 w 1007"/>
                <a:gd name="T166" fmla="+- 0 1554 973"/>
                <a:gd name="T167" fmla="*/ 1554 h 622"/>
                <a:gd name="T168" fmla="+- 0 6486 5882"/>
                <a:gd name="T169" fmla="*/ T168 w 1007"/>
                <a:gd name="T170" fmla="+- 0 1570 973"/>
                <a:gd name="T171" fmla="*/ 1570 h 622"/>
                <a:gd name="T172" fmla="+- 0 6567 5882"/>
                <a:gd name="T173" fmla="*/ T172 w 1007"/>
                <a:gd name="T174" fmla="+- 0 1582 973"/>
                <a:gd name="T175" fmla="*/ 1582 h 622"/>
                <a:gd name="T176" fmla="+- 0 6645 5882"/>
                <a:gd name="T177" fmla="*/ T176 w 1007"/>
                <a:gd name="T178" fmla="+- 0 1591 973"/>
                <a:gd name="T179" fmla="*/ 1591 h 622"/>
                <a:gd name="T180" fmla="+- 0 6718 5882"/>
                <a:gd name="T181" fmla="*/ T180 w 1007"/>
                <a:gd name="T182" fmla="+- 0 1594 973"/>
                <a:gd name="T183" fmla="*/ 1594 h 622"/>
                <a:gd name="T184" fmla="+- 0 6783 5882"/>
                <a:gd name="T185" fmla="*/ T184 w 1007"/>
                <a:gd name="T186" fmla="+- 0 1592 973"/>
                <a:gd name="T187" fmla="*/ 1592 h 622"/>
                <a:gd name="T188" fmla="+- 0 6837 5882"/>
                <a:gd name="T189" fmla="*/ T188 w 1007"/>
                <a:gd name="T190" fmla="+- 0 1584 973"/>
                <a:gd name="T191" fmla="*/ 1584 h 622"/>
                <a:gd name="T192" fmla="+- 0 6877 5882"/>
                <a:gd name="T193" fmla="*/ T192 w 1007"/>
                <a:gd name="T194" fmla="+- 0 1569 973"/>
                <a:gd name="T195" fmla="*/ 1569 h 622"/>
                <a:gd name="T196" fmla="+- 0 6889 5882"/>
                <a:gd name="T197" fmla="*/ T196 w 1007"/>
                <a:gd name="T198" fmla="+- 0 1546 973"/>
                <a:gd name="T199" fmla="*/ 1546 h 622"/>
                <a:gd name="T200" fmla="+- 0 6855 5882"/>
                <a:gd name="T201" fmla="*/ T200 w 1007"/>
                <a:gd name="T202" fmla="+- 0 1514 973"/>
                <a:gd name="T203" fmla="*/ 1514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1007" h="622">
                  <a:moveTo>
                    <a:pt x="973" y="541"/>
                  </a:move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lnTo>
                    <a:pt x="412" y="3"/>
                  </a:lnTo>
                  <a:lnTo>
                    <a:pt x="343" y="18"/>
                  </a:lnTo>
                  <a:lnTo>
                    <a:pt x="327" y="27"/>
                  </a:lnTo>
                  <a:lnTo>
                    <a:pt x="313" y="42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289" y="521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9" name="Freeform 735">
              <a:extLst>
                <a:ext uri="{FF2B5EF4-FFF2-40B4-BE49-F238E27FC236}">
                  <a16:creationId xmlns:a16="http://schemas.microsoft.com/office/drawing/2014/main" id="{2C86367E-9D93-4EF5-B1BF-8EC3E452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998"/>
              <a:ext cx="939" cy="551"/>
            </a:xfrm>
            <a:custGeom>
              <a:avLst/>
              <a:gdLst>
                <a:gd name="T0" fmla="+- 0 6838 5904"/>
                <a:gd name="T1" fmla="*/ T0 w 939"/>
                <a:gd name="T2" fmla="+- 0 1501 998"/>
                <a:gd name="T3" fmla="*/ 1501 h 551"/>
                <a:gd name="T4" fmla="+- 0 6837 5904"/>
                <a:gd name="T5" fmla="*/ T4 w 939"/>
                <a:gd name="T6" fmla="+- 0 1485 998"/>
                <a:gd name="T7" fmla="*/ 1485 h 551"/>
                <a:gd name="T8" fmla="+- 0 6839 5904"/>
                <a:gd name="T9" fmla="*/ T8 w 939"/>
                <a:gd name="T10" fmla="+- 0 1454 998"/>
                <a:gd name="T11" fmla="*/ 1454 h 551"/>
                <a:gd name="T12" fmla="+- 0 6829 5904"/>
                <a:gd name="T13" fmla="*/ T12 w 939"/>
                <a:gd name="T14" fmla="+- 0 1439 998"/>
                <a:gd name="T15" fmla="*/ 1439 h 551"/>
                <a:gd name="T16" fmla="+- 0 6790 5904"/>
                <a:gd name="T17" fmla="*/ T16 w 939"/>
                <a:gd name="T18" fmla="+- 0 1506 998"/>
                <a:gd name="T19" fmla="*/ 1506 h 551"/>
                <a:gd name="T20" fmla="+- 0 6713 5904"/>
                <a:gd name="T21" fmla="*/ T20 w 939"/>
                <a:gd name="T22" fmla="+- 0 1510 998"/>
                <a:gd name="T23" fmla="*/ 1510 h 551"/>
                <a:gd name="T24" fmla="+- 0 6720 5904"/>
                <a:gd name="T25" fmla="*/ T24 w 939"/>
                <a:gd name="T26" fmla="+- 0 1509 998"/>
                <a:gd name="T27" fmla="*/ 1509 h 551"/>
                <a:gd name="T28" fmla="+- 0 6737 5904"/>
                <a:gd name="T29" fmla="*/ T28 w 939"/>
                <a:gd name="T30" fmla="+- 0 1392 998"/>
                <a:gd name="T31" fmla="*/ 1392 h 551"/>
                <a:gd name="T32" fmla="+- 0 6743 5904"/>
                <a:gd name="T33" fmla="*/ T32 w 939"/>
                <a:gd name="T34" fmla="+- 0 1288 998"/>
                <a:gd name="T35" fmla="*/ 1288 h 551"/>
                <a:gd name="T36" fmla="+- 0 6730 5904"/>
                <a:gd name="T37" fmla="*/ T36 w 939"/>
                <a:gd name="T38" fmla="+- 0 1204 998"/>
                <a:gd name="T39" fmla="*/ 1204 h 551"/>
                <a:gd name="T40" fmla="+- 0 6696 5904"/>
                <a:gd name="T41" fmla="*/ T40 w 939"/>
                <a:gd name="T42" fmla="+- 0 1138 998"/>
                <a:gd name="T43" fmla="*/ 1138 h 551"/>
                <a:gd name="T44" fmla="+- 0 6679 5904"/>
                <a:gd name="T45" fmla="*/ T44 w 939"/>
                <a:gd name="T46" fmla="+- 0 1113 998"/>
                <a:gd name="T47" fmla="*/ 1113 h 551"/>
                <a:gd name="T48" fmla="+- 0 6667 5904"/>
                <a:gd name="T49" fmla="*/ T48 w 939"/>
                <a:gd name="T50" fmla="+- 0 1086 998"/>
                <a:gd name="T51" fmla="*/ 1086 h 551"/>
                <a:gd name="T52" fmla="+- 0 6705 5904"/>
                <a:gd name="T53" fmla="*/ T52 w 939"/>
                <a:gd name="T54" fmla="+- 0 1181 998"/>
                <a:gd name="T55" fmla="*/ 1181 h 551"/>
                <a:gd name="T56" fmla="+- 0 6724 5904"/>
                <a:gd name="T57" fmla="*/ T56 w 939"/>
                <a:gd name="T58" fmla="+- 0 1276 998"/>
                <a:gd name="T59" fmla="*/ 1276 h 551"/>
                <a:gd name="T60" fmla="+- 0 6714 5904"/>
                <a:gd name="T61" fmla="*/ T60 w 939"/>
                <a:gd name="T62" fmla="+- 0 1394 998"/>
                <a:gd name="T63" fmla="*/ 1394 h 551"/>
                <a:gd name="T64" fmla="+- 0 6697 5904"/>
                <a:gd name="T65" fmla="*/ T64 w 939"/>
                <a:gd name="T66" fmla="+- 0 1510 998"/>
                <a:gd name="T67" fmla="*/ 1510 h 551"/>
                <a:gd name="T68" fmla="+- 0 6569 5904"/>
                <a:gd name="T69" fmla="*/ T68 w 939"/>
                <a:gd name="T70" fmla="+- 0 1498 998"/>
                <a:gd name="T71" fmla="*/ 1498 h 551"/>
                <a:gd name="T72" fmla="+- 0 6389 5904"/>
                <a:gd name="T73" fmla="*/ T72 w 939"/>
                <a:gd name="T74" fmla="+- 0 1467 998"/>
                <a:gd name="T75" fmla="*/ 1467 h 551"/>
                <a:gd name="T76" fmla="+- 0 6357 5904"/>
                <a:gd name="T77" fmla="*/ T76 w 939"/>
                <a:gd name="T78" fmla="+- 0 1453 998"/>
                <a:gd name="T79" fmla="*/ 1453 h 551"/>
                <a:gd name="T80" fmla="+- 0 6373 5904"/>
                <a:gd name="T81" fmla="*/ T80 w 939"/>
                <a:gd name="T82" fmla="+- 0 1384 998"/>
                <a:gd name="T83" fmla="*/ 1384 h 551"/>
                <a:gd name="T84" fmla="+- 0 6378 5904"/>
                <a:gd name="T85" fmla="*/ T84 w 939"/>
                <a:gd name="T86" fmla="+- 0 1260 998"/>
                <a:gd name="T87" fmla="*/ 1260 h 551"/>
                <a:gd name="T88" fmla="+- 0 6348 5904"/>
                <a:gd name="T89" fmla="*/ T88 w 939"/>
                <a:gd name="T90" fmla="+- 0 1132 998"/>
                <a:gd name="T91" fmla="*/ 1132 h 551"/>
                <a:gd name="T92" fmla="+- 0 6251 5904"/>
                <a:gd name="T93" fmla="*/ T92 w 939"/>
                <a:gd name="T94" fmla="+- 0 1019 998"/>
                <a:gd name="T95" fmla="*/ 1019 h 551"/>
                <a:gd name="T96" fmla="+- 0 6206 5904"/>
                <a:gd name="T97" fmla="*/ T96 w 939"/>
                <a:gd name="T98" fmla="+- 0 1006 998"/>
                <a:gd name="T99" fmla="*/ 1006 h 551"/>
                <a:gd name="T100" fmla="+- 0 6190 5904"/>
                <a:gd name="T101" fmla="*/ T100 w 939"/>
                <a:gd name="T102" fmla="+- 0 1025 998"/>
                <a:gd name="T103" fmla="*/ 1025 h 551"/>
                <a:gd name="T104" fmla="+- 0 6249 5904"/>
                <a:gd name="T105" fmla="*/ T104 w 939"/>
                <a:gd name="T106" fmla="+- 0 1071 998"/>
                <a:gd name="T107" fmla="*/ 1071 h 551"/>
                <a:gd name="T108" fmla="+- 0 6345 5904"/>
                <a:gd name="T109" fmla="*/ T108 w 939"/>
                <a:gd name="T110" fmla="+- 0 1252 998"/>
                <a:gd name="T111" fmla="*/ 1252 h 551"/>
                <a:gd name="T112" fmla="+- 0 6344 5904"/>
                <a:gd name="T113" fmla="*/ T112 w 939"/>
                <a:gd name="T114" fmla="+- 0 1419 998"/>
                <a:gd name="T115" fmla="*/ 1419 h 551"/>
                <a:gd name="T116" fmla="+- 0 6328 5904"/>
                <a:gd name="T117" fmla="*/ T116 w 939"/>
                <a:gd name="T118" fmla="+- 0 1451 998"/>
                <a:gd name="T119" fmla="*/ 1451 h 551"/>
                <a:gd name="T120" fmla="+- 0 6008 5904"/>
                <a:gd name="T121" fmla="*/ T120 w 939"/>
                <a:gd name="T122" fmla="+- 0 1337 998"/>
                <a:gd name="T123" fmla="*/ 1337 h 551"/>
                <a:gd name="T124" fmla="+- 0 5932 5904"/>
                <a:gd name="T125" fmla="*/ T124 w 939"/>
                <a:gd name="T126" fmla="+- 0 1281 998"/>
                <a:gd name="T127" fmla="*/ 1281 h 551"/>
                <a:gd name="T128" fmla="+- 0 5923 5904"/>
                <a:gd name="T129" fmla="*/ T128 w 939"/>
                <a:gd name="T130" fmla="+- 0 1290 998"/>
                <a:gd name="T131" fmla="*/ 1290 h 551"/>
                <a:gd name="T132" fmla="+- 0 5912 5904"/>
                <a:gd name="T133" fmla="*/ T132 w 939"/>
                <a:gd name="T134" fmla="+- 0 1323 998"/>
                <a:gd name="T135" fmla="*/ 1323 h 551"/>
                <a:gd name="T136" fmla="+- 0 5912 5904"/>
                <a:gd name="T137" fmla="*/ T136 w 939"/>
                <a:gd name="T138" fmla="+- 0 1339 998"/>
                <a:gd name="T139" fmla="*/ 1339 h 551"/>
                <a:gd name="T140" fmla="+- 0 5932 5904"/>
                <a:gd name="T141" fmla="*/ T140 w 939"/>
                <a:gd name="T142" fmla="+- 0 1358 998"/>
                <a:gd name="T143" fmla="*/ 1358 h 551"/>
                <a:gd name="T144" fmla="+- 0 6181 5904"/>
                <a:gd name="T145" fmla="*/ T144 w 939"/>
                <a:gd name="T146" fmla="+- 0 1448 998"/>
                <a:gd name="T147" fmla="*/ 1448 h 551"/>
                <a:gd name="T148" fmla="+- 0 6354 5904"/>
                <a:gd name="T149" fmla="*/ T148 w 939"/>
                <a:gd name="T150" fmla="+- 0 1509 998"/>
                <a:gd name="T151" fmla="*/ 1509 h 551"/>
                <a:gd name="T152" fmla="+- 0 6541 5904"/>
                <a:gd name="T153" fmla="*/ T152 w 939"/>
                <a:gd name="T154" fmla="+- 0 1542 998"/>
                <a:gd name="T155" fmla="*/ 1542 h 551"/>
                <a:gd name="T156" fmla="+- 0 6710 5904"/>
                <a:gd name="T157" fmla="*/ T156 w 939"/>
                <a:gd name="T158" fmla="+- 0 1548 998"/>
                <a:gd name="T159" fmla="*/ 1548 h 551"/>
                <a:gd name="T160" fmla="+- 0 6813 5904"/>
                <a:gd name="T161" fmla="*/ T160 w 939"/>
                <a:gd name="T162" fmla="+- 0 1537 998"/>
                <a:gd name="T163" fmla="*/ 1537 h 551"/>
                <a:gd name="T164" fmla="+- 0 6842 5904"/>
                <a:gd name="T165" fmla="*/ T164 w 939"/>
                <a:gd name="T166" fmla="+- 0 1510 998"/>
                <a:gd name="T167" fmla="*/ 1510 h 551"/>
                <a:gd name="T168" fmla="+- 0 6843 5904"/>
                <a:gd name="T169" fmla="*/ T168 w 939"/>
                <a:gd name="T170" fmla="+- 0 1509 998"/>
                <a:gd name="T171" fmla="*/ 1509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939" h="551">
                  <a:moveTo>
                    <a:pt x="939" y="511"/>
                  </a:moveTo>
                  <a:lnTo>
                    <a:pt x="934" y="503"/>
                  </a:lnTo>
                  <a:lnTo>
                    <a:pt x="933" y="492"/>
                  </a:lnTo>
                  <a:lnTo>
                    <a:pt x="933" y="487"/>
                  </a:lnTo>
                  <a:lnTo>
                    <a:pt x="936" y="469"/>
                  </a:lnTo>
                  <a:lnTo>
                    <a:pt x="935" y="456"/>
                  </a:lnTo>
                  <a:lnTo>
                    <a:pt x="931" y="447"/>
                  </a:lnTo>
                  <a:lnTo>
                    <a:pt x="925" y="441"/>
                  </a:lnTo>
                  <a:lnTo>
                    <a:pt x="910" y="489"/>
                  </a:lnTo>
                  <a:lnTo>
                    <a:pt x="886" y="508"/>
                  </a:lnTo>
                  <a:lnTo>
                    <a:pt x="853" y="512"/>
                  </a:lnTo>
                  <a:lnTo>
                    <a:pt x="809" y="512"/>
                  </a:lnTo>
                  <a:lnTo>
                    <a:pt x="805" y="512"/>
                  </a:lnTo>
                  <a:lnTo>
                    <a:pt x="816" y="511"/>
                  </a:lnTo>
                  <a:lnTo>
                    <a:pt x="826" y="454"/>
                  </a:lnTo>
                  <a:lnTo>
                    <a:pt x="833" y="394"/>
                  </a:lnTo>
                  <a:lnTo>
                    <a:pt x="837" y="338"/>
                  </a:lnTo>
                  <a:lnTo>
                    <a:pt x="839" y="290"/>
                  </a:lnTo>
                  <a:lnTo>
                    <a:pt x="836" y="243"/>
                  </a:lnTo>
                  <a:lnTo>
                    <a:pt x="826" y="206"/>
                  </a:lnTo>
                  <a:lnTo>
                    <a:pt x="812" y="173"/>
                  </a:lnTo>
                  <a:lnTo>
                    <a:pt x="792" y="140"/>
                  </a:lnTo>
                  <a:lnTo>
                    <a:pt x="782" y="129"/>
                  </a:lnTo>
                  <a:lnTo>
                    <a:pt x="775" y="115"/>
                  </a:lnTo>
                  <a:lnTo>
                    <a:pt x="769" y="100"/>
                  </a:lnTo>
                  <a:lnTo>
                    <a:pt x="763" y="88"/>
                  </a:lnTo>
                  <a:lnTo>
                    <a:pt x="783" y="140"/>
                  </a:lnTo>
                  <a:lnTo>
                    <a:pt x="801" y="183"/>
                  </a:lnTo>
                  <a:lnTo>
                    <a:pt x="814" y="226"/>
                  </a:lnTo>
                  <a:lnTo>
                    <a:pt x="820" y="278"/>
                  </a:lnTo>
                  <a:lnTo>
                    <a:pt x="818" y="333"/>
                  </a:lnTo>
                  <a:lnTo>
                    <a:pt x="810" y="396"/>
                  </a:lnTo>
                  <a:lnTo>
                    <a:pt x="801" y="460"/>
                  </a:lnTo>
                  <a:lnTo>
                    <a:pt x="793" y="512"/>
                  </a:lnTo>
                  <a:lnTo>
                    <a:pt x="750" y="510"/>
                  </a:lnTo>
                  <a:lnTo>
                    <a:pt x="665" y="500"/>
                  </a:lnTo>
                  <a:lnTo>
                    <a:pt x="571" y="486"/>
                  </a:lnTo>
                  <a:lnTo>
                    <a:pt x="485" y="469"/>
                  </a:lnTo>
                  <a:lnTo>
                    <a:pt x="451" y="460"/>
                  </a:lnTo>
                  <a:lnTo>
                    <a:pt x="453" y="455"/>
                  </a:lnTo>
                  <a:lnTo>
                    <a:pt x="464" y="422"/>
                  </a:lnTo>
                  <a:lnTo>
                    <a:pt x="469" y="386"/>
                  </a:lnTo>
                  <a:lnTo>
                    <a:pt x="473" y="331"/>
                  </a:lnTo>
                  <a:lnTo>
                    <a:pt x="474" y="262"/>
                  </a:lnTo>
                  <a:lnTo>
                    <a:pt x="464" y="195"/>
                  </a:lnTo>
                  <a:lnTo>
                    <a:pt x="444" y="134"/>
                  </a:lnTo>
                  <a:lnTo>
                    <a:pt x="409" y="80"/>
                  </a:lnTo>
                  <a:lnTo>
                    <a:pt x="347" y="21"/>
                  </a:lnTo>
                  <a:lnTo>
                    <a:pt x="311" y="0"/>
                  </a:lnTo>
                  <a:lnTo>
                    <a:pt x="302" y="8"/>
                  </a:lnTo>
                  <a:lnTo>
                    <a:pt x="294" y="18"/>
                  </a:lnTo>
                  <a:lnTo>
                    <a:pt x="286" y="27"/>
                  </a:lnTo>
                  <a:lnTo>
                    <a:pt x="279" y="35"/>
                  </a:lnTo>
                  <a:lnTo>
                    <a:pt x="345" y="73"/>
                  </a:lnTo>
                  <a:lnTo>
                    <a:pt x="411" y="159"/>
                  </a:lnTo>
                  <a:lnTo>
                    <a:pt x="441" y="254"/>
                  </a:lnTo>
                  <a:lnTo>
                    <a:pt x="449" y="345"/>
                  </a:lnTo>
                  <a:lnTo>
                    <a:pt x="440" y="421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163" y="362"/>
                  </a:lnTo>
                  <a:lnTo>
                    <a:pt x="104" y="339"/>
                  </a:lnTo>
                  <a:lnTo>
                    <a:pt x="51" y="306"/>
                  </a:lnTo>
                  <a:lnTo>
                    <a:pt x="28" y="283"/>
                  </a:lnTo>
                  <a:lnTo>
                    <a:pt x="24" y="287"/>
                  </a:lnTo>
                  <a:lnTo>
                    <a:pt x="19" y="292"/>
                  </a:lnTo>
                  <a:lnTo>
                    <a:pt x="13" y="303"/>
                  </a:lnTo>
                  <a:lnTo>
                    <a:pt x="8" y="325"/>
                  </a:lnTo>
                  <a:lnTo>
                    <a:pt x="6" y="330"/>
                  </a:lnTo>
                  <a:lnTo>
                    <a:pt x="8" y="341"/>
                  </a:lnTo>
                  <a:lnTo>
                    <a:pt x="0" y="345"/>
                  </a:lnTo>
                  <a:lnTo>
                    <a:pt x="28" y="360"/>
                  </a:lnTo>
                  <a:lnTo>
                    <a:pt x="94" y="384"/>
                  </a:lnTo>
                  <a:lnTo>
                    <a:pt x="277" y="450"/>
                  </a:lnTo>
                  <a:lnTo>
                    <a:pt x="364" y="483"/>
                  </a:lnTo>
                  <a:lnTo>
                    <a:pt x="450" y="511"/>
                  </a:lnTo>
                  <a:lnTo>
                    <a:pt x="543" y="531"/>
                  </a:lnTo>
                  <a:lnTo>
                    <a:pt x="637" y="544"/>
                  </a:lnTo>
                  <a:lnTo>
                    <a:pt x="727" y="550"/>
                  </a:lnTo>
                  <a:lnTo>
                    <a:pt x="806" y="550"/>
                  </a:lnTo>
                  <a:lnTo>
                    <a:pt x="869" y="546"/>
                  </a:lnTo>
                  <a:lnTo>
                    <a:pt x="909" y="539"/>
                  </a:lnTo>
                  <a:lnTo>
                    <a:pt x="938" y="529"/>
                  </a:lnTo>
                  <a:lnTo>
                    <a:pt x="938" y="512"/>
                  </a:lnTo>
                  <a:lnTo>
                    <a:pt x="938" y="511"/>
                  </a:lnTo>
                  <a:lnTo>
                    <a:pt x="939" y="511"/>
                  </a:lnTo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0" name="Freeform 734">
              <a:extLst>
                <a:ext uri="{FF2B5EF4-FFF2-40B4-BE49-F238E27FC236}">
                  <a16:creationId xmlns:a16="http://schemas.microsoft.com/office/drawing/2014/main" id="{2594F293-CA25-4108-AD35-86045E7E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1343"/>
              <a:ext cx="124" cy="100"/>
            </a:xfrm>
            <a:custGeom>
              <a:avLst/>
              <a:gdLst>
                <a:gd name="T0" fmla="+- 0 5995 5985"/>
                <a:gd name="T1" fmla="*/ T0 w 124"/>
                <a:gd name="T2" fmla="+- 0 1343 1343"/>
                <a:gd name="T3" fmla="*/ 1343 h 100"/>
                <a:gd name="T4" fmla="+- 0 5985 5985"/>
                <a:gd name="T5" fmla="*/ T4 w 124"/>
                <a:gd name="T6" fmla="+- 0 1404 1343"/>
                <a:gd name="T7" fmla="*/ 1404 h 100"/>
                <a:gd name="T8" fmla="+- 0 6054 5985"/>
                <a:gd name="T9" fmla="*/ T8 w 124"/>
                <a:gd name="T10" fmla="+- 0 1443 1343"/>
                <a:gd name="T11" fmla="*/ 1443 h 100"/>
                <a:gd name="T12" fmla="+- 0 6098 5985"/>
                <a:gd name="T13" fmla="*/ T12 w 124"/>
                <a:gd name="T14" fmla="+- 0 1431 1343"/>
                <a:gd name="T15" fmla="*/ 1431 h 100"/>
                <a:gd name="T16" fmla="+- 0 6109 5985"/>
                <a:gd name="T17" fmla="*/ T16 w 124"/>
                <a:gd name="T18" fmla="+- 0 1375 1343"/>
                <a:gd name="T19" fmla="*/ 1375 h 100"/>
                <a:gd name="T20" fmla="+- 0 6035 5985"/>
                <a:gd name="T21" fmla="*/ T20 w 124"/>
                <a:gd name="T22" fmla="+- 0 1343 1343"/>
                <a:gd name="T23" fmla="*/ 1343 h 100"/>
                <a:gd name="T24" fmla="+- 0 5995 5985"/>
                <a:gd name="T25" fmla="*/ T24 w 124"/>
                <a:gd name="T26" fmla="+- 0 1343 1343"/>
                <a:gd name="T27" fmla="*/ 1343 h 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24" h="100">
                  <a:moveTo>
                    <a:pt x="10" y="0"/>
                  </a:moveTo>
                  <a:lnTo>
                    <a:pt x="0" y="61"/>
                  </a:lnTo>
                  <a:lnTo>
                    <a:pt x="69" y="100"/>
                  </a:lnTo>
                  <a:lnTo>
                    <a:pt x="113" y="88"/>
                  </a:lnTo>
                  <a:lnTo>
                    <a:pt x="124" y="32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1" name="Freeform 733">
              <a:extLst>
                <a:ext uri="{FF2B5EF4-FFF2-40B4-BE49-F238E27FC236}">
                  <a16:creationId xmlns:a16="http://schemas.microsoft.com/office/drawing/2014/main" id="{A90B49E8-DDE6-42D0-B8E1-3B3BA582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2" name="Freeform 732">
              <a:extLst>
                <a:ext uri="{FF2B5EF4-FFF2-40B4-BE49-F238E27FC236}">
                  <a16:creationId xmlns:a16="http://schemas.microsoft.com/office/drawing/2014/main" id="{C6152575-A8E3-496D-BCB1-814997BA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3" name="Freeform 731">
              <a:extLst>
                <a:ext uri="{FF2B5EF4-FFF2-40B4-BE49-F238E27FC236}">
                  <a16:creationId xmlns:a16="http://schemas.microsoft.com/office/drawing/2014/main" id="{C770BC00-A3C8-4D5F-AEBA-380FA18EC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6033 5998"/>
                <a:gd name="T1" fmla="*/ T0 w 108"/>
                <a:gd name="T2" fmla="+- 0 1347 1347"/>
                <a:gd name="T3" fmla="*/ 1347 h 30"/>
                <a:gd name="T4" fmla="+- 0 5998 5998"/>
                <a:gd name="T5" fmla="*/ T4 w 108"/>
                <a:gd name="T6" fmla="+- 0 1348 1347"/>
                <a:gd name="T7" fmla="*/ 1348 h 30"/>
                <a:gd name="T8" fmla="+- 0 6065 5998"/>
                <a:gd name="T9" fmla="*/ T8 w 108"/>
                <a:gd name="T10" fmla="+- 0 1376 1347"/>
                <a:gd name="T11" fmla="*/ 1376 h 30"/>
                <a:gd name="T12" fmla="+- 0 6105 5998"/>
                <a:gd name="T13" fmla="*/ T12 w 108"/>
                <a:gd name="T14" fmla="+- 0 1377 1347"/>
                <a:gd name="T15" fmla="*/ 1377 h 30"/>
                <a:gd name="T16" fmla="+- 0 6033 5998"/>
                <a:gd name="T17" fmla="*/ T16 w 108"/>
                <a:gd name="T18" fmla="+- 0 1347 1347"/>
                <a:gd name="T19" fmla="*/ 1347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35" y="0"/>
                  </a:moveTo>
                  <a:lnTo>
                    <a:pt x="0" y="1"/>
                  </a:lnTo>
                  <a:lnTo>
                    <a:pt x="67" y="29"/>
                  </a:lnTo>
                  <a:lnTo>
                    <a:pt x="107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4" name="Freeform 730">
              <a:extLst>
                <a:ext uri="{FF2B5EF4-FFF2-40B4-BE49-F238E27FC236}">
                  <a16:creationId xmlns:a16="http://schemas.microsoft.com/office/drawing/2014/main" id="{753A5C00-61A4-469A-9AB0-D2F9395C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5998 5998"/>
                <a:gd name="T1" fmla="*/ T0 w 108"/>
                <a:gd name="T2" fmla="+- 0 1348 1347"/>
                <a:gd name="T3" fmla="*/ 1348 h 30"/>
                <a:gd name="T4" fmla="+- 0 6033 5998"/>
                <a:gd name="T5" fmla="*/ T4 w 108"/>
                <a:gd name="T6" fmla="+- 0 1347 1347"/>
                <a:gd name="T7" fmla="*/ 1347 h 30"/>
                <a:gd name="T8" fmla="+- 0 6105 5998"/>
                <a:gd name="T9" fmla="*/ T8 w 108"/>
                <a:gd name="T10" fmla="+- 0 1377 1347"/>
                <a:gd name="T11" fmla="*/ 1377 h 30"/>
                <a:gd name="T12" fmla="+- 0 6065 5998"/>
                <a:gd name="T13" fmla="*/ T12 w 108"/>
                <a:gd name="T14" fmla="+- 0 1376 1347"/>
                <a:gd name="T15" fmla="*/ 1376 h 30"/>
                <a:gd name="T16" fmla="+- 0 5998 5998"/>
                <a:gd name="T17" fmla="*/ T16 w 108"/>
                <a:gd name="T18" fmla="+- 0 1348 1347"/>
                <a:gd name="T19" fmla="*/ 1348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0" y="1"/>
                  </a:moveTo>
                  <a:lnTo>
                    <a:pt x="35" y="0"/>
                  </a:lnTo>
                  <a:lnTo>
                    <a:pt x="107" y="30"/>
                  </a:lnTo>
                  <a:lnTo>
                    <a:pt x="67" y="2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5" name="Freeform 729">
              <a:extLst>
                <a:ext uri="{FF2B5EF4-FFF2-40B4-BE49-F238E27FC236}">
                  <a16:creationId xmlns:a16="http://schemas.microsoft.com/office/drawing/2014/main" id="{2F821CC5-6496-4514-809D-C7DE4899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" y="1351"/>
              <a:ext cx="57" cy="21"/>
            </a:xfrm>
            <a:custGeom>
              <a:avLst/>
              <a:gdLst>
                <a:gd name="T0" fmla="+- 0 6032 6022"/>
                <a:gd name="T1" fmla="*/ T0 w 57"/>
                <a:gd name="T2" fmla="+- 0 1351 1351"/>
                <a:gd name="T3" fmla="*/ 1351 h 21"/>
                <a:gd name="T4" fmla="+- 0 6022 6022"/>
                <a:gd name="T5" fmla="*/ T4 w 57"/>
                <a:gd name="T6" fmla="+- 0 1352 1351"/>
                <a:gd name="T7" fmla="*/ 1352 h 21"/>
                <a:gd name="T8" fmla="+- 0 6063 6022"/>
                <a:gd name="T9" fmla="*/ T8 w 57"/>
                <a:gd name="T10" fmla="+- 0 1370 1351"/>
                <a:gd name="T11" fmla="*/ 1370 h 21"/>
                <a:gd name="T12" fmla="+- 0 6079 6022"/>
                <a:gd name="T13" fmla="*/ T12 w 57"/>
                <a:gd name="T14" fmla="+- 0 1371 1351"/>
                <a:gd name="T15" fmla="*/ 1371 h 21"/>
                <a:gd name="T16" fmla="+- 0 6032 6022"/>
                <a:gd name="T17" fmla="*/ T16 w 57"/>
                <a:gd name="T18" fmla="+- 0 1351 1351"/>
                <a:gd name="T19" fmla="*/ 1351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7" h="21">
                  <a:moveTo>
                    <a:pt x="10" y="0"/>
                  </a:moveTo>
                  <a:lnTo>
                    <a:pt x="0" y="1"/>
                  </a:lnTo>
                  <a:lnTo>
                    <a:pt x="41" y="19"/>
                  </a:lnTo>
                  <a:lnTo>
                    <a:pt x="57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6" name="Freeform 728">
              <a:extLst>
                <a:ext uri="{FF2B5EF4-FFF2-40B4-BE49-F238E27FC236}">
                  <a16:creationId xmlns:a16="http://schemas.microsoft.com/office/drawing/2014/main" id="{F8B10F61-4BD0-489F-9428-20F23CDC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7" name="Freeform 727">
              <a:extLst>
                <a:ext uri="{FF2B5EF4-FFF2-40B4-BE49-F238E27FC236}">
                  <a16:creationId xmlns:a16="http://schemas.microsoft.com/office/drawing/2014/main" id="{69525715-EBD6-4F44-9E0C-9D627F8D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8" name="AutoShape 726">
              <a:extLst>
                <a:ext uri="{FF2B5EF4-FFF2-40B4-BE49-F238E27FC236}">
                  <a16:creationId xmlns:a16="http://schemas.microsoft.com/office/drawing/2014/main" id="{3FEC9699-5562-4108-BA1C-59E7D86AE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268"/>
              <a:ext cx="901" cy="242"/>
            </a:xfrm>
            <a:custGeom>
              <a:avLst/>
              <a:gdLst>
                <a:gd name="T0" fmla="+- 0 5940 5929"/>
                <a:gd name="T1" fmla="*/ T0 w 901"/>
                <a:gd name="T2" fmla="+- 0 1278 1269"/>
                <a:gd name="T3" fmla="*/ 1278 h 242"/>
                <a:gd name="T4" fmla="+- 0 5940 5929"/>
                <a:gd name="T5" fmla="*/ T4 w 901"/>
                <a:gd name="T6" fmla="+- 0 1276 1269"/>
                <a:gd name="T7" fmla="*/ 1276 h 242"/>
                <a:gd name="T8" fmla="+- 0 5939 5929"/>
                <a:gd name="T9" fmla="*/ T8 w 901"/>
                <a:gd name="T10" fmla="+- 0 1269 1269"/>
                <a:gd name="T11" fmla="*/ 1269 h 242"/>
                <a:gd name="T12" fmla="+- 0 5937 5929"/>
                <a:gd name="T13" fmla="*/ T12 w 901"/>
                <a:gd name="T14" fmla="+- 0 1278 1269"/>
                <a:gd name="T15" fmla="*/ 1278 h 242"/>
                <a:gd name="T16" fmla="+- 0 5940 5929"/>
                <a:gd name="T17" fmla="*/ T16 w 901"/>
                <a:gd name="T18" fmla="+- 0 1278 1269"/>
                <a:gd name="T19" fmla="*/ 1278 h 242"/>
                <a:gd name="T20" fmla="+- 0 5989 5929"/>
                <a:gd name="T21" fmla="*/ T20 w 901"/>
                <a:gd name="T22" fmla="+- 0 1327 1269"/>
                <a:gd name="T23" fmla="*/ 1327 h 242"/>
                <a:gd name="T24" fmla="+- 0 5964 5929"/>
                <a:gd name="T25" fmla="*/ T24 w 901"/>
                <a:gd name="T26" fmla="+- 0 1310 1269"/>
                <a:gd name="T27" fmla="*/ 1310 h 242"/>
                <a:gd name="T28" fmla="+- 0 5951 5929"/>
                <a:gd name="T29" fmla="*/ T28 w 901"/>
                <a:gd name="T30" fmla="+- 0 1300 1269"/>
                <a:gd name="T31" fmla="*/ 1300 h 242"/>
                <a:gd name="T32" fmla="+- 0 5946 5929"/>
                <a:gd name="T33" fmla="*/ T32 w 901"/>
                <a:gd name="T34" fmla="+- 0 1294 1269"/>
                <a:gd name="T35" fmla="*/ 1294 h 242"/>
                <a:gd name="T36" fmla="+- 0 5943 5929"/>
                <a:gd name="T37" fmla="*/ T36 w 901"/>
                <a:gd name="T38" fmla="+- 0 1287 1269"/>
                <a:gd name="T39" fmla="*/ 1287 h 242"/>
                <a:gd name="T40" fmla="+- 0 5940 5929"/>
                <a:gd name="T41" fmla="*/ T40 w 901"/>
                <a:gd name="T42" fmla="+- 0 1278 1269"/>
                <a:gd name="T43" fmla="*/ 1278 h 242"/>
                <a:gd name="T44" fmla="+- 0 5937 5929"/>
                <a:gd name="T45" fmla="*/ T44 w 901"/>
                <a:gd name="T46" fmla="+- 0 1278 1269"/>
                <a:gd name="T47" fmla="*/ 1278 h 242"/>
                <a:gd name="T48" fmla="+- 0 5934 5929"/>
                <a:gd name="T49" fmla="*/ T48 w 901"/>
                <a:gd name="T50" fmla="+- 0 1278 1269"/>
                <a:gd name="T51" fmla="*/ 1278 h 242"/>
                <a:gd name="T52" fmla="+- 0 5929 5929"/>
                <a:gd name="T53" fmla="*/ T52 w 901"/>
                <a:gd name="T54" fmla="+- 0 1283 1269"/>
                <a:gd name="T55" fmla="*/ 1283 h 242"/>
                <a:gd name="T56" fmla="+- 0 5948 5929"/>
                <a:gd name="T57" fmla="*/ T56 w 901"/>
                <a:gd name="T58" fmla="+- 0 1301 1269"/>
                <a:gd name="T59" fmla="*/ 1301 h 242"/>
                <a:gd name="T60" fmla="+- 0 5963 5929"/>
                <a:gd name="T61" fmla="*/ T60 w 901"/>
                <a:gd name="T62" fmla="+- 0 1312 1269"/>
                <a:gd name="T63" fmla="*/ 1312 h 242"/>
                <a:gd name="T64" fmla="+- 0 5976 5929"/>
                <a:gd name="T65" fmla="*/ T64 w 901"/>
                <a:gd name="T66" fmla="+- 0 1321 1269"/>
                <a:gd name="T67" fmla="*/ 1321 h 242"/>
                <a:gd name="T68" fmla="+- 0 5985 5929"/>
                <a:gd name="T69" fmla="*/ T68 w 901"/>
                <a:gd name="T70" fmla="+- 0 1326 1269"/>
                <a:gd name="T71" fmla="*/ 1326 h 242"/>
                <a:gd name="T72" fmla="+- 0 5989 5929"/>
                <a:gd name="T73" fmla="*/ T72 w 901"/>
                <a:gd name="T74" fmla="+- 0 1327 1269"/>
                <a:gd name="T75" fmla="*/ 1327 h 242"/>
                <a:gd name="T76" fmla="+- 0 6830 5929"/>
                <a:gd name="T77" fmla="*/ T76 w 901"/>
                <a:gd name="T78" fmla="+- 0 1438 1269"/>
                <a:gd name="T79" fmla="*/ 1438 h 242"/>
                <a:gd name="T80" fmla="+- 0 6826 5929"/>
                <a:gd name="T81" fmla="*/ T80 w 901"/>
                <a:gd name="T82" fmla="+- 0 1430 1269"/>
                <a:gd name="T83" fmla="*/ 1430 h 242"/>
                <a:gd name="T84" fmla="+- 0 6824 5929"/>
                <a:gd name="T85" fmla="*/ T84 w 901"/>
                <a:gd name="T86" fmla="+- 0 1449 1269"/>
                <a:gd name="T87" fmla="*/ 1449 h 242"/>
                <a:gd name="T88" fmla="+- 0 6821 5929"/>
                <a:gd name="T89" fmla="*/ T88 w 901"/>
                <a:gd name="T90" fmla="+- 0 1461 1269"/>
                <a:gd name="T91" fmla="*/ 1461 h 242"/>
                <a:gd name="T92" fmla="+- 0 6816 5929"/>
                <a:gd name="T93" fmla="*/ T92 w 901"/>
                <a:gd name="T94" fmla="+- 0 1471 1269"/>
                <a:gd name="T95" fmla="*/ 1471 h 242"/>
                <a:gd name="T96" fmla="+- 0 6807 5929"/>
                <a:gd name="T97" fmla="*/ T96 w 901"/>
                <a:gd name="T98" fmla="+- 0 1483 1269"/>
                <a:gd name="T99" fmla="*/ 1483 h 242"/>
                <a:gd name="T100" fmla="+- 0 6794 5929"/>
                <a:gd name="T101" fmla="*/ T100 w 901"/>
                <a:gd name="T102" fmla="+- 0 1496 1269"/>
                <a:gd name="T103" fmla="*/ 1496 h 242"/>
                <a:gd name="T104" fmla="+- 0 6782 5929"/>
                <a:gd name="T105" fmla="*/ T104 w 901"/>
                <a:gd name="T106" fmla="+- 0 1504 1269"/>
                <a:gd name="T107" fmla="*/ 1504 h 242"/>
                <a:gd name="T108" fmla="+- 0 6774 5929"/>
                <a:gd name="T109" fmla="*/ T108 w 901"/>
                <a:gd name="T110" fmla="+- 0 1509 1269"/>
                <a:gd name="T111" fmla="*/ 1509 h 242"/>
                <a:gd name="T112" fmla="+- 0 6770 5929"/>
                <a:gd name="T113" fmla="*/ T112 w 901"/>
                <a:gd name="T114" fmla="+- 0 1511 1269"/>
                <a:gd name="T115" fmla="*/ 1511 h 242"/>
                <a:gd name="T116" fmla="+- 0 6790 5929"/>
                <a:gd name="T117" fmla="*/ T116 w 901"/>
                <a:gd name="T118" fmla="+- 0 1507 1269"/>
                <a:gd name="T119" fmla="*/ 1507 h 242"/>
                <a:gd name="T120" fmla="+- 0 6801 5929"/>
                <a:gd name="T121" fmla="*/ T120 w 901"/>
                <a:gd name="T122" fmla="+- 0 1503 1269"/>
                <a:gd name="T123" fmla="*/ 1503 h 242"/>
                <a:gd name="T124" fmla="+- 0 6809 5929"/>
                <a:gd name="T125" fmla="*/ T124 w 901"/>
                <a:gd name="T126" fmla="+- 0 1496 1269"/>
                <a:gd name="T127" fmla="*/ 1496 h 242"/>
                <a:gd name="T128" fmla="+- 0 6816 5929"/>
                <a:gd name="T129" fmla="*/ T128 w 901"/>
                <a:gd name="T130" fmla="+- 0 1484 1269"/>
                <a:gd name="T131" fmla="*/ 1484 h 242"/>
                <a:gd name="T132" fmla="+- 0 6823 5929"/>
                <a:gd name="T133" fmla="*/ T132 w 901"/>
                <a:gd name="T134" fmla="+- 0 1468 1269"/>
                <a:gd name="T135" fmla="*/ 1468 h 242"/>
                <a:gd name="T136" fmla="+- 0 6828 5929"/>
                <a:gd name="T137" fmla="*/ T136 w 901"/>
                <a:gd name="T138" fmla="+- 0 1453 1269"/>
                <a:gd name="T139" fmla="*/ 1453 h 242"/>
                <a:gd name="T140" fmla="+- 0 6830 5929"/>
                <a:gd name="T141" fmla="*/ T140 w 901"/>
                <a:gd name="T142" fmla="+- 0 1442 1269"/>
                <a:gd name="T143" fmla="*/ 1442 h 242"/>
                <a:gd name="T144" fmla="+- 0 6830 5929"/>
                <a:gd name="T145" fmla="*/ T144 w 901"/>
                <a:gd name="T146" fmla="+- 0 1438 1269"/>
                <a:gd name="T147" fmla="*/ 1438 h 2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901" h="242">
                  <a:moveTo>
                    <a:pt x="11" y="9"/>
                  </a:moveTo>
                  <a:lnTo>
                    <a:pt x="11" y="7"/>
                  </a:lnTo>
                  <a:lnTo>
                    <a:pt x="10" y="0"/>
                  </a:lnTo>
                  <a:lnTo>
                    <a:pt x="8" y="9"/>
                  </a:lnTo>
                  <a:lnTo>
                    <a:pt x="11" y="9"/>
                  </a:lnTo>
                  <a:moveTo>
                    <a:pt x="60" y="58"/>
                  </a:moveTo>
                  <a:lnTo>
                    <a:pt x="35" y="41"/>
                  </a:lnTo>
                  <a:lnTo>
                    <a:pt x="22" y="31"/>
                  </a:lnTo>
                  <a:lnTo>
                    <a:pt x="17" y="25"/>
                  </a:lnTo>
                  <a:lnTo>
                    <a:pt x="14" y="18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9" y="32"/>
                  </a:lnTo>
                  <a:lnTo>
                    <a:pt x="34" y="43"/>
                  </a:lnTo>
                  <a:lnTo>
                    <a:pt x="47" y="52"/>
                  </a:lnTo>
                  <a:lnTo>
                    <a:pt x="56" y="57"/>
                  </a:lnTo>
                  <a:lnTo>
                    <a:pt x="60" y="58"/>
                  </a:lnTo>
                  <a:moveTo>
                    <a:pt x="901" y="169"/>
                  </a:moveTo>
                  <a:lnTo>
                    <a:pt x="897" y="161"/>
                  </a:lnTo>
                  <a:lnTo>
                    <a:pt x="895" y="180"/>
                  </a:lnTo>
                  <a:lnTo>
                    <a:pt x="892" y="192"/>
                  </a:lnTo>
                  <a:lnTo>
                    <a:pt x="887" y="202"/>
                  </a:lnTo>
                  <a:lnTo>
                    <a:pt x="878" y="214"/>
                  </a:lnTo>
                  <a:lnTo>
                    <a:pt x="865" y="227"/>
                  </a:lnTo>
                  <a:lnTo>
                    <a:pt x="853" y="235"/>
                  </a:lnTo>
                  <a:lnTo>
                    <a:pt x="845" y="240"/>
                  </a:lnTo>
                  <a:lnTo>
                    <a:pt x="841" y="242"/>
                  </a:lnTo>
                  <a:lnTo>
                    <a:pt x="861" y="238"/>
                  </a:lnTo>
                  <a:lnTo>
                    <a:pt x="872" y="234"/>
                  </a:lnTo>
                  <a:lnTo>
                    <a:pt x="880" y="227"/>
                  </a:lnTo>
                  <a:lnTo>
                    <a:pt x="887" y="215"/>
                  </a:lnTo>
                  <a:lnTo>
                    <a:pt x="894" y="199"/>
                  </a:lnTo>
                  <a:lnTo>
                    <a:pt x="899" y="184"/>
                  </a:lnTo>
                  <a:lnTo>
                    <a:pt x="901" y="173"/>
                  </a:lnTo>
                  <a:lnTo>
                    <a:pt x="901" y="169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912745" y="4521708"/>
            <a:ext cx="18415" cy="71755"/>
          </a:xfrm>
          <a:custGeom>
            <a:avLst/>
            <a:gdLst/>
            <a:ahLst/>
            <a:cxnLst/>
            <a:rect l="l" t="t" r="r" b="b"/>
            <a:pathLst>
              <a:path w="18414" h="71754">
                <a:moveTo>
                  <a:pt x="17906" y="0"/>
                </a:moveTo>
                <a:lnTo>
                  <a:pt x="0" y="17907"/>
                </a:lnTo>
                <a:lnTo>
                  <a:pt x="0" y="71628"/>
                </a:lnTo>
                <a:lnTo>
                  <a:pt x="17906" y="53721"/>
                </a:lnTo>
                <a:lnTo>
                  <a:pt x="17906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745" y="453961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21"/>
                </a:lnTo>
              </a:path>
            </a:pathLst>
          </a:custGeom>
          <a:ln w="31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77A035E-307B-472C-A546-39DABC962D86}"/>
              </a:ext>
            </a:extLst>
          </p:cNvPr>
          <p:cNvSpPr txBox="1">
            <a:spLocks/>
          </p:cNvSpPr>
          <p:nvPr/>
        </p:nvSpPr>
        <p:spPr bwMode="auto">
          <a:xfrm>
            <a:off x="451136" y="466294"/>
            <a:ext cx="8229600" cy="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930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6200"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</a:t>
            </a:r>
            <a:endParaRPr lang="pt-BR" sz="3000" spc="-5" dirty="0">
              <a:solidFill>
                <a:schemeClr val="bg1"/>
              </a:solidFill>
            </a:endParaRPr>
          </a:p>
        </p:txBody>
      </p:sp>
      <p:sp>
        <p:nvSpPr>
          <p:cNvPr id="29" name="Text Box 202">
            <a:extLst>
              <a:ext uri="{FF2B5EF4-FFF2-40B4-BE49-F238E27FC236}">
                <a16:creationId xmlns:a16="http://schemas.microsoft.com/office/drawing/2014/main" id="{AFC9D2B6-AF8D-47CC-B975-70413687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1183449"/>
            <a:ext cx="4009022" cy="3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PT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"/>
              </a:spcBef>
              <a:spcAft>
                <a:spcPts val="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barba impede o ajuste e vedação adequada do respirador, facilitando a passagem dos contaminantes.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Por isso, pessoas com barba não devem usar respiradores que precisam de vedação facial.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Em caso de dúvidas ou para informações adicionais, procure o responsável pela segurança de sua empresa.</a:t>
            </a: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172">
            <a:extLst>
              <a:ext uri="{FF2B5EF4-FFF2-40B4-BE49-F238E27FC236}">
                <a16:creationId xmlns:a16="http://schemas.microsoft.com/office/drawing/2014/main" id="{5B19008E-9DEB-48DC-B94F-FD74728C6009}"/>
              </a:ext>
            </a:extLst>
          </p:cNvPr>
          <p:cNvGrpSpPr>
            <a:grpSpLocks/>
          </p:cNvGrpSpPr>
          <p:nvPr/>
        </p:nvGrpSpPr>
        <p:grpSpPr bwMode="auto">
          <a:xfrm>
            <a:off x="4725209" y="1795183"/>
            <a:ext cx="3955527" cy="2965351"/>
            <a:chOff x="4312" y="146"/>
            <a:chExt cx="3423" cy="3000"/>
          </a:xfrm>
        </p:grpSpPr>
        <p:pic>
          <p:nvPicPr>
            <p:cNvPr id="7" name="Picture 174">
              <a:extLst>
                <a:ext uri="{FF2B5EF4-FFF2-40B4-BE49-F238E27FC236}">
                  <a16:creationId xmlns:a16="http://schemas.microsoft.com/office/drawing/2014/main" id="{698D7674-ADEA-49F0-B342-C332760E6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146"/>
              <a:ext cx="342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73">
              <a:extLst>
                <a:ext uri="{FF2B5EF4-FFF2-40B4-BE49-F238E27FC236}">
                  <a16:creationId xmlns:a16="http://schemas.microsoft.com/office/drawing/2014/main" id="{07A57ED7-A3E1-4094-8C4B-95780224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46"/>
              <a:ext cx="3423" cy="3000"/>
            </a:xfrm>
            <a:prstGeom prst="rect">
              <a:avLst/>
            </a:prstGeom>
            <a:noFill/>
            <a:ln w="12700">
              <a:solidFill>
                <a:srgbClr val="0069B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3428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912745" y="4521708"/>
            <a:ext cx="18415" cy="71755"/>
          </a:xfrm>
          <a:custGeom>
            <a:avLst/>
            <a:gdLst/>
            <a:ahLst/>
            <a:cxnLst/>
            <a:rect l="l" t="t" r="r" b="b"/>
            <a:pathLst>
              <a:path w="18414" h="71754">
                <a:moveTo>
                  <a:pt x="17906" y="0"/>
                </a:moveTo>
                <a:lnTo>
                  <a:pt x="0" y="17907"/>
                </a:lnTo>
                <a:lnTo>
                  <a:pt x="0" y="71628"/>
                </a:lnTo>
                <a:lnTo>
                  <a:pt x="17906" y="53721"/>
                </a:lnTo>
                <a:lnTo>
                  <a:pt x="17906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745" y="453961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21"/>
                </a:lnTo>
              </a:path>
            </a:pathLst>
          </a:custGeom>
          <a:ln w="31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77A035E-307B-472C-A546-39DABC962D86}"/>
              </a:ext>
            </a:extLst>
          </p:cNvPr>
          <p:cNvSpPr txBox="1">
            <a:spLocks/>
          </p:cNvSpPr>
          <p:nvPr/>
        </p:nvSpPr>
        <p:spPr bwMode="auto">
          <a:xfrm>
            <a:off x="451136" y="466294"/>
            <a:ext cx="8229600" cy="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930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6200"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Testes de vedação</a:t>
            </a:r>
            <a:endParaRPr lang="pt-BR" sz="3000" spc="-5" dirty="0">
              <a:solidFill>
                <a:schemeClr val="bg1"/>
              </a:solidFill>
            </a:endParaRPr>
          </a:p>
        </p:txBody>
      </p:sp>
      <p:sp>
        <p:nvSpPr>
          <p:cNvPr id="29" name="Text Box 202">
            <a:extLst>
              <a:ext uri="{FF2B5EF4-FFF2-40B4-BE49-F238E27FC236}">
                <a16:creationId xmlns:a16="http://schemas.microsoft.com/office/drawing/2014/main" id="{AFC9D2B6-AF8D-47CC-B975-70413687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1136315"/>
            <a:ext cx="8776354" cy="50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pt-B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Teste de pressão negativa                        Teste de pressão positiva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09CC2D-6CD6-4F21-AE22-D38C2768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6" y="1458439"/>
            <a:ext cx="7448928" cy="21798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996958C-BBF5-48C0-8828-358D8A57C280}"/>
              </a:ext>
            </a:extLst>
          </p:cNvPr>
          <p:cNvSpPr txBox="1"/>
          <p:nvPr/>
        </p:nvSpPr>
        <p:spPr>
          <a:xfrm>
            <a:off x="356466" y="4150043"/>
            <a:ext cx="362931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avaliar se não há falha na vedação colocamos as mãos sobre os filtros, para evitar a entrada de ar e na sequência o usuário deve inalar o ar por alguns segundos.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944AD4-F3CD-45F8-B6C7-C67876475E33}"/>
              </a:ext>
            </a:extLst>
          </p:cNvPr>
          <p:cNvSpPr txBox="1"/>
          <p:nvPr/>
        </p:nvSpPr>
        <p:spPr>
          <a:xfrm>
            <a:off x="4256064" y="4152292"/>
            <a:ext cx="362931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avaliar se não há falha na vedação a mão sobre a válvula de exalação e o usuário irá exalar o ar suavemente, caso a vedação esteja adequada, a máscara deverá dar a sensação de pressão interna, isto só ocorrerá se não houver vazamentos.</a:t>
            </a:r>
          </a:p>
        </p:txBody>
      </p:sp>
    </p:spTree>
    <p:extLst>
      <p:ext uri="{BB962C8B-B14F-4D97-AF65-F5344CB8AC3E}">
        <p14:creationId xmlns:p14="http://schemas.microsoft.com/office/powerpoint/2010/main" val="24121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5626" y="1638058"/>
            <a:ext cx="5032071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sentir dificuldade na respiração, o cheiro ou gosto do produto que está trabalhando, pode ser que esteja na hora de trocar de respirador (respiradores descartáveis) por um novo, ou substituir o filtro (respiradores reutilizáveis).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barba impede o ajuste e vedação adequados do respirador, facilitando a passagem dos contaminantes. Por isso, pessoas com barba não devem usar respiradores que necessitem de vedação facial.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caso de dúvidas ou para informações adicionais, procure o responsável pela segurança de sua empresa.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grpSp>
        <p:nvGrpSpPr>
          <p:cNvPr id="222" name="Group 725">
            <a:extLst>
              <a:ext uri="{FF2B5EF4-FFF2-40B4-BE49-F238E27FC236}">
                <a16:creationId xmlns:a16="http://schemas.microsoft.com/office/drawing/2014/main" id="{A193FB87-302B-480F-B3E6-7CCB920D449B}"/>
              </a:ext>
            </a:extLst>
          </p:cNvPr>
          <p:cNvGrpSpPr>
            <a:grpSpLocks/>
          </p:cNvGrpSpPr>
          <p:nvPr/>
        </p:nvGrpSpPr>
        <p:grpSpPr bwMode="auto">
          <a:xfrm>
            <a:off x="-624011" y="2281287"/>
            <a:ext cx="9483365" cy="7431769"/>
            <a:chOff x="-1105" y="355"/>
            <a:chExt cx="8775" cy="9005"/>
          </a:xfrm>
        </p:grpSpPr>
        <p:sp>
          <p:nvSpPr>
            <p:cNvPr id="223" name="Rectangle 831">
              <a:extLst>
                <a:ext uri="{FF2B5EF4-FFF2-40B4-BE49-F238E27FC236}">
                  <a16:creationId xmlns:a16="http://schemas.microsoft.com/office/drawing/2014/main" id="{325E25E2-0BD1-4780-B2DA-162177DA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" y="355"/>
              <a:ext cx="2725" cy="2693"/>
            </a:xfrm>
            <a:prstGeom prst="rect">
              <a:avLst/>
            </a:pr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4" name="AutoShape 830">
              <a:extLst>
                <a:ext uri="{FF2B5EF4-FFF2-40B4-BE49-F238E27FC236}">
                  <a16:creationId xmlns:a16="http://schemas.microsoft.com/office/drawing/2014/main" id="{56C106FF-9EA9-4183-BE36-B4037E3E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1091"/>
              <a:ext cx="1201" cy="751"/>
            </a:xfrm>
            <a:custGeom>
              <a:avLst/>
              <a:gdLst>
                <a:gd name="T0" fmla="+- 0 6620 6470"/>
                <a:gd name="T1" fmla="*/ T0 w 1201"/>
                <a:gd name="T2" fmla="+- 0 1288 1091"/>
                <a:gd name="T3" fmla="*/ 1288 h 751"/>
                <a:gd name="T4" fmla="+- 0 6567 6470"/>
                <a:gd name="T5" fmla="*/ T4 w 1201"/>
                <a:gd name="T6" fmla="+- 0 1351 1091"/>
                <a:gd name="T7" fmla="*/ 1351 h 751"/>
                <a:gd name="T8" fmla="+- 0 6561 6470"/>
                <a:gd name="T9" fmla="*/ T8 w 1201"/>
                <a:gd name="T10" fmla="+- 0 1377 1091"/>
                <a:gd name="T11" fmla="*/ 1377 h 751"/>
                <a:gd name="T12" fmla="+- 0 6530 6470"/>
                <a:gd name="T13" fmla="*/ T12 w 1201"/>
                <a:gd name="T14" fmla="+- 0 1400 1091"/>
                <a:gd name="T15" fmla="*/ 1400 h 751"/>
                <a:gd name="T16" fmla="+- 0 6484 6470"/>
                <a:gd name="T17" fmla="*/ T16 w 1201"/>
                <a:gd name="T18" fmla="+- 0 1435 1091"/>
                <a:gd name="T19" fmla="*/ 1435 h 751"/>
                <a:gd name="T20" fmla="+- 0 6470 6470"/>
                <a:gd name="T21" fmla="*/ T20 w 1201"/>
                <a:gd name="T22" fmla="+- 0 1500 1091"/>
                <a:gd name="T23" fmla="*/ 1500 h 751"/>
                <a:gd name="T24" fmla="+- 0 6521 6470"/>
                <a:gd name="T25" fmla="*/ T24 w 1201"/>
                <a:gd name="T26" fmla="+- 0 1583 1091"/>
                <a:gd name="T27" fmla="*/ 1583 h 751"/>
                <a:gd name="T28" fmla="+- 0 6560 6470"/>
                <a:gd name="T29" fmla="*/ T28 w 1201"/>
                <a:gd name="T30" fmla="+- 0 1627 1091"/>
                <a:gd name="T31" fmla="*/ 1627 h 751"/>
                <a:gd name="T32" fmla="+- 0 6546 6470"/>
                <a:gd name="T33" fmla="*/ T32 w 1201"/>
                <a:gd name="T34" fmla="+- 0 1644 1091"/>
                <a:gd name="T35" fmla="*/ 1644 h 751"/>
                <a:gd name="T36" fmla="+- 0 6545 6470"/>
                <a:gd name="T37" fmla="*/ T36 w 1201"/>
                <a:gd name="T38" fmla="+- 0 1699 1091"/>
                <a:gd name="T39" fmla="*/ 1699 h 751"/>
                <a:gd name="T40" fmla="+- 0 6639 6470"/>
                <a:gd name="T41" fmla="*/ T40 w 1201"/>
                <a:gd name="T42" fmla="+- 0 1789 1091"/>
                <a:gd name="T43" fmla="*/ 1789 h 751"/>
                <a:gd name="T44" fmla="+- 0 6802 6470"/>
                <a:gd name="T45" fmla="*/ T44 w 1201"/>
                <a:gd name="T46" fmla="+- 0 1841 1091"/>
                <a:gd name="T47" fmla="*/ 1841 h 751"/>
                <a:gd name="T48" fmla="+- 0 6931 6470"/>
                <a:gd name="T49" fmla="*/ T48 w 1201"/>
                <a:gd name="T50" fmla="+- 0 1823 1091"/>
                <a:gd name="T51" fmla="*/ 1823 h 751"/>
                <a:gd name="T52" fmla="+- 0 6961 6470"/>
                <a:gd name="T53" fmla="*/ T52 w 1201"/>
                <a:gd name="T54" fmla="+- 0 1785 1091"/>
                <a:gd name="T55" fmla="*/ 1785 h 751"/>
                <a:gd name="T56" fmla="+- 0 6994 6470"/>
                <a:gd name="T57" fmla="*/ T56 w 1201"/>
                <a:gd name="T58" fmla="+- 0 1767 1091"/>
                <a:gd name="T59" fmla="*/ 1767 h 751"/>
                <a:gd name="T60" fmla="+- 0 7019 6470"/>
                <a:gd name="T61" fmla="*/ T60 w 1201"/>
                <a:gd name="T62" fmla="+- 0 1738 1091"/>
                <a:gd name="T63" fmla="*/ 1738 h 751"/>
                <a:gd name="T64" fmla="+- 0 7505 6470"/>
                <a:gd name="T65" fmla="*/ T64 w 1201"/>
                <a:gd name="T66" fmla="+- 0 1703 1091"/>
                <a:gd name="T67" fmla="*/ 1703 h 751"/>
                <a:gd name="T68" fmla="+- 0 7506 6470"/>
                <a:gd name="T69" fmla="*/ T68 w 1201"/>
                <a:gd name="T70" fmla="+- 0 1697 1091"/>
                <a:gd name="T71" fmla="*/ 1697 h 751"/>
                <a:gd name="T72" fmla="+- 0 7580 6470"/>
                <a:gd name="T73" fmla="*/ T72 w 1201"/>
                <a:gd name="T74" fmla="+- 0 1694 1091"/>
                <a:gd name="T75" fmla="*/ 1694 h 751"/>
                <a:gd name="T76" fmla="+- 0 7615 6470"/>
                <a:gd name="T77" fmla="*/ T76 w 1201"/>
                <a:gd name="T78" fmla="+- 0 1667 1091"/>
                <a:gd name="T79" fmla="*/ 1667 h 751"/>
                <a:gd name="T80" fmla="+- 0 7612 6470"/>
                <a:gd name="T81" fmla="*/ T80 w 1201"/>
                <a:gd name="T82" fmla="+- 0 1639 1091"/>
                <a:gd name="T83" fmla="*/ 1639 h 751"/>
                <a:gd name="T84" fmla="+- 0 7589 6470"/>
                <a:gd name="T85" fmla="*/ T84 w 1201"/>
                <a:gd name="T86" fmla="+- 0 1611 1091"/>
                <a:gd name="T87" fmla="*/ 1611 h 751"/>
                <a:gd name="T88" fmla="+- 0 7658 6470"/>
                <a:gd name="T89" fmla="*/ T88 w 1201"/>
                <a:gd name="T90" fmla="+- 0 1605 1091"/>
                <a:gd name="T91" fmla="*/ 1605 h 751"/>
                <a:gd name="T92" fmla="+- 0 7671 6470"/>
                <a:gd name="T93" fmla="*/ T92 w 1201"/>
                <a:gd name="T94" fmla="+- 0 1514 1091"/>
                <a:gd name="T95" fmla="*/ 1514 h 751"/>
                <a:gd name="T96" fmla="+- 0 7628 6470"/>
                <a:gd name="T97" fmla="*/ T96 w 1201"/>
                <a:gd name="T98" fmla="+- 0 1482 1091"/>
                <a:gd name="T99" fmla="*/ 1482 h 751"/>
                <a:gd name="T100" fmla="+- 0 7553 6470"/>
                <a:gd name="T101" fmla="*/ T100 w 1201"/>
                <a:gd name="T102" fmla="+- 0 1453 1091"/>
                <a:gd name="T103" fmla="*/ 1453 h 751"/>
                <a:gd name="T104" fmla="+- 0 7512 6470"/>
                <a:gd name="T105" fmla="*/ T104 w 1201"/>
                <a:gd name="T106" fmla="+- 0 1446 1091"/>
                <a:gd name="T107" fmla="*/ 1446 h 751"/>
                <a:gd name="T108" fmla="+- 0 7495 6470"/>
                <a:gd name="T109" fmla="*/ T108 w 1201"/>
                <a:gd name="T110" fmla="+- 0 1422 1091"/>
                <a:gd name="T111" fmla="*/ 1422 h 751"/>
                <a:gd name="T112" fmla="+- 0 7469 6470"/>
                <a:gd name="T113" fmla="*/ T112 w 1201"/>
                <a:gd name="T114" fmla="+- 0 1380 1091"/>
                <a:gd name="T115" fmla="*/ 1380 h 751"/>
                <a:gd name="T116" fmla="+- 0 7389 6470"/>
                <a:gd name="T117" fmla="*/ T116 w 1201"/>
                <a:gd name="T118" fmla="+- 0 1370 1091"/>
                <a:gd name="T119" fmla="*/ 1370 h 751"/>
                <a:gd name="T120" fmla="+- 0 7348 6470"/>
                <a:gd name="T121" fmla="*/ T120 w 1201"/>
                <a:gd name="T122" fmla="+- 0 1291 1091"/>
                <a:gd name="T123" fmla="*/ 1291 h 751"/>
                <a:gd name="T124" fmla="+- 0 6706 6470"/>
                <a:gd name="T125" fmla="*/ T124 w 1201"/>
                <a:gd name="T126" fmla="+- 0 1276 1091"/>
                <a:gd name="T127" fmla="*/ 1276 h 751"/>
                <a:gd name="T128" fmla="+- 0 7481 6470"/>
                <a:gd name="T129" fmla="*/ T128 w 1201"/>
                <a:gd name="T130" fmla="+- 0 1738 1091"/>
                <a:gd name="T131" fmla="*/ 1738 h 751"/>
                <a:gd name="T132" fmla="+- 0 7120 6470"/>
                <a:gd name="T133" fmla="*/ T132 w 1201"/>
                <a:gd name="T134" fmla="+- 0 1763 1091"/>
                <a:gd name="T135" fmla="*/ 1763 h 751"/>
                <a:gd name="T136" fmla="+- 0 7302 6470"/>
                <a:gd name="T137" fmla="*/ T136 w 1201"/>
                <a:gd name="T138" fmla="+- 0 1783 1091"/>
                <a:gd name="T139" fmla="*/ 1783 h 751"/>
                <a:gd name="T140" fmla="+- 0 7438 6470"/>
                <a:gd name="T141" fmla="*/ T140 w 1201"/>
                <a:gd name="T142" fmla="+- 0 1763 1091"/>
                <a:gd name="T143" fmla="*/ 1763 h 751"/>
                <a:gd name="T144" fmla="+- 0 7481 6470"/>
                <a:gd name="T145" fmla="*/ T144 w 1201"/>
                <a:gd name="T146" fmla="+- 0 1738 1091"/>
                <a:gd name="T147" fmla="*/ 1738 h 751"/>
                <a:gd name="T148" fmla="+- 0 7507 6470"/>
                <a:gd name="T149" fmla="*/ T148 w 1201"/>
                <a:gd name="T150" fmla="+- 0 1694 1091"/>
                <a:gd name="T151" fmla="*/ 1694 h 751"/>
                <a:gd name="T152" fmla="+- 0 7578 6470"/>
                <a:gd name="T153" fmla="*/ T152 w 1201"/>
                <a:gd name="T154" fmla="+- 0 1695 1091"/>
                <a:gd name="T155" fmla="*/ 1695 h 751"/>
                <a:gd name="T156" fmla="+- 0 7629 6470"/>
                <a:gd name="T157" fmla="*/ T156 w 1201"/>
                <a:gd name="T158" fmla="+- 0 1611 1091"/>
                <a:gd name="T159" fmla="*/ 1611 h 751"/>
                <a:gd name="T160" fmla="+- 0 7627 6470"/>
                <a:gd name="T161" fmla="*/ T160 w 1201"/>
                <a:gd name="T162" fmla="+- 0 1611 1091"/>
                <a:gd name="T163" fmla="*/ 1611 h 751"/>
                <a:gd name="T164" fmla="+- 0 7415 6470"/>
                <a:gd name="T165" fmla="*/ T164 w 1201"/>
                <a:gd name="T166" fmla="+- 0 1364 1091"/>
                <a:gd name="T167" fmla="*/ 1364 h 751"/>
                <a:gd name="T168" fmla="+- 0 7389 6470"/>
                <a:gd name="T169" fmla="*/ T168 w 1201"/>
                <a:gd name="T170" fmla="+- 0 1370 1091"/>
                <a:gd name="T171" fmla="*/ 1370 h 751"/>
                <a:gd name="T172" fmla="+- 0 7444 6470"/>
                <a:gd name="T173" fmla="*/ T172 w 1201"/>
                <a:gd name="T174" fmla="+- 0 1368 1091"/>
                <a:gd name="T175" fmla="*/ 1368 h 751"/>
                <a:gd name="T176" fmla="+- 0 7415 6470"/>
                <a:gd name="T177" fmla="*/ T176 w 1201"/>
                <a:gd name="T178" fmla="+- 0 1364 1091"/>
                <a:gd name="T179" fmla="*/ 1364 h 751"/>
                <a:gd name="T180" fmla="+- 0 6714 6470"/>
                <a:gd name="T181" fmla="*/ T180 w 1201"/>
                <a:gd name="T182" fmla="+- 0 1223 1091"/>
                <a:gd name="T183" fmla="*/ 1223 h 751"/>
                <a:gd name="T184" fmla="+- 0 6692 6470"/>
                <a:gd name="T185" fmla="*/ T184 w 1201"/>
                <a:gd name="T186" fmla="+- 0 1251 1091"/>
                <a:gd name="T187" fmla="*/ 1251 h 751"/>
                <a:gd name="T188" fmla="+- 0 6706 6470"/>
                <a:gd name="T189" fmla="*/ T188 w 1201"/>
                <a:gd name="T190" fmla="+- 0 1276 1091"/>
                <a:gd name="T191" fmla="*/ 1276 h 751"/>
                <a:gd name="T192" fmla="+- 0 7309 6470"/>
                <a:gd name="T193" fmla="*/ T192 w 1201"/>
                <a:gd name="T194" fmla="+- 0 1260 1091"/>
                <a:gd name="T195" fmla="*/ 1260 h 751"/>
                <a:gd name="T196" fmla="+- 0 7236 6470"/>
                <a:gd name="T197" fmla="*/ T196 w 1201"/>
                <a:gd name="T198" fmla="+- 0 1231 1091"/>
                <a:gd name="T199" fmla="*/ 1231 h 751"/>
                <a:gd name="T200" fmla="+- 0 7166 6470"/>
                <a:gd name="T201" fmla="*/ T200 w 1201"/>
                <a:gd name="T202" fmla="+- 0 1229 1091"/>
                <a:gd name="T203" fmla="*/ 1229 h 751"/>
                <a:gd name="T204" fmla="+- 0 6872 6470"/>
                <a:gd name="T205" fmla="*/ T204 w 1201"/>
                <a:gd name="T206" fmla="+- 0 1226 1091"/>
                <a:gd name="T207" fmla="*/ 1226 h 751"/>
                <a:gd name="T208" fmla="+- 0 6752 6470"/>
                <a:gd name="T209" fmla="*/ T208 w 1201"/>
                <a:gd name="T210" fmla="+- 0 1215 1091"/>
                <a:gd name="T211" fmla="*/ 1215 h 751"/>
                <a:gd name="T212" fmla="+- 0 7166 6470"/>
                <a:gd name="T213" fmla="*/ T212 w 1201"/>
                <a:gd name="T214" fmla="+- 0 1229 1091"/>
                <a:gd name="T215" fmla="*/ 1229 h 751"/>
                <a:gd name="T216" fmla="+- 0 7212 6470"/>
                <a:gd name="T217" fmla="*/ T216 w 1201"/>
                <a:gd name="T218" fmla="+- 0 1228 1091"/>
                <a:gd name="T219" fmla="*/ 1228 h 751"/>
                <a:gd name="T220" fmla="+- 0 6995 6470"/>
                <a:gd name="T221" fmla="*/ T220 w 1201"/>
                <a:gd name="T222" fmla="+- 0 1091 1091"/>
                <a:gd name="T223" fmla="*/ 1091 h 751"/>
                <a:gd name="T224" fmla="+- 0 6898 6470"/>
                <a:gd name="T225" fmla="*/ T224 w 1201"/>
                <a:gd name="T226" fmla="+- 0 1128 1091"/>
                <a:gd name="T227" fmla="*/ 1128 h 751"/>
                <a:gd name="T228" fmla="+- 0 6869 6470"/>
                <a:gd name="T229" fmla="*/ T228 w 1201"/>
                <a:gd name="T230" fmla="+- 0 1183 1091"/>
                <a:gd name="T231" fmla="*/ 1183 h 751"/>
                <a:gd name="T232" fmla="+- 0 6869 6470"/>
                <a:gd name="T233" fmla="*/ T232 w 1201"/>
                <a:gd name="T234" fmla="+- 0 1212 1091"/>
                <a:gd name="T235" fmla="*/ 1212 h 751"/>
                <a:gd name="T236" fmla="+- 0 7166 6470"/>
                <a:gd name="T237" fmla="*/ T236 w 1201"/>
                <a:gd name="T238" fmla="+- 0 1226 1091"/>
                <a:gd name="T239" fmla="*/ 1226 h 751"/>
                <a:gd name="T240" fmla="+- 0 7135 6470"/>
                <a:gd name="T241" fmla="*/ T240 w 1201"/>
                <a:gd name="T242" fmla="+- 0 1152 1091"/>
                <a:gd name="T243" fmla="*/ 1152 h 751"/>
                <a:gd name="T244" fmla="+- 0 7054 6470"/>
                <a:gd name="T245" fmla="*/ T244 w 1201"/>
                <a:gd name="T246" fmla="+- 0 1100 1091"/>
                <a:gd name="T247" fmla="*/ 1100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01" h="751">
                  <a:moveTo>
                    <a:pt x="191" y="184"/>
                  </a:moveTo>
                  <a:lnTo>
                    <a:pt x="150" y="197"/>
                  </a:lnTo>
                  <a:lnTo>
                    <a:pt x="117" y="223"/>
                  </a:lnTo>
                  <a:lnTo>
                    <a:pt x="97" y="260"/>
                  </a:lnTo>
                  <a:lnTo>
                    <a:pt x="92" y="273"/>
                  </a:lnTo>
                  <a:lnTo>
                    <a:pt x="91" y="286"/>
                  </a:lnTo>
                  <a:lnTo>
                    <a:pt x="92" y="298"/>
                  </a:lnTo>
                  <a:lnTo>
                    <a:pt x="60" y="309"/>
                  </a:lnTo>
                  <a:lnTo>
                    <a:pt x="34" y="324"/>
                  </a:lnTo>
                  <a:lnTo>
                    <a:pt x="14" y="344"/>
                  </a:lnTo>
                  <a:lnTo>
                    <a:pt x="2" y="368"/>
                  </a:lnTo>
                  <a:lnTo>
                    <a:pt x="0" y="409"/>
                  </a:lnTo>
                  <a:lnTo>
                    <a:pt x="17" y="451"/>
                  </a:lnTo>
                  <a:lnTo>
                    <a:pt x="51" y="492"/>
                  </a:lnTo>
                  <a:lnTo>
                    <a:pt x="99" y="529"/>
                  </a:lnTo>
                  <a:lnTo>
                    <a:pt x="90" y="536"/>
                  </a:lnTo>
                  <a:lnTo>
                    <a:pt x="82" y="544"/>
                  </a:lnTo>
                  <a:lnTo>
                    <a:pt x="76" y="553"/>
                  </a:lnTo>
                  <a:lnTo>
                    <a:pt x="71" y="563"/>
                  </a:lnTo>
                  <a:lnTo>
                    <a:pt x="75" y="608"/>
                  </a:lnTo>
                  <a:lnTo>
                    <a:pt x="110" y="655"/>
                  </a:lnTo>
                  <a:lnTo>
                    <a:pt x="169" y="698"/>
                  </a:lnTo>
                  <a:lnTo>
                    <a:pt x="248" y="732"/>
                  </a:lnTo>
                  <a:lnTo>
                    <a:pt x="332" y="750"/>
                  </a:lnTo>
                  <a:lnTo>
                    <a:pt x="406" y="750"/>
                  </a:lnTo>
                  <a:lnTo>
                    <a:pt x="461" y="732"/>
                  </a:lnTo>
                  <a:lnTo>
                    <a:pt x="490" y="697"/>
                  </a:lnTo>
                  <a:lnTo>
                    <a:pt x="491" y="694"/>
                  </a:lnTo>
                  <a:lnTo>
                    <a:pt x="508" y="687"/>
                  </a:lnTo>
                  <a:lnTo>
                    <a:pt x="524" y="676"/>
                  </a:lnTo>
                  <a:lnTo>
                    <a:pt x="537" y="663"/>
                  </a:lnTo>
                  <a:lnTo>
                    <a:pt x="549" y="647"/>
                  </a:lnTo>
                  <a:lnTo>
                    <a:pt x="1011" y="647"/>
                  </a:lnTo>
                  <a:lnTo>
                    <a:pt x="1035" y="612"/>
                  </a:lnTo>
                  <a:lnTo>
                    <a:pt x="1035" y="609"/>
                  </a:lnTo>
                  <a:lnTo>
                    <a:pt x="1036" y="606"/>
                  </a:lnTo>
                  <a:lnTo>
                    <a:pt x="1037" y="603"/>
                  </a:lnTo>
                  <a:lnTo>
                    <a:pt x="1110" y="603"/>
                  </a:lnTo>
                  <a:lnTo>
                    <a:pt x="1132" y="594"/>
                  </a:lnTo>
                  <a:lnTo>
                    <a:pt x="1145" y="576"/>
                  </a:lnTo>
                  <a:lnTo>
                    <a:pt x="1146" y="563"/>
                  </a:lnTo>
                  <a:lnTo>
                    <a:pt x="1142" y="548"/>
                  </a:lnTo>
                  <a:lnTo>
                    <a:pt x="1133" y="534"/>
                  </a:lnTo>
                  <a:lnTo>
                    <a:pt x="1119" y="520"/>
                  </a:lnTo>
                  <a:lnTo>
                    <a:pt x="1159" y="520"/>
                  </a:lnTo>
                  <a:lnTo>
                    <a:pt x="1188" y="514"/>
                  </a:lnTo>
                  <a:lnTo>
                    <a:pt x="1201" y="508"/>
                  </a:lnTo>
                  <a:lnTo>
                    <a:pt x="1201" y="423"/>
                  </a:lnTo>
                  <a:lnTo>
                    <a:pt x="1198" y="421"/>
                  </a:lnTo>
                  <a:lnTo>
                    <a:pt x="1158" y="391"/>
                  </a:lnTo>
                  <a:lnTo>
                    <a:pt x="1104" y="368"/>
                  </a:lnTo>
                  <a:lnTo>
                    <a:pt x="1083" y="362"/>
                  </a:lnTo>
                  <a:lnTo>
                    <a:pt x="1062" y="358"/>
                  </a:lnTo>
                  <a:lnTo>
                    <a:pt x="1042" y="355"/>
                  </a:lnTo>
                  <a:lnTo>
                    <a:pt x="1023" y="354"/>
                  </a:lnTo>
                  <a:lnTo>
                    <a:pt x="1025" y="331"/>
                  </a:lnTo>
                  <a:lnTo>
                    <a:pt x="1016" y="308"/>
                  </a:lnTo>
                  <a:lnTo>
                    <a:pt x="999" y="289"/>
                  </a:lnTo>
                  <a:lnTo>
                    <a:pt x="979" y="279"/>
                  </a:lnTo>
                  <a:lnTo>
                    <a:pt x="919" y="279"/>
                  </a:lnTo>
                  <a:lnTo>
                    <a:pt x="905" y="238"/>
                  </a:lnTo>
                  <a:lnTo>
                    <a:pt x="878" y="200"/>
                  </a:lnTo>
                  <a:lnTo>
                    <a:pt x="859" y="185"/>
                  </a:lnTo>
                  <a:lnTo>
                    <a:pt x="236" y="185"/>
                  </a:lnTo>
                  <a:lnTo>
                    <a:pt x="191" y="184"/>
                  </a:lnTo>
                  <a:close/>
                  <a:moveTo>
                    <a:pt x="1011" y="647"/>
                  </a:moveTo>
                  <a:lnTo>
                    <a:pt x="549" y="647"/>
                  </a:lnTo>
                  <a:lnTo>
                    <a:pt x="650" y="672"/>
                  </a:lnTo>
                  <a:lnTo>
                    <a:pt x="745" y="687"/>
                  </a:lnTo>
                  <a:lnTo>
                    <a:pt x="832" y="692"/>
                  </a:lnTo>
                  <a:lnTo>
                    <a:pt x="907" y="687"/>
                  </a:lnTo>
                  <a:lnTo>
                    <a:pt x="968" y="672"/>
                  </a:lnTo>
                  <a:lnTo>
                    <a:pt x="1011" y="647"/>
                  </a:lnTo>
                  <a:close/>
                  <a:moveTo>
                    <a:pt x="1110" y="603"/>
                  </a:moveTo>
                  <a:lnTo>
                    <a:pt x="1037" y="603"/>
                  </a:lnTo>
                  <a:lnTo>
                    <a:pt x="1075" y="608"/>
                  </a:lnTo>
                  <a:lnTo>
                    <a:pt x="1108" y="604"/>
                  </a:lnTo>
                  <a:lnTo>
                    <a:pt x="1110" y="603"/>
                  </a:lnTo>
                  <a:close/>
                  <a:moveTo>
                    <a:pt x="1159" y="520"/>
                  </a:moveTo>
                  <a:lnTo>
                    <a:pt x="1119" y="520"/>
                  </a:lnTo>
                  <a:lnTo>
                    <a:pt x="1157" y="520"/>
                  </a:lnTo>
                  <a:lnTo>
                    <a:pt x="1159" y="520"/>
                  </a:lnTo>
                  <a:close/>
                  <a:moveTo>
                    <a:pt x="945" y="273"/>
                  </a:moveTo>
                  <a:lnTo>
                    <a:pt x="931" y="275"/>
                  </a:lnTo>
                  <a:lnTo>
                    <a:pt x="919" y="279"/>
                  </a:lnTo>
                  <a:lnTo>
                    <a:pt x="979" y="279"/>
                  </a:lnTo>
                  <a:lnTo>
                    <a:pt x="974" y="277"/>
                  </a:lnTo>
                  <a:lnTo>
                    <a:pt x="959" y="273"/>
                  </a:lnTo>
                  <a:lnTo>
                    <a:pt x="945" y="273"/>
                  </a:lnTo>
                  <a:close/>
                  <a:moveTo>
                    <a:pt x="282" y="124"/>
                  </a:moveTo>
                  <a:lnTo>
                    <a:pt x="244" y="132"/>
                  </a:lnTo>
                  <a:lnTo>
                    <a:pt x="225" y="150"/>
                  </a:lnTo>
                  <a:lnTo>
                    <a:pt x="222" y="160"/>
                  </a:lnTo>
                  <a:lnTo>
                    <a:pt x="226" y="172"/>
                  </a:lnTo>
                  <a:lnTo>
                    <a:pt x="236" y="185"/>
                  </a:lnTo>
                  <a:lnTo>
                    <a:pt x="859" y="185"/>
                  </a:lnTo>
                  <a:lnTo>
                    <a:pt x="839" y="169"/>
                  </a:lnTo>
                  <a:lnTo>
                    <a:pt x="790" y="146"/>
                  </a:lnTo>
                  <a:lnTo>
                    <a:pt x="766" y="140"/>
                  </a:lnTo>
                  <a:lnTo>
                    <a:pt x="751" y="138"/>
                  </a:lnTo>
                  <a:lnTo>
                    <a:pt x="696" y="138"/>
                  </a:lnTo>
                  <a:lnTo>
                    <a:pt x="696" y="135"/>
                  </a:lnTo>
                  <a:lnTo>
                    <a:pt x="402" y="135"/>
                  </a:lnTo>
                  <a:lnTo>
                    <a:pt x="336" y="125"/>
                  </a:lnTo>
                  <a:lnTo>
                    <a:pt x="282" y="124"/>
                  </a:lnTo>
                  <a:close/>
                  <a:moveTo>
                    <a:pt x="719" y="136"/>
                  </a:moveTo>
                  <a:lnTo>
                    <a:pt x="696" y="138"/>
                  </a:lnTo>
                  <a:lnTo>
                    <a:pt x="751" y="138"/>
                  </a:lnTo>
                  <a:lnTo>
                    <a:pt x="742" y="137"/>
                  </a:lnTo>
                  <a:lnTo>
                    <a:pt x="719" y="136"/>
                  </a:lnTo>
                  <a:close/>
                  <a:moveTo>
                    <a:pt x="525" y="0"/>
                  </a:moveTo>
                  <a:lnTo>
                    <a:pt x="471" y="10"/>
                  </a:lnTo>
                  <a:lnTo>
                    <a:pt x="428" y="37"/>
                  </a:lnTo>
                  <a:lnTo>
                    <a:pt x="402" y="78"/>
                  </a:lnTo>
                  <a:lnTo>
                    <a:pt x="399" y="92"/>
                  </a:lnTo>
                  <a:lnTo>
                    <a:pt x="398" y="106"/>
                  </a:lnTo>
                  <a:lnTo>
                    <a:pt x="399" y="121"/>
                  </a:lnTo>
                  <a:lnTo>
                    <a:pt x="402" y="135"/>
                  </a:lnTo>
                  <a:lnTo>
                    <a:pt x="696" y="135"/>
                  </a:lnTo>
                  <a:lnTo>
                    <a:pt x="688" y="98"/>
                  </a:lnTo>
                  <a:lnTo>
                    <a:pt x="665" y="61"/>
                  </a:lnTo>
                  <a:lnTo>
                    <a:pt x="629" y="31"/>
                  </a:lnTo>
                  <a:lnTo>
                    <a:pt x="584" y="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 dirty="0"/>
            </a:p>
          </p:txBody>
        </p:sp>
        <p:sp>
          <p:nvSpPr>
            <p:cNvPr id="225" name="AutoShape 829">
              <a:extLst>
                <a:ext uri="{FF2B5EF4-FFF2-40B4-BE49-F238E27FC236}">
                  <a16:creationId xmlns:a16="http://schemas.microsoft.com/office/drawing/2014/main" id="{729AAC93-9F70-431C-8550-82B070B1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5" y="8004"/>
              <a:ext cx="1201" cy="751"/>
            </a:xfrm>
            <a:custGeom>
              <a:avLst/>
              <a:gdLst>
                <a:gd name="T0" fmla="+- 0 7553 -1105"/>
                <a:gd name="T1" fmla="*/ T0 w 1201"/>
                <a:gd name="T2" fmla="+- 0 1453 8005"/>
                <a:gd name="T3" fmla="*/ 1453 h 751"/>
                <a:gd name="T4" fmla="+- 0 7512 -1105"/>
                <a:gd name="T5" fmla="*/ T4 w 1201"/>
                <a:gd name="T6" fmla="+- 0 1446 8005"/>
                <a:gd name="T7" fmla="*/ 1446 h 751"/>
                <a:gd name="T8" fmla="+- 0 7495 -1105"/>
                <a:gd name="T9" fmla="*/ T8 w 1201"/>
                <a:gd name="T10" fmla="+- 0 1422 8005"/>
                <a:gd name="T11" fmla="*/ 1422 h 751"/>
                <a:gd name="T12" fmla="+- 0 7469 -1105"/>
                <a:gd name="T13" fmla="*/ T12 w 1201"/>
                <a:gd name="T14" fmla="+- 0 1380 8005"/>
                <a:gd name="T15" fmla="*/ 1380 h 751"/>
                <a:gd name="T16" fmla="+- 0 7429 -1105"/>
                <a:gd name="T17" fmla="*/ T16 w 1201"/>
                <a:gd name="T18" fmla="+- 0 1364 8005"/>
                <a:gd name="T19" fmla="*/ 1364 h 751"/>
                <a:gd name="T20" fmla="+- 0 7401 -1105"/>
                <a:gd name="T21" fmla="*/ T20 w 1201"/>
                <a:gd name="T22" fmla="+- 0 1366 8005"/>
                <a:gd name="T23" fmla="*/ 1366 h 751"/>
                <a:gd name="T24" fmla="+- 0 7375 -1105"/>
                <a:gd name="T25" fmla="*/ T24 w 1201"/>
                <a:gd name="T26" fmla="+- 0 1329 8005"/>
                <a:gd name="T27" fmla="*/ 1329 h 751"/>
                <a:gd name="T28" fmla="+- 0 7309 -1105"/>
                <a:gd name="T29" fmla="*/ T28 w 1201"/>
                <a:gd name="T30" fmla="+- 0 1260 8005"/>
                <a:gd name="T31" fmla="*/ 1260 h 751"/>
                <a:gd name="T32" fmla="+- 0 7236 -1105"/>
                <a:gd name="T33" fmla="*/ T32 w 1201"/>
                <a:gd name="T34" fmla="+- 0 1231 8005"/>
                <a:gd name="T35" fmla="*/ 1231 h 751"/>
                <a:gd name="T36" fmla="+- 0 7189 -1105"/>
                <a:gd name="T37" fmla="*/ T36 w 1201"/>
                <a:gd name="T38" fmla="+- 0 1227 8005"/>
                <a:gd name="T39" fmla="*/ 1227 h 751"/>
                <a:gd name="T40" fmla="+- 0 7158 -1105"/>
                <a:gd name="T41" fmla="*/ T40 w 1201"/>
                <a:gd name="T42" fmla="+- 0 1189 8005"/>
                <a:gd name="T43" fmla="*/ 1189 h 751"/>
                <a:gd name="T44" fmla="+- 0 7099 -1105"/>
                <a:gd name="T45" fmla="*/ T44 w 1201"/>
                <a:gd name="T46" fmla="+- 0 1122 8005"/>
                <a:gd name="T47" fmla="*/ 1122 h 751"/>
                <a:gd name="T48" fmla="+- 0 6995 -1105"/>
                <a:gd name="T49" fmla="*/ T48 w 1201"/>
                <a:gd name="T50" fmla="+- 0 1091 8005"/>
                <a:gd name="T51" fmla="*/ 1091 h 751"/>
                <a:gd name="T52" fmla="+- 0 6898 -1105"/>
                <a:gd name="T53" fmla="*/ T52 w 1201"/>
                <a:gd name="T54" fmla="+- 0 1128 8005"/>
                <a:gd name="T55" fmla="*/ 1128 h 751"/>
                <a:gd name="T56" fmla="+- 0 6869 -1105"/>
                <a:gd name="T57" fmla="*/ T56 w 1201"/>
                <a:gd name="T58" fmla="+- 0 1183 8005"/>
                <a:gd name="T59" fmla="*/ 1183 h 751"/>
                <a:gd name="T60" fmla="+- 0 6869 -1105"/>
                <a:gd name="T61" fmla="*/ T60 w 1201"/>
                <a:gd name="T62" fmla="+- 0 1212 8005"/>
                <a:gd name="T63" fmla="*/ 1212 h 751"/>
                <a:gd name="T64" fmla="+- 0 6806 -1105"/>
                <a:gd name="T65" fmla="*/ T64 w 1201"/>
                <a:gd name="T66" fmla="+- 0 1216 8005"/>
                <a:gd name="T67" fmla="*/ 1216 h 751"/>
                <a:gd name="T68" fmla="+- 0 6714 -1105"/>
                <a:gd name="T69" fmla="*/ T68 w 1201"/>
                <a:gd name="T70" fmla="+- 0 1223 8005"/>
                <a:gd name="T71" fmla="*/ 1223 h 751"/>
                <a:gd name="T72" fmla="+- 0 6692 -1105"/>
                <a:gd name="T73" fmla="*/ T72 w 1201"/>
                <a:gd name="T74" fmla="+- 0 1251 8005"/>
                <a:gd name="T75" fmla="*/ 1251 h 751"/>
                <a:gd name="T76" fmla="+- 0 6706 -1105"/>
                <a:gd name="T77" fmla="*/ T76 w 1201"/>
                <a:gd name="T78" fmla="+- 0 1276 8005"/>
                <a:gd name="T79" fmla="*/ 1276 h 751"/>
                <a:gd name="T80" fmla="+- 0 6620 -1105"/>
                <a:gd name="T81" fmla="*/ T80 w 1201"/>
                <a:gd name="T82" fmla="+- 0 1288 8005"/>
                <a:gd name="T83" fmla="*/ 1288 h 751"/>
                <a:gd name="T84" fmla="+- 0 6567 -1105"/>
                <a:gd name="T85" fmla="*/ T84 w 1201"/>
                <a:gd name="T86" fmla="+- 0 1351 8005"/>
                <a:gd name="T87" fmla="*/ 1351 h 751"/>
                <a:gd name="T88" fmla="+- 0 6561 -1105"/>
                <a:gd name="T89" fmla="*/ T88 w 1201"/>
                <a:gd name="T90" fmla="+- 0 1377 8005"/>
                <a:gd name="T91" fmla="*/ 1377 h 751"/>
                <a:gd name="T92" fmla="+- 0 6530 -1105"/>
                <a:gd name="T93" fmla="*/ T92 w 1201"/>
                <a:gd name="T94" fmla="+- 0 1400 8005"/>
                <a:gd name="T95" fmla="*/ 1400 h 751"/>
                <a:gd name="T96" fmla="+- 0 6484 -1105"/>
                <a:gd name="T97" fmla="*/ T96 w 1201"/>
                <a:gd name="T98" fmla="+- 0 1435 8005"/>
                <a:gd name="T99" fmla="*/ 1435 h 751"/>
                <a:gd name="T100" fmla="+- 0 6470 -1105"/>
                <a:gd name="T101" fmla="*/ T100 w 1201"/>
                <a:gd name="T102" fmla="+- 0 1500 8005"/>
                <a:gd name="T103" fmla="*/ 1500 h 751"/>
                <a:gd name="T104" fmla="+- 0 6521 -1105"/>
                <a:gd name="T105" fmla="*/ T104 w 1201"/>
                <a:gd name="T106" fmla="+- 0 1583 8005"/>
                <a:gd name="T107" fmla="*/ 1583 h 751"/>
                <a:gd name="T108" fmla="+- 0 6560 -1105"/>
                <a:gd name="T109" fmla="*/ T108 w 1201"/>
                <a:gd name="T110" fmla="+- 0 1627 8005"/>
                <a:gd name="T111" fmla="*/ 1627 h 751"/>
                <a:gd name="T112" fmla="+- 0 6546 -1105"/>
                <a:gd name="T113" fmla="*/ T112 w 1201"/>
                <a:gd name="T114" fmla="+- 0 1644 8005"/>
                <a:gd name="T115" fmla="*/ 1644 h 751"/>
                <a:gd name="T116" fmla="+- 0 6545 -1105"/>
                <a:gd name="T117" fmla="*/ T116 w 1201"/>
                <a:gd name="T118" fmla="+- 0 1699 8005"/>
                <a:gd name="T119" fmla="*/ 1699 h 751"/>
                <a:gd name="T120" fmla="+- 0 6639 -1105"/>
                <a:gd name="T121" fmla="*/ T120 w 1201"/>
                <a:gd name="T122" fmla="+- 0 1789 8005"/>
                <a:gd name="T123" fmla="*/ 1789 h 751"/>
                <a:gd name="T124" fmla="+- 0 6802 -1105"/>
                <a:gd name="T125" fmla="*/ T124 w 1201"/>
                <a:gd name="T126" fmla="+- 0 1841 8005"/>
                <a:gd name="T127" fmla="*/ 1841 h 751"/>
                <a:gd name="T128" fmla="+- 0 6931 -1105"/>
                <a:gd name="T129" fmla="*/ T128 w 1201"/>
                <a:gd name="T130" fmla="+- 0 1823 8005"/>
                <a:gd name="T131" fmla="*/ 1823 h 751"/>
                <a:gd name="T132" fmla="+- 0 6961 -1105"/>
                <a:gd name="T133" fmla="*/ T132 w 1201"/>
                <a:gd name="T134" fmla="+- 0 1785 8005"/>
                <a:gd name="T135" fmla="*/ 1785 h 751"/>
                <a:gd name="T136" fmla="+- 0 6994 -1105"/>
                <a:gd name="T137" fmla="*/ T136 w 1201"/>
                <a:gd name="T138" fmla="+- 0 1767 8005"/>
                <a:gd name="T139" fmla="*/ 1767 h 751"/>
                <a:gd name="T140" fmla="+- 0 7019 -1105"/>
                <a:gd name="T141" fmla="*/ T140 w 1201"/>
                <a:gd name="T142" fmla="+- 0 1738 8005"/>
                <a:gd name="T143" fmla="*/ 1738 h 751"/>
                <a:gd name="T144" fmla="+- 0 7215 -1105"/>
                <a:gd name="T145" fmla="*/ T144 w 1201"/>
                <a:gd name="T146" fmla="+- 0 1778 8005"/>
                <a:gd name="T147" fmla="*/ 1778 h 751"/>
                <a:gd name="T148" fmla="+- 0 7377 -1105"/>
                <a:gd name="T149" fmla="*/ T148 w 1201"/>
                <a:gd name="T150" fmla="+- 0 1778 8005"/>
                <a:gd name="T151" fmla="*/ 1778 h 751"/>
                <a:gd name="T152" fmla="+- 0 7481 -1105"/>
                <a:gd name="T153" fmla="*/ T152 w 1201"/>
                <a:gd name="T154" fmla="+- 0 1738 8005"/>
                <a:gd name="T155" fmla="*/ 1738 h 751"/>
                <a:gd name="T156" fmla="+- 0 7505 -1105"/>
                <a:gd name="T157" fmla="*/ T156 w 1201"/>
                <a:gd name="T158" fmla="+- 0 1700 8005"/>
                <a:gd name="T159" fmla="*/ 1700 h 751"/>
                <a:gd name="T160" fmla="+- 0 7507 -1105"/>
                <a:gd name="T161" fmla="*/ T160 w 1201"/>
                <a:gd name="T162" fmla="+- 0 1694 8005"/>
                <a:gd name="T163" fmla="*/ 1694 h 751"/>
                <a:gd name="T164" fmla="+- 0 7578 -1105"/>
                <a:gd name="T165" fmla="*/ T164 w 1201"/>
                <a:gd name="T166" fmla="+- 0 1695 8005"/>
                <a:gd name="T167" fmla="*/ 1695 h 751"/>
                <a:gd name="T168" fmla="+- 0 7615 -1105"/>
                <a:gd name="T169" fmla="*/ T168 w 1201"/>
                <a:gd name="T170" fmla="+- 0 1667 8005"/>
                <a:gd name="T171" fmla="*/ 1667 h 751"/>
                <a:gd name="T172" fmla="+- 0 7612 -1105"/>
                <a:gd name="T173" fmla="*/ T172 w 1201"/>
                <a:gd name="T174" fmla="+- 0 1639 8005"/>
                <a:gd name="T175" fmla="*/ 1639 h 751"/>
                <a:gd name="T176" fmla="+- 0 7589 -1105"/>
                <a:gd name="T177" fmla="*/ T176 w 1201"/>
                <a:gd name="T178" fmla="+- 0 1611 8005"/>
                <a:gd name="T179" fmla="*/ 1611 h 751"/>
                <a:gd name="T180" fmla="+- 0 7658 -1105"/>
                <a:gd name="T181" fmla="*/ T180 w 1201"/>
                <a:gd name="T182" fmla="+- 0 1605 8005"/>
                <a:gd name="T183" fmla="*/ 1605 h 751"/>
                <a:gd name="T184" fmla="+- 0 7671 -1105"/>
                <a:gd name="T185" fmla="*/ T184 w 1201"/>
                <a:gd name="T186" fmla="+- 0 1514 8005"/>
                <a:gd name="T187" fmla="*/ 1514 h 751"/>
                <a:gd name="T188" fmla="+- 0 7628 -1105"/>
                <a:gd name="T189" fmla="*/ T188 w 1201"/>
                <a:gd name="T190" fmla="+- 0 1482 8005"/>
                <a:gd name="T191" fmla="*/ 1482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201" h="751">
                  <a:moveTo>
                    <a:pt x="8679" y="-6546"/>
                  </a:moveTo>
                  <a:lnTo>
                    <a:pt x="8658" y="-6552"/>
                  </a:lnTo>
                  <a:lnTo>
                    <a:pt x="8637" y="-6556"/>
                  </a:lnTo>
                  <a:lnTo>
                    <a:pt x="8617" y="-6559"/>
                  </a:lnTo>
                  <a:lnTo>
                    <a:pt x="8598" y="-6560"/>
                  </a:lnTo>
                  <a:lnTo>
                    <a:pt x="8600" y="-6583"/>
                  </a:lnTo>
                  <a:lnTo>
                    <a:pt x="8591" y="-6606"/>
                  </a:lnTo>
                  <a:lnTo>
                    <a:pt x="8574" y="-6625"/>
                  </a:lnTo>
                  <a:lnTo>
                    <a:pt x="8549" y="-6637"/>
                  </a:lnTo>
                  <a:lnTo>
                    <a:pt x="8534" y="-6641"/>
                  </a:lnTo>
                  <a:lnTo>
                    <a:pt x="8520" y="-6641"/>
                  </a:lnTo>
                  <a:lnTo>
                    <a:pt x="8506" y="-6639"/>
                  </a:lnTo>
                  <a:lnTo>
                    <a:pt x="8494" y="-6635"/>
                  </a:lnTo>
                  <a:lnTo>
                    <a:pt x="8480" y="-6676"/>
                  </a:lnTo>
                  <a:lnTo>
                    <a:pt x="8453" y="-6714"/>
                  </a:lnTo>
                  <a:lnTo>
                    <a:pt x="8414" y="-6745"/>
                  </a:lnTo>
                  <a:lnTo>
                    <a:pt x="8365" y="-6768"/>
                  </a:lnTo>
                  <a:lnTo>
                    <a:pt x="8341" y="-6774"/>
                  </a:lnTo>
                  <a:lnTo>
                    <a:pt x="8317" y="-6777"/>
                  </a:lnTo>
                  <a:lnTo>
                    <a:pt x="8294" y="-6778"/>
                  </a:lnTo>
                  <a:lnTo>
                    <a:pt x="8271" y="-6776"/>
                  </a:lnTo>
                  <a:lnTo>
                    <a:pt x="8263" y="-6816"/>
                  </a:lnTo>
                  <a:lnTo>
                    <a:pt x="8240" y="-6853"/>
                  </a:lnTo>
                  <a:lnTo>
                    <a:pt x="8204" y="-6883"/>
                  </a:lnTo>
                  <a:lnTo>
                    <a:pt x="8159" y="-6905"/>
                  </a:lnTo>
                  <a:lnTo>
                    <a:pt x="8100" y="-6914"/>
                  </a:lnTo>
                  <a:lnTo>
                    <a:pt x="8046" y="-6904"/>
                  </a:lnTo>
                  <a:lnTo>
                    <a:pt x="8003" y="-6877"/>
                  </a:lnTo>
                  <a:lnTo>
                    <a:pt x="7977" y="-6836"/>
                  </a:lnTo>
                  <a:lnTo>
                    <a:pt x="7974" y="-6822"/>
                  </a:lnTo>
                  <a:lnTo>
                    <a:pt x="7973" y="-6808"/>
                  </a:lnTo>
                  <a:lnTo>
                    <a:pt x="7974" y="-6793"/>
                  </a:lnTo>
                  <a:lnTo>
                    <a:pt x="7977" y="-6779"/>
                  </a:lnTo>
                  <a:lnTo>
                    <a:pt x="7911" y="-6789"/>
                  </a:lnTo>
                  <a:lnTo>
                    <a:pt x="7857" y="-6790"/>
                  </a:lnTo>
                  <a:lnTo>
                    <a:pt x="7819" y="-6782"/>
                  </a:lnTo>
                  <a:lnTo>
                    <a:pt x="7800" y="-6764"/>
                  </a:lnTo>
                  <a:lnTo>
                    <a:pt x="7797" y="-6754"/>
                  </a:lnTo>
                  <a:lnTo>
                    <a:pt x="7801" y="-6742"/>
                  </a:lnTo>
                  <a:lnTo>
                    <a:pt x="7811" y="-6729"/>
                  </a:lnTo>
                  <a:lnTo>
                    <a:pt x="7766" y="-6730"/>
                  </a:lnTo>
                  <a:lnTo>
                    <a:pt x="7725" y="-6717"/>
                  </a:lnTo>
                  <a:lnTo>
                    <a:pt x="7692" y="-6691"/>
                  </a:lnTo>
                  <a:lnTo>
                    <a:pt x="7672" y="-6654"/>
                  </a:lnTo>
                  <a:lnTo>
                    <a:pt x="7667" y="-6641"/>
                  </a:lnTo>
                  <a:lnTo>
                    <a:pt x="7666" y="-6628"/>
                  </a:lnTo>
                  <a:lnTo>
                    <a:pt x="7667" y="-6616"/>
                  </a:lnTo>
                  <a:lnTo>
                    <a:pt x="7635" y="-6605"/>
                  </a:lnTo>
                  <a:lnTo>
                    <a:pt x="7609" y="-6590"/>
                  </a:lnTo>
                  <a:lnTo>
                    <a:pt x="7589" y="-6570"/>
                  </a:lnTo>
                  <a:lnTo>
                    <a:pt x="7577" y="-6546"/>
                  </a:lnTo>
                  <a:lnTo>
                    <a:pt x="7575" y="-6505"/>
                  </a:lnTo>
                  <a:lnTo>
                    <a:pt x="7592" y="-6463"/>
                  </a:lnTo>
                  <a:lnTo>
                    <a:pt x="7626" y="-6422"/>
                  </a:lnTo>
                  <a:lnTo>
                    <a:pt x="7674" y="-6385"/>
                  </a:lnTo>
                  <a:lnTo>
                    <a:pt x="7665" y="-6378"/>
                  </a:lnTo>
                  <a:lnTo>
                    <a:pt x="7657" y="-6370"/>
                  </a:lnTo>
                  <a:lnTo>
                    <a:pt x="7651" y="-6361"/>
                  </a:lnTo>
                  <a:lnTo>
                    <a:pt x="7646" y="-6351"/>
                  </a:lnTo>
                  <a:lnTo>
                    <a:pt x="7650" y="-6306"/>
                  </a:lnTo>
                  <a:lnTo>
                    <a:pt x="7685" y="-6259"/>
                  </a:lnTo>
                  <a:lnTo>
                    <a:pt x="7744" y="-6216"/>
                  </a:lnTo>
                  <a:lnTo>
                    <a:pt x="7823" y="-6182"/>
                  </a:lnTo>
                  <a:lnTo>
                    <a:pt x="7907" y="-6164"/>
                  </a:lnTo>
                  <a:lnTo>
                    <a:pt x="7981" y="-6164"/>
                  </a:lnTo>
                  <a:lnTo>
                    <a:pt x="8036" y="-6182"/>
                  </a:lnTo>
                  <a:lnTo>
                    <a:pt x="8065" y="-6217"/>
                  </a:lnTo>
                  <a:lnTo>
                    <a:pt x="8066" y="-6220"/>
                  </a:lnTo>
                  <a:lnTo>
                    <a:pt x="8083" y="-6227"/>
                  </a:lnTo>
                  <a:lnTo>
                    <a:pt x="8099" y="-6238"/>
                  </a:lnTo>
                  <a:lnTo>
                    <a:pt x="8112" y="-6251"/>
                  </a:lnTo>
                  <a:lnTo>
                    <a:pt x="8124" y="-6267"/>
                  </a:lnTo>
                  <a:lnTo>
                    <a:pt x="8225" y="-6242"/>
                  </a:lnTo>
                  <a:lnTo>
                    <a:pt x="8320" y="-6227"/>
                  </a:lnTo>
                  <a:lnTo>
                    <a:pt x="8407" y="-6222"/>
                  </a:lnTo>
                  <a:lnTo>
                    <a:pt x="8482" y="-6227"/>
                  </a:lnTo>
                  <a:lnTo>
                    <a:pt x="8543" y="-6242"/>
                  </a:lnTo>
                  <a:lnTo>
                    <a:pt x="8586" y="-6267"/>
                  </a:lnTo>
                  <a:lnTo>
                    <a:pt x="8610" y="-6302"/>
                  </a:lnTo>
                  <a:lnTo>
                    <a:pt x="8610" y="-6305"/>
                  </a:lnTo>
                  <a:lnTo>
                    <a:pt x="8611" y="-6308"/>
                  </a:lnTo>
                  <a:lnTo>
                    <a:pt x="8612" y="-6311"/>
                  </a:lnTo>
                  <a:lnTo>
                    <a:pt x="8650" y="-6306"/>
                  </a:lnTo>
                  <a:lnTo>
                    <a:pt x="8683" y="-6310"/>
                  </a:lnTo>
                  <a:lnTo>
                    <a:pt x="8707" y="-6320"/>
                  </a:lnTo>
                  <a:lnTo>
                    <a:pt x="8720" y="-6338"/>
                  </a:lnTo>
                  <a:lnTo>
                    <a:pt x="8721" y="-6351"/>
                  </a:lnTo>
                  <a:lnTo>
                    <a:pt x="8717" y="-6366"/>
                  </a:lnTo>
                  <a:lnTo>
                    <a:pt x="8708" y="-6380"/>
                  </a:lnTo>
                  <a:lnTo>
                    <a:pt x="8694" y="-6394"/>
                  </a:lnTo>
                  <a:lnTo>
                    <a:pt x="8732" y="-6394"/>
                  </a:lnTo>
                  <a:lnTo>
                    <a:pt x="8763" y="-6400"/>
                  </a:lnTo>
                  <a:lnTo>
                    <a:pt x="8776" y="-6406"/>
                  </a:lnTo>
                  <a:moveTo>
                    <a:pt x="8776" y="-6491"/>
                  </a:moveTo>
                  <a:lnTo>
                    <a:pt x="8773" y="-6493"/>
                  </a:lnTo>
                  <a:lnTo>
                    <a:pt x="8733" y="-6523"/>
                  </a:lnTo>
                  <a:lnTo>
                    <a:pt x="8679" y="-6546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6" name="AutoShape 828">
              <a:extLst>
                <a:ext uri="{FF2B5EF4-FFF2-40B4-BE49-F238E27FC236}">
                  <a16:creationId xmlns:a16="http://schemas.microsoft.com/office/drawing/2014/main" id="{618BEC7B-7F03-41BC-992D-61AAB645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5131 4964"/>
                <a:gd name="T1" fmla="*/ T0 w 1255"/>
                <a:gd name="T2" fmla="+- 0 1125 1107"/>
                <a:gd name="T3" fmla="*/ 1125 h 710"/>
                <a:gd name="T4" fmla="+- 0 5092 4964"/>
                <a:gd name="T5" fmla="*/ T4 w 1255"/>
                <a:gd name="T6" fmla="+- 0 1179 1107"/>
                <a:gd name="T7" fmla="*/ 1179 h 710"/>
                <a:gd name="T8" fmla="+- 0 5124 4964"/>
                <a:gd name="T9" fmla="*/ T8 w 1255"/>
                <a:gd name="T10" fmla="+- 0 1207 1107"/>
                <a:gd name="T11" fmla="*/ 1207 h 710"/>
                <a:gd name="T12" fmla="+- 0 4976 4964"/>
                <a:gd name="T13" fmla="*/ T12 w 1255"/>
                <a:gd name="T14" fmla="+- 0 1306 1107"/>
                <a:gd name="T15" fmla="*/ 1306 h 710"/>
                <a:gd name="T16" fmla="+- 0 4996 4964"/>
                <a:gd name="T17" fmla="*/ T16 w 1255"/>
                <a:gd name="T18" fmla="+- 0 1430 1107"/>
                <a:gd name="T19" fmla="*/ 1430 h 710"/>
                <a:gd name="T20" fmla="+- 0 5075 4964"/>
                <a:gd name="T21" fmla="*/ T20 w 1255"/>
                <a:gd name="T22" fmla="+- 0 1493 1107"/>
                <a:gd name="T23" fmla="*/ 1493 h 710"/>
                <a:gd name="T24" fmla="+- 0 5069 4964"/>
                <a:gd name="T25" fmla="*/ T24 w 1255"/>
                <a:gd name="T26" fmla="+- 0 1527 1107"/>
                <a:gd name="T27" fmla="*/ 1527 h 710"/>
                <a:gd name="T28" fmla="+- 0 5019 4964"/>
                <a:gd name="T29" fmla="*/ T28 w 1255"/>
                <a:gd name="T30" fmla="+- 0 1560 1107"/>
                <a:gd name="T31" fmla="*/ 1560 h 710"/>
                <a:gd name="T32" fmla="+- 0 5000 4964"/>
                <a:gd name="T33" fmla="*/ T32 w 1255"/>
                <a:gd name="T34" fmla="+- 0 1622 1107"/>
                <a:gd name="T35" fmla="*/ 1622 h 710"/>
                <a:gd name="T36" fmla="+- 0 5119 4964"/>
                <a:gd name="T37" fmla="*/ T36 w 1255"/>
                <a:gd name="T38" fmla="+- 0 1693 1107"/>
                <a:gd name="T39" fmla="*/ 1693 h 710"/>
                <a:gd name="T40" fmla="+- 0 5098 4964"/>
                <a:gd name="T41" fmla="*/ T40 w 1255"/>
                <a:gd name="T42" fmla="+- 0 1720 1107"/>
                <a:gd name="T43" fmla="*/ 1720 h 710"/>
                <a:gd name="T44" fmla="+- 0 5218 4964"/>
                <a:gd name="T45" fmla="*/ T44 w 1255"/>
                <a:gd name="T46" fmla="+- 0 1801 1107"/>
                <a:gd name="T47" fmla="*/ 1801 h 710"/>
                <a:gd name="T48" fmla="+- 0 5460 4964"/>
                <a:gd name="T49" fmla="*/ T48 w 1255"/>
                <a:gd name="T50" fmla="+- 0 1808 1107"/>
                <a:gd name="T51" fmla="*/ 1808 h 710"/>
                <a:gd name="T52" fmla="+- 0 5534 4964"/>
                <a:gd name="T53" fmla="*/ T52 w 1255"/>
                <a:gd name="T54" fmla="+- 0 1759 1107"/>
                <a:gd name="T55" fmla="*/ 1759 h 710"/>
                <a:gd name="T56" fmla="+- 0 5574 4964"/>
                <a:gd name="T57" fmla="*/ T56 w 1255"/>
                <a:gd name="T58" fmla="+- 0 1732 1107"/>
                <a:gd name="T59" fmla="*/ 1732 h 710"/>
                <a:gd name="T60" fmla="+- 0 5869 4964"/>
                <a:gd name="T61" fmla="*/ T60 w 1255"/>
                <a:gd name="T62" fmla="+- 0 1716 1107"/>
                <a:gd name="T63" fmla="*/ 1716 h 710"/>
                <a:gd name="T64" fmla="+- 0 6038 4964"/>
                <a:gd name="T65" fmla="*/ T64 w 1255"/>
                <a:gd name="T66" fmla="+- 0 1663 1107"/>
                <a:gd name="T67" fmla="*/ 1663 h 710"/>
                <a:gd name="T68" fmla="+- 0 6055 4964"/>
                <a:gd name="T69" fmla="*/ T68 w 1255"/>
                <a:gd name="T70" fmla="+- 0 1632 1107"/>
                <a:gd name="T71" fmla="*/ 1632 h 710"/>
                <a:gd name="T72" fmla="+- 0 6125 4964"/>
                <a:gd name="T73" fmla="*/ T72 w 1255"/>
                <a:gd name="T74" fmla="+- 0 1622 1107"/>
                <a:gd name="T75" fmla="*/ 1622 h 710"/>
                <a:gd name="T76" fmla="+- 0 6156 4964"/>
                <a:gd name="T77" fmla="*/ T76 w 1255"/>
                <a:gd name="T78" fmla="+- 0 1589 1107"/>
                <a:gd name="T79" fmla="*/ 1589 h 710"/>
                <a:gd name="T80" fmla="+- 0 6122 4964"/>
                <a:gd name="T81" fmla="*/ T80 w 1255"/>
                <a:gd name="T82" fmla="+- 0 1563 1107"/>
                <a:gd name="T83" fmla="*/ 1563 h 710"/>
                <a:gd name="T84" fmla="+- 0 6210 4964"/>
                <a:gd name="T85" fmla="*/ T84 w 1255"/>
                <a:gd name="T86" fmla="+- 0 1539 1107"/>
                <a:gd name="T87" fmla="*/ 1539 h 710"/>
                <a:gd name="T88" fmla="+- 0 6183 4964"/>
                <a:gd name="T89" fmla="*/ T88 w 1255"/>
                <a:gd name="T90" fmla="+- 0 1485 1107"/>
                <a:gd name="T91" fmla="*/ 1485 h 710"/>
                <a:gd name="T92" fmla="+- 0 5999 4964"/>
                <a:gd name="T93" fmla="*/ T92 w 1255"/>
                <a:gd name="T94" fmla="+- 0 1460 1107"/>
                <a:gd name="T95" fmla="*/ 1460 h 710"/>
                <a:gd name="T96" fmla="+- 0 5968 4964"/>
                <a:gd name="T97" fmla="*/ T96 w 1255"/>
                <a:gd name="T98" fmla="+- 0 1421 1107"/>
                <a:gd name="T99" fmla="*/ 1421 h 710"/>
                <a:gd name="T100" fmla="+- 0 5828 4964"/>
                <a:gd name="T101" fmla="*/ T100 w 1255"/>
                <a:gd name="T102" fmla="+- 0 1372 1107"/>
                <a:gd name="T103" fmla="*/ 1372 h 710"/>
                <a:gd name="T104" fmla="+- 0 5639 4964"/>
                <a:gd name="T105" fmla="*/ T104 w 1255"/>
                <a:gd name="T106" fmla="+- 0 1351 1107"/>
                <a:gd name="T107" fmla="*/ 1351 h 710"/>
                <a:gd name="T108" fmla="+- 0 5554 4964"/>
                <a:gd name="T109" fmla="*/ T108 w 1255"/>
                <a:gd name="T110" fmla="+- 0 1286 1107"/>
                <a:gd name="T111" fmla="*/ 1286 h 710"/>
                <a:gd name="T112" fmla="+- 0 5412 4964"/>
                <a:gd name="T113" fmla="*/ T112 w 1255"/>
                <a:gd name="T114" fmla="+- 0 1259 1107"/>
                <a:gd name="T115" fmla="*/ 1259 h 710"/>
                <a:gd name="T116" fmla="+- 0 5322 4964"/>
                <a:gd name="T117" fmla="*/ T116 w 1255"/>
                <a:gd name="T118" fmla="+- 0 1212 1107"/>
                <a:gd name="T119" fmla="*/ 1212 h 710"/>
                <a:gd name="T120" fmla="+- 0 5364 4964"/>
                <a:gd name="T121" fmla="*/ T120 w 1255"/>
                <a:gd name="T122" fmla="+- 0 1181 1107"/>
                <a:gd name="T123" fmla="*/ 1181 h 710"/>
                <a:gd name="T124" fmla="+- 0 5327 4964"/>
                <a:gd name="T125" fmla="*/ T124 w 1255"/>
                <a:gd name="T126" fmla="+- 0 1125 1107"/>
                <a:gd name="T127" fmla="*/ 1125 h 710"/>
                <a:gd name="T128" fmla="+- 0 5834 4964"/>
                <a:gd name="T129" fmla="*/ T128 w 1255"/>
                <a:gd name="T130" fmla="+- 0 1719 1107"/>
                <a:gd name="T131" fmla="*/ 1719 h 710"/>
                <a:gd name="T132" fmla="+- 0 5783 4964"/>
                <a:gd name="T133" fmla="*/ T132 w 1255"/>
                <a:gd name="T134" fmla="+- 0 1724 1107"/>
                <a:gd name="T135" fmla="*/ 1724 h 710"/>
                <a:gd name="T136" fmla="+- 0 6018 4964"/>
                <a:gd name="T137" fmla="*/ T136 w 1255"/>
                <a:gd name="T138" fmla="+- 0 1459 1107"/>
                <a:gd name="T139" fmla="*/ 1459 h 710"/>
                <a:gd name="T140" fmla="+- 0 6081 4964"/>
                <a:gd name="T141" fmla="*/ T140 w 1255"/>
                <a:gd name="T142" fmla="+- 0 1460 1107"/>
                <a:gd name="T143" fmla="*/ 1460 h 710"/>
                <a:gd name="T144" fmla="+- 0 5922 4964"/>
                <a:gd name="T145" fmla="*/ T144 w 1255"/>
                <a:gd name="T146" fmla="+- 0 1413 1107"/>
                <a:gd name="T147" fmla="*/ 1413 h 710"/>
                <a:gd name="T148" fmla="+- 0 5883 4964"/>
                <a:gd name="T149" fmla="*/ T148 w 1255"/>
                <a:gd name="T150" fmla="+- 0 1421 1107"/>
                <a:gd name="T151" fmla="*/ 1421 h 710"/>
                <a:gd name="T152" fmla="+- 0 5937 4964"/>
                <a:gd name="T153" fmla="*/ T152 w 1255"/>
                <a:gd name="T154" fmla="+- 0 1413 1107"/>
                <a:gd name="T155" fmla="*/ 1413 h 710"/>
                <a:gd name="T156" fmla="+- 0 5684 4964"/>
                <a:gd name="T157" fmla="*/ T156 w 1255"/>
                <a:gd name="T158" fmla="+- 0 1345 1107"/>
                <a:gd name="T159" fmla="*/ 1345 h 710"/>
                <a:gd name="T160" fmla="+- 0 5764 4964"/>
                <a:gd name="T161" fmla="*/ T160 w 1255"/>
                <a:gd name="T162" fmla="+- 0 1351 1107"/>
                <a:gd name="T163" fmla="*/ 1351 h 710"/>
                <a:gd name="T164" fmla="+- 0 5487 4964"/>
                <a:gd name="T165" fmla="*/ T164 w 1255"/>
                <a:gd name="T166" fmla="+- 0 1275 1107"/>
                <a:gd name="T167" fmla="*/ 1275 h 710"/>
                <a:gd name="T168" fmla="+- 0 5433 4964"/>
                <a:gd name="T169" fmla="*/ T168 w 1255"/>
                <a:gd name="T170" fmla="+- 0 1279 1107"/>
                <a:gd name="T171" fmla="*/ 1279 h 710"/>
                <a:gd name="T172" fmla="+- 0 5487 4964"/>
                <a:gd name="T173" fmla="*/ T172 w 1255"/>
                <a:gd name="T174" fmla="+- 0 1275 1107"/>
                <a:gd name="T175" fmla="*/ 1275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255" h="710">
                  <a:moveTo>
                    <a:pt x="265" y="0"/>
                  </a:move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870" y="612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35" y="579"/>
                  </a:lnTo>
                  <a:lnTo>
                    <a:pt x="1074" y="556"/>
                  </a:lnTo>
                  <a:lnTo>
                    <a:pt x="1091" y="530"/>
                  </a:lnTo>
                  <a:lnTo>
                    <a:pt x="1091" y="528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20" y="353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1004" y="314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800" y="244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59" y="172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close/>
                  <a:moveTo>
                    <a:pt x="870" y="612"/>
                  </a:move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870" y="612"/>
                  </a:lnTo>
                  <a:close/>
                  <a:moveTo>
                    <a:pt x="1074" y="351"/>
                  </a:moveTo>
                  <a:lnTo>
                    <a:pt x="1054" y="352"/>
                  </a:lnTo>
                  <a:lnTo>
                    <a:pt x="1035" y="353"/>
                  </a:lnTo>
                  <a:lnTo>
                    <a:pt x="1120" y="353"/>
                  </a:lnTo>
                  <a:lnTo>
                    <a:pt x="1117" y="353"/>
                  </a:lnTo>
                  <a:lnTo>
                    <a:pt x="1095" y="351"/>
                  </a:lnTo>
                  <a:lnTo>
                    <a:pt x="1074" y="351"/>
                  </a:lnTo>
                  <a:close/>
                  <a:moveTo>
                    <a:pt x="958" y="306"/>
                  </a:move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1004" y="314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close/>
                  <a:moveTo>
                    <a:pt x="744" y="237"/>
                  </a:move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800" y="244"/>
                  </a:lnTo>
                  <a:lnTo>
                    <a:pt x="769" y="239"/>
                  </a:lnTo>
                  <a:lnTo>
                    <a:pt x="744" y="237"/>
                  </a:lnTo>
                  <a:close/>
                  <a:moveTo>
                    <a:pt x="523" y="168"/>
                  </a:move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559" y="172"/>
                  </a:lnTo>
                  <a:lnTo>
                    <a:pt x="542" y="169"/>
                  </a:lnTo>
                  <a:lnTo>
                    <a:pt x="523" y="168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7" name="Freeform 827">
              <a:extLst>
                <a:ext uri="{FF2B5EF4-FFF2-40B4-BE49-F238E27FC236}">
                  <a16:creationId xmlns:a16="http://schemas.microsoft.com/office/drawing/2014/main" id="{4B378ADA-03D8-4E8C-B2A0-AC0F7FBA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6059 4964"/>
                <a:gd name="T1" fmla="*/ T0 w 1255"/>
                <a:gd name="T2" fmla="+- 0 1458 1107"/>
                <a:gd name="T3" fmla="*/ 1458 h 710"/>
                <a:gd name="T4" fmla="+- 0 6018 4964"/>
                <a:gd name="T5" fmla="*/ T4 w 1255"/>
                <a:gd name="T6" fmla="+- 0 1459 1107"/>
                <a:gd name="T7" fmla="*/ 1459 h 710"/>
                <a:gd name="T8" fmla="+- 0 5996 4964"/>
                <a:gd name="T9" fmla="*/ T8 w 1255"/>
                <a:gd name="T10" fmla="+- 0 1444 1107"/>
                <a:gd name="T11" fmla="*/ 1444 h 710"/>
                <a:gd name="T12" fmla="+- 0 5963 4964"/>
                <a:gd name="T13" fmla="*/ T12 w 1255"/>
                <a:gd name="T14" fmla="+- 0 1419 1107"/>
                <a:gd name="T15" fmla="*/ 1419 h 710"/>
                <a:gd name="T16" fmla="+- 0 5922 4964"/>
                <a:gd name="T17" fmla="*/ T16 w 1255"/>
                <a:gd name="T18" fmla="+- 0 1413 1107"/>
                <a:gd name="T19" fmla="*/ 1413 h 710"/>
                <a:gd name="T20" fmla="+- 0 5894 4964"/>
                <a:gd name="T21" fmla="*/ T20 w 1255"/>
                <a:gd name="T22" fmla="+- 0 1417 1107"/>
                <a:gd name="T23" fmla="*/ 1417 h 710"/>
                <a:gd name="T24" fmla="+- 0 5862 4964"/>
                <a:gd name="T25" fmla="*/ T24 w 1255"/>
                <a:gd name="T26" fmla="+- 0 1395 1107"/>
                <a:gd name="T27" fmla="*/ 1395 h 710"/>
                <a:gd name="T28" fmla="+- 0 5785 4964"/>
                <a:gd name="T29" fmla="*/ T28 w 1255"/>
                <a:gd name="T30" fmla="+- 0 1355 1107"/>
                <a:gd name="T31" fmla="*/ 1355 h 710"/>
                <a:gd name="T32" fmla="+- 0 5708 4964"/>
                <a:gd name="T33" fmla="*/ T32 w 1255"/>
                <a:gd name="T34" fmla="+- 0 1344 1107"/>
                <a:gd name="T35" fmla="*/ 1344 h 710"/>
                <a:gd name="T36" fmla="+- 0 5661 4964"/>
                <a:gd name="T37" fmla="*/ T36 w 1255"/>
                <a:gd name="T38" fmla="+- 0 1347 1107"/>
                <a:gd name="T39" fmla="*/ 1347 h 710"/>
                <a:gd name="T40" fmla="+- 0 5624 4964"/>
                <a:gd name="T41" fmla="*/ T40 w 1255"/>
                <a:gd name="T42" fmla="+- 0 1325 1107"/>
                <a:gd name="T43" fmla="*/ 1325 h 710"/>
                <a:gd name="T44" fmla="+- 0 5554 4964"/>
                <a:gd name="T45" fmla="*/ T44 w 1255"/>
                <a:gd name="T46" fmla="+- 0 1286 1107"/>
                <a:gd name="T47" fmla="*/ 1286 h 710"/>
                <a:gd name="T48" fmla="+- 0 5487 4964"/>
                <a:gd name="T49" fmla="*/ T48 w 1255"/>
                <a:gd name="T50" fmla="+- 0 1275 1107"/>
                <a:gd name="T51" fmla="*/ 1275 h 710"/>
                <a:gd name="T52" fmla="+- 0 5450 4964"/>
                <a:gd name="T53" fmla="*/ T52 w 1255"/>
                <a:gd name="T54" fmla="+- 0 1277 1107"/>
                <a:gd name="T55" fmla="*/ 1277 h 710"/>
                <a:gd name="T56" fmla="+- 0 5412 4964"/>
                <a:gd name="T57" fmla="*/ T56 w 1255"/>
                <a:gd name="T58" fmla="+- 0 1259 1107"/>
                <a:gd name="T59" fmla="*/ 1259 h 710"/>
                <a:gd name="T60" fmla="+- 0 5356 4964"/>
                <a:gd name="T61" fmla="*/ T60 w 1255"/>
                <a:gd name="T62" fmla="+- 0 1225 1107"/>
                <a:gd name="T63" fmla="*/ 1225 h 710"/>
                <a:gd name="T64" fmla="+- 0 5341 4964"/>
                <a:gd name="T65" fmla="*/ T64 w 1255"/>
                <a:gd name="T66" fmla="+- 0 1203 1107"/>
                <a:gd name="T67" fmla="*/ 1203 h 710"/>
                <a:gd name="T68" fmla="+- 0 5364 4964"/>
                <a:gd name="T69" fmla="*/ T68 w 1255"/>
                <a:gd name="T70" fmla="+- 0 1181 1107"/>
                <a:gd name="T71" fmla="*/ 1181 h 710"/>
                <a:gd name="T72" fmla="+- 0 5357 4964"/>
                <a:gd name="T73" fmla="*/ T72 w 1255"/>
                <a:gd name="T74" fmla="+- 0 1144 1107"/>
                <a:gd name="T75" fmla="*/ 1144 h 710"/>
                <a:gd name="T76" fmla="+- 0 5283 4964"/>
                <a:gd name="T77" fmla="*/ T76 w 1255"/>
                <a:gd name="T78" fmla="+- 0 1112 1107"/>
                <a:gd name="T79" fmla="*/ 1112 h 710"/>
                <a:gd name="T80" fmla="+- 0 5175 4964"/>
                <a:gd name="T81" fmla="*/ T80 w 1255"/>
                <a:gd name="T82" fmla="+- 0 1112 1107"/>
                <a:gd name="T83" fmla="*/ 1112 h 710"/>
                <a:gd name="T84" fmla="+- 0 5101 4964"/>
                <a:gd name="T85" fmla="*/ T84 w 1255"/>
                <a:gd name="T86" fmla="+- 0 1144 1107"/>
                <a:gd name="T87" fmla="*/ 1144 h 710"/>
                <a:gd name="T88" fmla="+- 0 5092 4964"/>
                <a:gd name="T89" fmla="*/ T88 w 1255"/>
                <a:gd name="T90" fmla="+- 0 1179 1107"/>
                <a:gd name="T91" fmla="*/ 1179 h 710"/>
                <a:gd name="T92" fmla="+- 0 5110 4964"/>
                <a:gd name="T93" fmla="*/ T92 w 1255"/>
                <a:gd name="T94" fmla="+- 0 1198 1107"/>
                <a:gd name="T95" fmla="*/ 1198 h 710"/>
                <a:gd name="T96" fmla="+- 0 5059 4964"/>
                <a:gd name="T97" fmla="*/ T96 w 1255"/>
                <a:gd name="T98" fmla="+- 0 1230 1107"/>
                <a:gd name="T99" fmla="*/ 1230 h 710"/>
                <a:gd name="T100" fmla="+- 0 4976 4964"/>
                <a:gd name="T101" fmla="*/ T100 w 1255"/>
                <a:gd name="T102" fmla="+- 0 1306 1107"/>
                <a:gd name="T103" fmla="*/ 1306 h 710"/>
                <a:gd name="T104" fmla="+- 0 4973 4964"/>
                <a:gd name="T105" fmla="*/ T104 w 1255"/>
                <a:gd name="T106" fmla="+- 0 1394 1107"/>
                <a:gd name="T107" fmla="*/ 1394 h 710"/>
                <a:gd name="T108" fmla="+- 0 5032 4964"/>
                <a:gd name="T109" fmla="*/ T108 w 1255"/>
                <a:gd name="T110" fmla="+- 0 1461 1107"/>
                <a:gd name="T111" fmla="*/ 1461 h 710"/>
                <a:gd name="T112" fmla="+- 0 5075 4964"/>
                <a:gd name="T113" fmla="*/ T112 w 1255"/>
                <a:gd name="T114" fmla="+- 0 1493 1107"/>
                <a:gd name="T115" fmla="*/ 1493 h 710"/>
                <a:gd name="T116" fmla="+- 0 5070 4964"/>
                <a:gd name="T117" fmla="*/ T116 w 1255"/>
                <a:gd name="T118" fmla="+- 0 1508 1107"/>
                <a:gd name="T119" fmla="*/ 1508 h 710"/>
                <a:gd name="T120" fmla="+- 0 5069 4964"/>
                <a:gd name="T121" fmla="*/ T120 w 1255"/>
                <a:gd name="T122" fmla="+- 0 1527 1107"/>
                <a:gd name="T123" fmla="*/ 1527 h 710"/>
                <a:gd name="T124" fmla="+- 0 5042 4964"/>
                <a:gd name="T125" fmla="*/ T124 w 1255"/>
                <a:gd name="T126" fmla="+- 0 1546 1107"/>
                <a:gd name="T127" fmla="*/ 1546 h 710"/>
                <a:gd name="T128" fmla="+- 0 5003 4964"/>
                <a:gd name="T129" fmla="*/ T128 w 1255"/>
                <a:gd name="T130" fmla="+- 0 1576 1107"/>
                <a:gd name="T131" fmla="*/ 1576 h 710"/>
                <a:gd name="T132" fmla="+- 0 5000 4964"/>
                <a:gd name="T133" fmla="*/ T132 w 1255"/>
                <a:gd name="T134" fmla="+- 0 1622 1107"/>
                <a:gd name="T135" fmla="*/ 1622 h 710"/>
                <a:gd name="T136" fmla="+- 0 5065 4964"/>
                <a:gd name="T137" fmla="*/ T136 w 1255"/>
                <a:gd name="T138" fmla="+- 0 1674 1107"/>
                <a:gd name="T139" fmla="*/ 1674 h 710"/>
                <a:gd name="T140" fmla="+- 0 5107 4964"/>
                <a:gd name="T141" fmla="*/ T140 w 1255"/>
                <a:gd name="T142" fmla="+- 0 1701 1107"/>
                <a:gd name="T143" fmla="*/ 1701 h 710"/>
                <a:gd name="T144" fmla="+- 0 5098 4964"/>
                <a:gd name="T145" fmla="*/ T144 w 1255"/>
                <a:gd name="T146" fmla="+- 0 1720 1107"/>
                <a:gd name="T147" fmla="*/ 1720 h 710"/>
                <a:gd name="T148" fmla="+- 0 5151 4964"/>
                <a:gd name="T149" fmla="*/ T148 w 1255"/>
                <a:gd name="T150" fmla="+- 0 1779 1107"/>
                <a:gd name="T151" fmla="*/ 1779 h 710"/>
                <a:gd name="T152" fmla="+- 0 5301 4964"/>
                <a:gd name="T153" fmla="*/ T152 w 1255"/>
                <a:gd name="T154" fmla="+- 0 1815 1107"/>
                <a:gd name="T155" fmla="*/ 1815 h 710"/>
                <a:gd name="T156" fmla="+- 0 5460 4964"/>
                <a:gd name="T157" fmla="*/ T156 w 1255"/>
                <a:gd name="T158" fmla="+- 0 1808 1107"/>
                <a:gd name="T159" fmla="*/ 1808 h 710"/>
                <a:gd name="T160" fmla="+- 0 5534 4964"/>
                <a:gd name="T161" fmla="*/ T160 w 1255"/>
                <a:gd name="T162" fmla="+- 0 1761 1107"/>
                <a:gd name="T163" fmla="*/ 1761 h 710"/>
                <a:gd name="T164" fmla="+- 0 5550 4964"/>
                <a:gd name="T165" fmla="*/ T164 w 1255"/>
                <a:gd name="T166" fmla="+- 0 1752 1107"/>
                <a:gd name="T167" fmla="*/ 1752 h 710"/>
                <a:gd name="T168" fmla="+- 0 5574 4964"/>
                <a:gd name="T169" fmla="*/ T168 w 1255"/>
                <a:gd name="T170" fmla="+- 0 1732 1107"/>
                <a:gd name="T171" fmla="*/ 1732 h 710"/>
                <a:gd name="T172" fmla="+- 0 5686 4964"/>
                <a:gd name="T173" fmla="*/ T172 w 1255"/>
                <a:gd name="T174" fmla="+- 0 1725 1107"/>
                <a:gd name="T175" fmla="*/ 1725 h 710"/>
                <a:gd name="T176" fmla="+- 0 5869 4964"/>
                <a:gd name="T177" fmla="*/ T176 w 1255"/>
                <a:gd name="T178" fmla="+- 0 1716 1107"/>
                <a:gd name="T179" fmla="*/ 1716 h 710"/>
                <a:gd name="T180" fmla="+- 0 6038 4964"/>
                <a:gd name="T181" fmla="*/ T180 w 1255"/>
                <a:gd name="T182" fmla="+- 0 1663 1107"/>
                <a:gd name="T183" fmla="*/ 1663 h 710"/>
                <a:gd name="T184" fmla="+- 0 6055 4964"/>
                <a:gd name="T185" fmla="*/ T184 w 1255"/>
                <a:gd name="T186" fmla="+- 0 1630 1107"/>
                <a:gd name="T187" fmla="*/ 1630 h 710"/>
                <a:gd name="T188" fmla="+- 0 6125 4964"/>
                <a:gd name="T189" fmla="*/ T188 w 1255"/>
                <a:gd name="T190" fmla="+- 0 1622 1107"/>
                <a:gd name="T191" fmla="*/ 1622 h 710"/>
                <a:gd name="T192" fmla="+- 0 6157 4964"/>
                <a:gd name="T193" fmla="*/ T192 w 1255"/>
                <a:gd name="T194" fmla="+- 0 1598 1107"/>
                <a:gd name="T195" fmla="*/ 1598 h 710"/>
                <a:gd name="T196" fmla="+- 0 6150 4964"/>
                <a:gd name="T197" fmla="*/ T196 w 1255"/>
                <a:gd name="T198" fmla="+- 0 1580 1107"/>
                <a:gd name="T199" fmla="*/ 1580 h 710"/>
                <a:gd name="T200" fmla="+- 0 6122 4964"/>
                <a:gd name="T201" fmla="*/ T200 w 1255"/>
                <a:gd name="T202" fmla="+- 0 1563 1107"/>
                <a:gd name="T203" fmla="*/ 1563 h 710"/>
                <a:gd name="T204" fmla="+- 0 6189 4964"/>
                <a:gd name="T205" fmla="*/ T204 w 1255"/>
                <a:gd name="T206" fmla="+- 0 1550 1107"/>
                <a:gd name="T207" fmla="*/ 1550 h 710"/>
                <a:gd name="T208" fmla="+- 0 6219 4964"/>
                <a:gd name="T209" fmla="*/ T208 w 1255"/>
                <a:gd name="T210" fmla="+- 0 1525 1107"/>
                <a:gd name="T211" fmla="*/ 1525 h 710"/>
                <a:gd name="T212" fmla="+- 0 6183 4964"/>
                <a:gd name="T213" fmla="*/ T212 w 1255"/>
                <a:gd name="T214" fmla="+- 0 1485 1107"/>
                <a:gd name="T215" fmla="*/ 1485 h 710"/>
                <a:gd name="T216" fmla="+- 0 6081 4964"/>
                <a:gd name="T217" fmla="*/ T216 w 1255"/>
                <a:gd name="T218" fmla="+- 0 1460 1107"/>
                <a:gd name="T219" fmla="*/ 1460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255" h="710">
                  <a:moveTo>
                    <a:pt x="1117" y="353"/>
                  </a:moveTo>
                  <a:lnTo>
                    <a:pt x="1095" y="351"/>
                  </a:lnTo>
                  <a:lnTo>
                    <a:pt x="1074" y="351"/>
                  </a:lnTo>
                  <a:lnTo>
                    <a:pt x="1054" y="352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769" y="239"/>
                  </a:lnTo>
                  <a:lnTo>
                    <a:pt x="744" y="237"/>
                  </a:ln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42" y="169"/>
                  </a:lnTo>
                  <a:lnTo>
                    <a:pt x="523" y="168"/>
                  </a:ln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6" y="401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74" y="556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17" y="353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8" name="AutoShape 826">
              <a:extLst>
                <a:ext uri="{FF2B5EF4-FFF2-40B4-BE49-F238E27FC236}">
                  <a16:creationId xmlns:a16="http://schemas.microsoft.com/office/drawing/2014/main" id="{0111DC69-226C-47E1-8AE8-85DD7F70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5039 4946"/>
                <a:gd name="T1" fmla="*/ T0 w 1219"/>
                <a:gd name="T2" fmla="+- 0 2906 2270"/>
                <a:gd name="T3" fmla="*/ 2906 h 778"/>
                <a:gd name="T4" fmla="+- 0 5030 4946"/>
                <a:gd name="T5" fmla="*/ T4 w 1219"/>
                <a:gd name="T6" fmla="+- 0 2934 2270"/>
                <a:gd name="T7" fmla="*/ 2934 h 778"/>
                <a:gd name="T8" fmla="+- 0 5027 4946"/>
                <a:gd name="T9" fmla="*/ T8 w 1219"/>
                <a:gd name="T10" fmla="+- 0 2965 2270"/>
                <a:gd name="T11" fmla="*/ 2965 h 778"/>
                <a:gd name="T12" fmla="+- 0 5054 4946"/>
                <a:gd name="T13" fmla="*/ T12 w 1219"/>
                <a:gd name="T14" fmla="+- 0 3048 2270"/>
                <a:gd name="T15" fmla="*/ 3048 h 778"/>
                <a:gd name="T16" fmla="+- 0 5802 4946"/>
                <a:gd name="T17" fmla="*/ T16 w 1219"/>
                <a:gd name="T18" fmla="+- 0 3046 2270"/>
                <a:gd name="T19" fmla="*/ 3046 h 778"/>
                <a:gd name="T20" fmla="+- 0 5803 4946"/>
                <a:gd name="T21" fmla="*/ T20 w 1219"/>
                <a:gd name="T22" fmla="+- 0 3040 2270"/>
                <a:gd name="T23" fmla="*/ 3040 h 778"/>
                <a:gd name="T24" fmla="+- 0 5960 4946"/>
                <a:gd name="T25" fmla="*/ T24 w 1219"/>
                <a:gd name="T26" fmla="+- 0 3003 2270"/>
                <a:gd name="T27" fmla="*/ 3003 h 778"/>
                <a:gd name="T28" fmla="+- 0 6044 4946"/>
                <a:gd name="T29" fmla="*/ T28 w 1219"/>
                <a:gd name="T30" fmla="+- 0 2911 2270"/>
                <a:gd name="T31" fmla="*/ 2911 h 778"/>
                <a:gd name="T32" fmla="+- 0 6080 4946"/>
                <a:gd name="T33" fmla="*/ T32 w 1219"/>
                <a:gd name="T34" fmla="+- 0 2906 2270"/>
                <a:gd name="T35" fmla="*/ 2906 h 778"/>
                <a:gd name="T36" fmla="+- 0 5800 4946"/>
                <a:gd name="T37" fmla="*/ T36 w 1219"/>
                <a:gd name="T38" fmla="+- 0 3040 2270"/>
                <a:gd name="T39" fmla="*/ 3040 h 778"/>
                <a:gd name="T40" fmla="+- 0 5803 4946"/>
                <a:gd name="T41" fmla="*/ T40 w 1219"/>
                <a:gd name="T42" fmla="+- 0 3040 2270"/>
                <a:gd name="T43" fmla="*/ 3040 h 778"/>
                <a:gd name="T44" fmla="+- 0 4946 4946"/>
                <a:gd name="T45" fmla="*/ T44 w 1219"/>
                <a:gd name="T46" fmla="+- 0 2539 2270"/>
                <a:gd name="T47" fmla="*/ 2539 h 778"/>
                <a:gd name="T48" fmla="+- 0 4959 4946"/>
                <a:gd name="T49" fmla="*/ T48 w 1219"/>
                <a:gd name="T50" fmla="+- 0 2915 2270"/>
                <a:gd name="T51" fmla="*/ 2915 h 778"/>
                <a:gd name="T52" fmla="+- 0 5000 4946"/>
                <a:gd name="T53" fmla="*/ T52 w 1219"/>
                <a:gd name="T54" fmla="+- 0 2913 2270"/>
                <a:gd name="T55" fmla="*/ 2913 h 778"/>
                <a:gd name="T56" fmla="+- 0 5039 4946"/>
                <a:gd name="T57" fmla="*/ T56 w 1219"/>
                <a:gd name="T58" fmla="+- 0 2906 2270"/>
                <a:gd name="T59" fmla="*/ 2906 h 778"/>
                <a:gd name="T60" fmla="+- 0 6085 4946"/>
                <a:gd name="T61" fmla="*/ T60 w 1219"/>
                <a:gd name="T62" fmla="+- 0 2902 2270"/>
                <a:gd name="T63" fmla="*/ 2902 h 778"/>
                <a:gd name="T64" fmla="+- 0 6096 4946"/>
                <a:gd name="T65" fmla="*/ T64 w 1219"/>
                <a:gd name="T66" fmla="+- 0 2873 2270"/>
                <a:gd name="T67" fmla="*/ 2873 h 778"/>
                <a:gd name="T68" fmla="+- 0 6095 4946"/>
                <a:gd name="T69" fmla="*/ T68 w 1219"/>
                <a:gd name="T70" fmla="+- 0 2864 2270"/>
                <a:gd name="T71" fmla="*/ 2864 h 778"/>
                <a:gd name="T72" fmla="+- 0 6123 4946"/>
                <a:gd name="T73" fmla="*/ T72 w 1219"/>
                <a:gd name="T74" fmla="+- 0 2840 2270"/>
                <a:gd name="T75" fmla="*/ 2840 h 778"/>
                <a:gd name="T76" fmla="+- 0 6159 4946"/>
                <a:gd name="T77" fmla="*/ T76 w 1219"/>
                <a:gd name="T78" fmla="+- 0 2793 2270"/>
                <a:gd name="T79" fmla="*/ 2793 h 778"/>
                <a:gd name="T80" fmla="+- 0 6157 4946"/>
                <a:gd name="T81" fmla="*/ T80 w 1219"/>
                <a:gd name="T82" fmla="+- 0 2737 2270"/>
                <a:gd name="T83" fmla="*/ 2737 h 778"/>
                <a:gd name="T84" fmla="+- 0 6103 4946"/>
                <a:gd name="T85" fmla="*/ T84 w 1219"/>
                <a:gd name="T86" fmla="+- 0 2682 2270"/>
                <a:gd name="T87" fmla="*/ 2682 h 778"/>
                <a:gd name="T88" fmla="+- 0 6063 4946"/>
                <a:gd name="T89" fmla="*/ T88 w 1219"/>
                <a:gd name="T90" fmla="+- 0 2654 2270"/>
                <a:gd name="T91" fmla="*/ 2654 h 778"/>
                <a:gd name="T92" fmla="+- 0 6064 4946"/>
                <a:gd name="T93" fmla="*/ T92 w 1219"/>
                <a:gd name="T94" fmla="+- 0 2642 2270"/>
                <a:gd name="T95" fmla="*/ 2642 h 778"/>
                <a:gd name="T96" fmla="+- 0 6021 4946"/>
                <a:gd name="T97" fmla="*/ T96 w 1219"/>
                <a:gd name="T98" fmla="+- 0 2591 2270"/>
                <a:gd name="T99" fmla="*/ 2591 h 778"/>
                <a:gd name="T100" fmla="+- 0 5923 4946"/>
                <a:gd name="T101" fmla="*/ T100 w 1219"/>
                <a:gd name="T102" fmla="+- 0 2570 2270"/>
                <a:gd name="T103" fmla="*/ 2570 h 778"/>
                <a:gd name="T104" fmla="+- 0 5908 4946"/>
                <a:gd name="T105" fmla="*/ T104 w 1219"/>
                <a:gd name="T106" fmla="+- 0 2558 2270"/>
                <a:gd name="T107" fmla="*/ 2558 h 778"/>
                <a:gd name="T108" fmla="+- 0 5914 4946"/>
                <a:gd name="T109" fmla="*/ T108 w 1219"/>
                <a:gd name="T110" fmla="+- 0 2543 2270"/>
                <a:gd name="T111" fmla="*/ 2543 h 778"/>
                <a:gd name="T112" fmla="+- 0 5008 4946"/>
                <a:gd name="T113" fmla="*/ T112 w 1219"/>
                <a:gd name="T114" fmla="+- 0 2541 2270"/>
                <a:gd name="T115" fmla="*/ 2541 h 778"/>
                <a:gd name="T116" fmla="+- 0 4976 4946"/>
                <a:gd name="T117" fmla="*/ T116 w 1219"/>
                <a:gd name="T118" fmla="+- 0 2538 2270"/>
                <a:gd name="T119" fmla="*/ 2538 h 778"/>
                <a:gd name="T120" fmla="+- 0 6074 4946"/>
                <a:gd name="T121" fmla="*/ T120 w 1219"/>
                <a:gd name="T122" fmla="+- 0 2911 2270"/>
                <a:gd name="T123" fmla="*/ 2911 h 778"/>
                <a:gd name="T124" fmla="+- 0 6049 4946"/>
                <a:gd name="T125" fmla="*/ T124 w 1219"/>
                <a:gd name="T126" fmla="+- 0 2913 2270"/>
                <a:gd name="T127" fmla="*/ 2913 h 778"/>
                <a:gd name="T128" fmla="+- 0 6059 4946"/>
                <a:gd name="T129" fmla="*/ T128 w 1219"/>
                <a:gd name="T130" fmla="+- 0 2915 2270"/>
                <a:gd name="T131" fmla="*/ 2915 h 778"/>
                <a:gd name="T132" fmla="+- 0 6074 4946"/>
                <a:gd name="T133" fmla="*/ T132 w 1219"/>
                <a:gd name="T134" fmla="+- 0 2911 2270"/>
                <a:gd name="T135" fmla="*/ 2911 h 778"/>
                <a:gd name="T136" fmla="+- 0 5912 4946"/>
                <a:gd name="T137" fmla="*/ T136 w 1219"/>
                <a:gd name="T138" fmla="+- 0 2569 2270"/>
                <a:gd name="T139" fmla="*/ 2569 h 778"/>
                <a:gd name="T140" fmla="+- 0 5900 4946"/>
                <a:gd name="T141" fmla="*/ T140 w 1219"/>
                <a:gd name="T142" fmla="+- 0 2570 2270"/>
                <a:gd name="T143" fmla="*/ 2570 h 778"/>
                <a:gd name="T144" fmla="+- 0 5918 4946"/>
                <a:gd name="T145" fmla="*/ T144 w 1219"/>
                <a:gd name="T146" fmla="+- 0 2569 2270"/>
                <a:gd name="T147" fmla="*/ 2569 h 778"/>
                <a:gd name="T148" fmla="+- 0 5125 4946"/>
                <a:gd name="T149" fmla="*/ T148 w 1219"/>
                <a:gd name="T150" fmla="+- 0 2284 2270"/>
                <a:gd name="T151" fmla="*/ 2284 h 778"/>
                <a:gd name="T152" fmla="+- 0 5008 4946"/>
                <a:gd name="T153" fmla="*/ T152 w 1219"/>
                <a:gd name="T154" fmla="+- 0 2379 2270"/>
                <a:gd name="T155" fmla="*/ 2379 h 778"/>
                <a:gd name="T156" fmla="+- 0 4993 4946"/>
                <a:gd name="T157" fmla="*/ T156 w 1219"/>
                <a:gd name="T158" fmla="+- 0 2474 2270"/>
                <a:gd name="T159" fmla="*/ 2474 h 778"/>
                <a:gd name="T160" fmla="+- 0 5010 4946"/>
                <a:gd name="T161" fmla="*/ T160 w 1219"/>
                <a:gd name="T162" fmla="+- 0 2522 2270"/>
                <a:gd name="T163" fmla="*/ 2522 h 778"/>
                <a:gd name="T164" fmla="+- 0 5914 4946"/>
                <a:gd name="T165" fmla="*/ T164 w 1219"/>
                <a:gd name="T166" fmla="+- 0 2543 2270"/>
                <a:gd name="T167" fmla="*/ 2543 h 778"/>
                <a:gd name="T168" fmla="+- 0 5917 4946"/>
                <a:gd name="T169" fmla="*/ T168 w 1219"/>
                <a:gd name="T170" fmla="+- 0 2523 2270"/>
                <a:gd name="T171" fmla="*/ 2523 h 778"/>
                <a:gd name="T172" fmla="+- 0 5556 4946"/>
                <a:gd name="T173" fmla="*/ T172 w 1219"/>
                <a:gd name="T174" fmla="+- 0 2519 2270"/>
                <a:gd name="T175" fmla="*/ 2519 h 778"/>
                <a:gd name="T176" fmla="+- 0 5548 4946"/>
                <a:gd name="T177" fmla="*/ T176 w 1219"/>
                <a:gd name="T178" fmla="+- 0 2472 2270"/>
                <a:gd name="T179" fmla="*/ 2472 h 778"/>
                <a:gd name="T180" fmla="+- 0 5489 4946"/>
                <a:gd name="T181" fmla="*/ T180 w 1219"/>
                <a:gd name="T182" fmla="+- 0 2415 2270"/>
                <a:gd name="T183" fmla="*/ 2415 h 778"/>
                <a:gd name="T184" fmla="+- 0 5425 4946"/>
                <a:gd name="T185" fmla="*/ T184 w 1219"/>
                <a:gd name="T186" fmla="+- 0 2409 2270"/>
                <a:gd name="T187" fmla="*/ 2409 h 778"/>
                <a:gd name="T188" fmla="+- 0 5349 4946"/>
                <a:gd name="T189" fmla="*/ T188 w 1219"/>
                <a:gd name="T190" fmla="+- 0 2310 2270"/>
                <a:gd name="T191" fmla="*/ 2310 h 778"/>
                <a:gd name="T192" fmla="+- 0 5210 4946"/>
                <a:gd name="T193" fmla="*/ T192 w 1219"/>
                <a:gd name="T194" fmla="+- 0 2270 2270"/>
                <a:gd name="T195" fmla="*/ 2270 h 778"/>
                <a:gd name="T196" fmla="+- 0 5632 4946"/>
                <a:gd name="T197" fmla="*/ T196 w 1219"/>
                <a:gd name="T198" fmla="+- 0 2507 2270"/>
                <a:gd name="T199" fmla="*/ 2507 h 778"/>
                <a:gd name="T200" fmla="+- 0 5579 4946"/>
                <a:gd name="T201" fmla="*/ T200 w 1219"/>
                <a:gd name="T202" fmla="+- 0 2516 2270"/>
                <a:gd name="T203" fmla="*/ 2516 h 778"/>
                <a:gd name="T204" fmla="+- 0 5917 4946"/>
                <a:gd name="T205" fmla="*/ T204 w 1219"/>
                <a:gd name="T206" fmla="+- 0 2523 2270"/>
                <a:gd name="T207" fmla="*/ 2523 h 778"/>
                <a:gd name="T208" fmla="+- 0 5916 4946"/>
                <a:gd name="T209" fmla="*/ T208 w 1219"/>
                <a:gd name="T210" fmla="+- 0 2513 2270"/>
                <a:gd name="T211" fmla="*/ 2513 h 778"/>
                <a:gd name="T212" fmla="+- 0 5713 4946"/>
                <a:gd name="T213" fmla="*/ T212 w 1219"/>
                <a:gd name="T214" fmla="+- 0 2510 2270"/>
                <a:gd name="T215" fmla="*/ 2510 h 778"/>
                <a:gd name="T216" fmla="+- 0 5679 4946"/>
                <a:gd name="T217" fmla="*/ T216 w 1219"/>
                <a:gd name="T218" fmla="+- 0 2507 2270"/>
                <a:gd name="T219" fmla="*/ 2507 h 778"/>
                <a:gd name="T220" fmla="+- 0 5823 4946"/>
                <a:gd name="T221" fmla="*/ T220 w 1219"/>
                <a:gd name="T222" fmla="+- 0 2433 2270"/>
                <a:gd name="T223" fmla="*/ 2433 h 778"/>
                <a:gd name="T224" fmla="+- 0 5759 4946"/>
                <a:gd name="T225" fmla="*/ T224 w 1219"/>
                <a:gd name="T226" fmla="+- 0 2456 2270"/>
                <a:gd name="T227" fmla="*/ 2456 h 778"/>
                <a:gd name="T228" fmla="+- 0 5729 4946"/>
                <a:gd name="T229" fmla="*/ T228 w 1219"/>
                <a:gd name="T230" fmla="+- 0 2513 2270"/>
                <a:gd name="T231" fmla="*/ 2513 h 778"/>
                <a:gd name="T232" fmla="+- 0 5910 4946"/>
                <a:gd name="T233" fmla="*/ T232 w 1219"/>
                <a:gd name="T234" fmla="+- 0 2486 2270"/>
                <a:gd name="T235" fmla="*/ 2486 h 778"/>
                <a:gd name="T236" fmla="+- 0 5860 4946"/>
                <a:gd name="T237" fmla="*/ T236 w 1219"/>
                <a:gd name="T238" fmla="+- 0 2440 2270"/>
                <a:gd name="T239" fmla="*/ 2440 h 778"/>
                <a:gd name="T240" fmla="+- 0 5446 4946"/>
                <a:gd name="T241" fmla="*/ T240 w 1219"/>
                <a:gd name="T242" fmla="+- 0 2407 2270"/>
                <a:gd name="T243" fmla="*/ 2407 h 778"/>
                <a:gd name="T244" fmla="+- 0 5432 4946"/>
                <a:gd name="T245" fmla="*/ T244 w 1219"/>
                <a:gd name="T246" fmla="+- 0 2407 2270"/>
                <a:gd name="T247" fmla="*/ 2407 h 778"/>
                <a:gd name="T248" fmla="+- 0 5457 4946"/>
                <a:gd name="T249" fmla="*/ T248 w 1219"/>
                <a:gd name="T250" fmla="+- 0 2409 2270"/>
                <a:gd name="T251" fmla="*/ 2409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19" h="778">
                  <a:moveTo>
                    <a:pt x="1134" y="636"/>
                  </a:moveTo>
                  <a:lnTo>
                    <a:pt x="93" y="636"/>
                  </a:lnTo>
                  <a:lnTo>
                    <a:pt x="88" y="650"/>
                  </a:lnTo>
                  <a:lnTo>
                    <a:pt x="84" y="664"/>
                  </a:lnTo>
                  <a:lnTo>
                    <a:pt x="82" y="679"/>
                  </a:lnTo>
                  <a:lnTo>
                    <a:pt x="81" y="695"/>
                  </a:lnTo>
                  <a:lnTo>
                    <a:pt x="91" y="749"/>
                  </a:lnTo>
                  <a:lnTo>
                    <a:pt x="108" y="778"/>
                  </a:lnTo>
                  <a:lnTo>
                    <a:pt x="856" y="778"/>
                  </a:lnTo>
                  <a:lnTo>
                    <a:pt x="856" y="776"/>
                  </a:lnTo>
                  <a:lnTo>
                    <a:pt x="854" y="770"/>
                  </a:lnTo>
                  <a:lnTo>
                    <a:pt x="857" y="770"/>
                  </a:lnTo>
                  <a:lnTo>
                    <a:pt x="942" y="761"/>
                  </a:lnTo>
                  <a:lnTo>
                    <a:pt x="1014" y="733"/>
                  </a:lnTo>
                  <a:lnTo>
                    <a:pt x="1068" y="692"/>
                  </a:lnTo>
                  <a:lnTo>
                    <a:pt x="1098" y="641"/>
                  </a:lnTo>
                  <a:lnTo>
                    <a:pt x="1128" y="641"/>
                  </a:lnTo>
                  <a:lnTo>
                    <a:pt x="1134" y="636"/>
                  </a:lnTo>
                  <a:close/>
                  <a:moveTo>
                    <a:pt x="857" y="770"/>
                  </a:moveTo>
                  <a:lnTo>
                    <a:pt x="854" y="770"/>
                  </a:lnTo>
                  <a:lnTo>
                    <a:pt x="856" y="770"/>
                  </a:lnTo>
                  <a:lnTo>
                    <a:pt x="857" y="770"/>
                  </a:lnTo>
                  <a:close/>
                  <a:moveTo>
                    <a:pt x="13" y="268"/>
                  </a:moveTo>
                  <a:lnTo>
                    <a:pt x="0" y="269"/>
                  </a:lnTo>
                  <a:lnTo>
                    <a:pt x="0" y="643"/>
                  </a:lnTo>
                  <a:lnTo>
                    <a:pt x="13" y="645"/>
                  </a:lnTo>
                  <a:lnTo>
                    <a:pt x="34" y="644"/>
                  </a:lnTo>
                  <a:lnTo>
                    <a:pt x="54" y="643"/>
                  </a:lnTo>
                  <a:lnTo>
                    <a:pt x="74" y="640"/>
                  </a:lnTo>
                  <a:lnTo>
                    <a:pt x="93" y="636"/>
                  </a:lnTo>
                  <a:lnTo>
                    <a:pt x="1134" y="636"/>
                  </a:lnTo>
                  <a:lnTo>
                    <a:pt x="1139" y="632"/>
                  </a:lnTo>
                  <a:lnTo>
                    <a:pt x="1147" y="619"/>
                  </a:lnTo>
                  <a:lnTo>
                    <a:pt x="1150" y="603"/>
                  </a:lnTo>
                  <a:lnTo>
                    <a:pt x="1150" y="598"/>
                  </a:lnTo>
                  <a:lnTo>
                    <a:pt x="1149" y="594"/>
                  </a:lnTo>
                  <a:lnTo>
                    <a:pt x="1148" y="590"/>
                  </a:lnTo>
                  <a:lnTo>
                    <a:pt x="1177" y="570"/>
                  </a:lnTo>
                  <a:lnTo>
                    <a:pt x="1199" y="547"/>
                  </a:lnTo>
                  <a:lnTo>
                    <a:pt x="1213" y="523"/>
                  </a:lnTo>
                  <a:lnTo>
                    <a:pt x="1218" y="498"/>
                  </a:lnTo>
                  <a:lnTo>
                    <a:pt x="1211" y="467"/>
                  </a:lnTo>
                  <a:lnTo>
                    <a:pt x="1190" y="438"/>
                  </a:lnTo>
                  <a:lnTo>
                    <a:pt x="1157" y="412"/>
                  </a:lnTo>
                  <a:lnTo>
                    <a:pt x="1114" y="390"/>
                  </a:lnTo>
                  <a:lnTo>
                    <a:pt x="1117" y="384"/>
                  </a:lnTo>
                  <a:lnTo>
                    <a:pt x="1118" y="378"/>
                  </a:lnTo>
                  <a:lnTo>
                    <a:pt x="1118" y="372"/>
                  </a:lnTo>
                  <a:lnTo>
                    <a:pt x="1107" y="344"/>
                  </a:lnTo>
                  <a:lnTo>
                    <a:pt x="1075" y="321"/>
                  </a:lnTo>
                  <a:lnTo>
                    <a:pt x="1029" y="305"/>
                  </a:lnTo>
                  <a:lnTo>
                    <a:pt x="977" y="300"/>
                  </a:lnTo>
                  <a:lnTo>
                    <a:pt x="954" y="300"/>
                  </a:lnTo>
                  <a:lnTo>
                    <a:pt x="962" y="288"/>
                  </a:lnTo>
                  <a:lnTo>
                    <a:pt x="967" y="276"/>
                  </a:lnTo>
                  <a:lnTo>
                    <a:pt x="968" y="273"/>
                  </a:lnTo>
                  <a:lnTo>
                    <a:pt x="78" y="273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30" y="268"/>
                  </a:lnTo>
                  <a:lnTo>
                    <a:pt x="13" y="268"/>
                  </a:lnTo>
                  <a:close/>
                  <a:moveTo>
                    <a:pt x="1128" y="641"/>
                  </a:moveTo>
                  <a:lnTo>
                    <a:pt x="1098" y="641"/>
                  </a:lnTo>
                  <a:lnTo>
                    <a:pt x="1103" y="643"/>
                  </a:lnTo>
                  <a:lnTo>
                    <a:pt x="1108" y="645"/>
                  </a:lnTo>
                  <a:lnTo>
                    <a:pt x="1113" y="645"/>
                  </a:lnTo>
                  <a:lnTo>
                    <a:pt x="1127" y="641"/>
                  </a:lnTo>
                  <a:lnTo>
                    <a:pt x="1128" y="641"/>
                  </a:lnTo>
                  <a:close/>
                  <a:moveTo>
                    <a:pt x="972" y="299"/>
                  </a:moveTo>
                  <a:lnTo>
                    <a:pt x="966" y="299"/>
                  </a:lnTo>
                  <a:lnTo>
                    <a:pt x="960" y="299"/>
                  </a:lnTo>
                  <a:lnTo>
                    <a:pt x="954" y="300"/>
                  </a:lnTo>
                  <a:lnTo>
                    <a:pt x="977" y="300"/>
                  </a:lnTo>
                  <a:lnTo>
                    <a:pt x="972" y="299"/>
                  </a:lnTo>
                  <a:close/>
                  <a:moveTo>
                    <a:pt x="264" y="0"/>
                  </a:moveTo>
                  <a:lnTo>
                    <a:pt x="179" y="14"/>
                  </a:lnTo>
                  <a:lnTo>
                    <a:pt x="109" y="53"/>
                  </a:lnTo>
                  <a:lnTo>
                    <a:pt x="62" y="109"/>
                  </a:lnTo>
                  <a:lnTo>
                    <a:pt x="44" y="179"/>
                  </a:lnTo>
                  <a:lnTo>
                    <a:pt x="47" y="204"/>
                  </a:lnTo>
                  <a:lnTo>
                    <a:pt x="53" y="229"/>
                  </a:lnTo>
                  <a:lnTo>
                    <a:pt x="64" y="252"/>
                  </a:lnTo>
                  <a:lnTo>
                    <a:pt x="78" y="273"/>
                  </a:lnTo>
                  <a:lnTo>
                    <a:pt x="968" y="273"/>
                  </a:lnTo>
                  <a:lnTo>
                    <a:pt x="971" y="263"/>
                  </a:lnTo>
                  <a:lnTo>
                    <a:pt x="971" y="253"/>
                  </a:lnTo>
                  <a:lnTo>
                    <a:pt x="610" y="253"/>
                  </a:lnTo>
                  <a:lnTo>
                    <a:pt x="610" y="249"/>
                  </a:lnTo>
                  <a:lnTo>
                    <a:pt x="610" y="244"/>
                  </a:lnTo>
                  <a:lnTo>
                    <a:pt x="602" y="202"/>
                  </a:lnTo>
                  <a:lnTo>
                    <a:pt x="578" y="168"/>
                  </a:lnTo>
                  <a:lnTo>
                    <a:pt x="543" y="145"/>
                  </a:lnTo>
                  <a:lnTo>
                    <a:pt x="511" y="139"/>
                  </a:lnTo>
                  <a:lnTo>
                    <a:pt x="479" y="139"/>
                  </a:lnTo>
                  <a:lnTo>
                    <a:pt x="451" y="84"/>
                  </a:lnTo>
                  <a:lnTo>
                    <a:pt x="403" y="40"/>
                  </a:lnTo>
                  <a:lnTo>
                    <a:pt x="339" y="11"/>
                  </a:lnTo>
                  <a:lnTo>
                    <a:pt x="264" y="0"/>
                  </a:lnTo>
                  <a:close/>
                  <a:moveTo>
                    <a:pt x="715" y="236"/>
                  </a:moveTo>
                  <a:lnTo>
                    <a:pt x="686" y="237"/>
                  </a:lnTo>
                  <a:lnTo>
                    <a:pt x="659" y="241"/>
                  </a:lnTo>
                  <a:lnTo>
                    <a:pt x="633" y="246"/>
                  </a:lnTo>
                  <a:lnTo>
                    <a:pt x="610" y="253"/>
                  </a:lnTo>
                  <a:lnTo>
                    <a:pt x="971" y="253"/>
                  </a:lnTo>
                  <a:lnTo>
                    <a:pt x="972" y="249"/>
                  </a:lnTo>
                  <a:lnTo>
                    <a:pt x="970" y="243"/>
                  </a:lnTo>
                  <a:lnTo>
                    <a:pt x="783" y="243"/>
                  </a:lnTo>
                  <a:lnTo>
                    <a:pt x="767" y="240"/>
                  </a:lnTo>
                  <a:lnTo>
                    <a:pt x="750" y="238"/>
                  </a:lnTo>
                  <a:lnTo>
                    <a:pt x="733" y="237"/>
                  </a:lnTo>
                  <a:lnTo>
                    <a:pt x="715" y="236"/>
                  </a:lnTo>
                  <a:close/>
                  <a:moveTo>
                    <a:pt x="877" y="163"/>
                  </a:moveTo>
                  <a:lnTo>
                    <a:pt x="842" y="169"/>
                  </a:lnTo>
                  <a:lnTo>
                    <a:pt x="813" y="186"/>
                  </a:lnTo>
                  <a:lnTo>
                    <a:pt x="793" y="212"/>
                  </a:lnTo>
                  <a:lnTo>
                    <a:pt x="783" y="243"/>
                  </a:lnTo>
                  <a:lnTo>
                    <a:pt x="970" y="243"/>
                  </a:lnTo>
                  <a:lnTo>
                    <a:pt x="964" y="216"/>
                  </a:lnTo>
                  <a:lnTo>
                    <a:pt x="944" y="188"/>
                  </a:lnTo>
                  <a:lnTo>
                    <a:pt x="914" y="170"/>
                  </a:lnTo>
                  <a:lnTo>
                    <a:pt x="877" y="163"/>
                  </a:lnTo>
                  <a:close/>
                  <a:moveTo>
                    <a:pt x="500" y="137"/>
                  </a:moveTo>
                  <a:lnTo>
                    <a:pt x="493" y="137"/>
                  </a:lnTo>
                  <a:lnTo>
                    <a:pt x="486" y="137"/>
                  </a:lnTo>
                  <a:lnTo>
                    <a:pt x="479" y="139"/>
                  </a:lnTo>
                  <a:lnTo>
                    <a:pt x="511" y="139"/>
                  </a:lnTo>
                  <a:lnTo>
                    <a:pt x="500" y="137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29" name="Picture 825">
              <a:extLst>
                <a:ext uri="{FF2B5EF4-FFF2-40B4-BE49-F238E27FC236}">
                  <a16:creationId xmlns:a16="http://schemas.microsoft.com/office/drawing/2014/main" id="{A68F5ECE-D390-44E3-969C-898E09AAC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" y="2898"/>
              <a:ext cx="12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Freeform 824">
              <a:extLst>
                <a:ext uri="{FF2B5EF4-FFF2-40B4-BE49-F238E27FC236}">
                  <a16:creationId xmlns:a16="http://schemas.microsoft.com/office/drawing/2014/main" id="{A7E885B5-0935-45E4-8047-BF6B5863A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4959 4946"/>
                <a:gd name="T1" fmla="*/ T0 w 1219"/>
                <a:gd name="T2" fmla="+- 0 2538 2270"/>
                <a:gd name="T3" fmla="*/ 2538 h 778"/>
                <a:gd name="T4" fmla="+- 0 4992 4946"/>
                <a:gd name="T5" fmla="*/ T4 w 1219"/>
                <a:gd name="T6" fmla="+- 0 2539 2270"/>
                <a:gd name="T7" fmla="*/ 2539 h 778"/>
                <a:gd name="T8" fmla="+- 0 5024 4946"/>
                <a:gd name="T9" fmla="*/ T8 w 1219"/>
                <a:gd name="T10" fmla="+- 0 2543 2270"/>
                <a:gd name="T11" fmla="*/ 2543 h 778"/>
                <a:gd name="T12" fmla="+- 0 4999 4946"/>
                <a:gd name="T13" fmla="*/ T12 w 1219"/>
                <a:gd name="T14" fmla="+- 0 2499 2270"/>
                <a:gd name="T15" fmla="*/ 2499 h 778"/>
                <a:gd name="T16" fmla="+- 0 4990 4946"/>
                <a:gd name="T17" fmla="*/ T16 w 1219"/>
                <a:gd name="T18" fmla="+- 0 2449 2270"/>
                <a:gd name="T19" fmla="*/ 2449 h 778"/>
                <a:gd name="T20" fmla="+- 0 5055 4946"/>
                <a:gd name="T21" fmla="*/ T20 w 1219"/>
                <a:gd name="T22" fmla="+- 0 2323 2270"/>
                <a:gd name="T23" fmla="*/ 2323 h 778"/>
                <a:gd name="T24" fmla="+- 0 5210 4946"/>
                <a:gd name="T25" fmla="*/ T24 w 1219"/>
                <a:gd name="T26" fmla="+- 0 2270 2270"/>
                <a:gd name="T27" fmla="*/ 2270 h 778"/>
                <a:gd name="T28" fmla="+- 0 5349 4946"/>
                <a:gd name="T29" fmla="*/ T28 w 1219"/>
                <a:gd name="T30" fmla="+- 0 2310 2270"/>
                <a:gd name="T31" fmla="*/ 2310 h 778"/>
                <a:gd name="T32" fmla="+- 0 5425 4946"/>
                <a:gd name="T33" fmla="*/ T32 w 1219"/>
                <a:gd name="T34" fmla="+- 0 2409 2270"/>
                <a:gd name="T35" fmla="*/ 2409 h 778"/>
                <a:gd name="T36" fmla="+- 0 5439 4946"/>
                <a:gd name="T37" fmla="*/ T36 w 1219"/>
                <a:gd name="T38" fmla="+- 0 2407 2270"/>
                <a:gd name="T39" fmla="*/ 2407 h 778"/>
                <a:gd name="T40" fmla="+- 0 5489 4946"/>
                <a:gd name="T41" fmla="*/ T40 w 1219"/>
                <a:gd name="T42" fmla="+- 0 2415 2270"/>
                <a:gd name="T43" fmla="*/ 2415 h 778"/>
                <a:gd name="T44" fmla="+- 0 5548 4946"/>
                <a:gd name="T45" fmla="*/ T44 w 1219"/>
                <a:gd name="T46" fmla="+- 0 2472 2270"/>
                <a:gd name="T47" fmla="*/ 2472 h 778"/>
                <a:gd name="T48" fmla="+- 0 5556 4946"/>
                <a:gd name="T49" fmla="*/ T48 w 1219"/>
                <a:gd name="T50" fmla="+- 0 2517 2270"/>
                <a:gd name="T51" fmla="*/ 2517 h 778"/>
                <a:gd name="T52" fmla="+- 0 5556 4946"/>
                <a:gd name="T53" fmla="*/ T52 w 1219"/>
                <a:gd name="T54" fmla="+- 0 2523 2270"/>
                <a:gd name="T55" fmla="*/ 2523 h 778"/>
                <a:gd name="T56" fmla="+- 0 5605 4946"/>
                <a:gd name="T57" fmla="*/ T56 w 1219"/>
                <a:gd name="T58" fmla="+- 0 2511 2270"/>
                <a:gd name="T59" fmla="*/ 2511 h 778"/>
                <a:gd name="T60" fmla="+- 0 5661 4946"/>
                <a:gd name="T61" fmla="*/ T60 w 1219"/>
                <a:gd name="T62" fmla="+- 0 2506 2270"/>
                <a:gd name="T63" fmla="*/ 2506 h 778"/>
                <a:gd name="T64" fmla="+- 0 5696 4946"/>
                <a:gd name="T65" fmla="*/ T64 w 1219"/>
                <a:gd name="T66" fmla="+- 0 2508 2270"/>
                <a:gd name="T67" fmla="*/ 2508 h 778"/>
                <a:gd name="T68" fmla="+- 0 5729 4946"/>
                <a:gd name="T69" fmla="*/ T68 w 1219"/>
                <a:gd name="T70" fmla="+- 0 2513 2270"/>
                <a:gd name="T71" fmla="*/ 2513 h 778"/>
                <a:gd name="T72" fmla="+- 0 5759 4946"/>
                <a:gd name="T73" fmla="*/ T72 w 1219"/>
                <a:gd name="T74" fmla="+- 0 2456 2270"/>
                <a:gd name="T75" fmla="*/ 2456 h 778"/>
                <a:gd name="T76" fmla="+- 0 5823 4946"/>
                <a:gd name="T77" fmla="*/ T76 w 1219"/>
                <a:gd name="T78" fmla="+- 0 2433 2270"/>
                <a:gd name="T79" fmla="*/ 2433 h 778"/>
                <a:gd name="T80" fmla="+- 0 5890 4946"/>
                <a:gd name="T81" fmla="*/ T80 w 1219"/>
                <a:gd name="T82" fmla="+- 0 2458 2270"/>
                <a:gd name="T83" fmla="*/ 2458 h 778"/>
                <a:gd name="T84" fmla="+- 0 5918 4946"/>
                <a:gd name="T85" fmla="*/ T84 w 1219"/>
                <a:gd name="T86" fmla="+- 0 2519 2270"/>
                <a:gd name="T87" fmla="*/ 2519 h 778"/>
                <a:gd name="T88" fmla="+- 0 5913 4946"/>
                <a:gd name="T89" fmla="*/ T88 w 1219"/>
                <a:gd name="T90" fmla="+- 0 2546 2270"/>
                <a:gd name="T91" fmla="*/ 2546 h 778"/>
                <a:gd name="T92" fmla="+- 0 5900 4946"/>
                <a:gd name="T93" fmla="*/ T92 w 1219"/>
                <a:gd name="T94" fmla="+- 0 2570 2270"/>
                <a:gd name="T95" fmla="*/ 2570 h 778"/>
                <a:gd name="T96" fmla="+- 0 5912 4946"/>
                <a:gd name="T97" fmla="*/ T96 w 1219"/>
                <a:gd name="T98" fmla="+- 0 2569 2270"/>
                <a:gd name="T99" fmla="*/ 2569 h 778"/>
                <a:gd name="T100" fmla="+- 0 5975 4946"/>
                <a:gd name="T101" fmla="*/ T100 w 1219"/>
                <a:gd name="T102" fmla="+- 0 2575 2270"/>
                <a:gd name="T103" fmla="*/ 2575 h 778"/>
                <a:gd name="T104" fmla="+- 0 6053 4946"/>
                <a:gd name="T105" fmla="*/ T104 w 1219"/>
                <a:gd name="T106" fmla="+- 0 2614 2270"/>
                <a:gd name="T107" fmla="*/ 2614 h 778"/>
                <a:gd name="T108" fmla="+- 0 6064 4946"/>
                <a:gd name="T109" fmla="*/ T108 w 1219"/>
                <a:gd name="T110" fmla="+- 0 2648 2270"/>
                <a:gd name="T111" fmla="*/ 2648 h 778"/>
                <a:gd name="T112" fmla="+- 0 6060 4946"/>
                <a:gd name="T113" fmla="*/ T112 w 1219"/>
                <a:gd name="T114" fmla="+- 0 2660 2270"/>
                <a:gd name="T115" fmla="*/ 2660 h 778"/>
                <a:gd name="T116" fmla="+- 0 6136 4946"/>
                <a:gd name="T117" fmla="*/ T116 w 1219"/>
                <a:gd name="T118" fmla="+- 0 2708 2270"/>
                <a:gd name="T119" fmla="*/ 2708 h 778"/>
                <a:gd name="T120" fmla="+- 0 6164 4946"/>
                <a:gd name="T121" fmla="*/ T120 w 1219"/>
                <a:gd name="T122" fmla="+- 0 2768 2270"/>
                <a:gd name="T123" fmla="*/ 2768 h 778"/>
                <a:gd name="T124" fmla="+- 0 6145 4946"/>
                <a:gd name="T125" fmla="*/ T124 w 1219"/>
                <a:gd name="T126" fmla="+- 0 2817 2270"/>
                <a:gd name="T127" fmla="*/ 2817 h 778"/>
                <a:gd name="T128" fmla="+- 0 6094 4946"/>
                <a:gd name="T129" fmla="*/ T128 w 1219"/>
                <a:gd name="T130" fmla="+- 0 2860 2270"/>
                <a:gd name="T131" fmla="*/ 2860 h 778"/>
                <a:gd name="T132" fmla="+- 0 6096 4946"/>
                <a:gd name="T133" fmla="*/ T132 w 1219"/>
                <a:gd name="T134" fmla="+- 0 2868 2270"/>
                <a:gd name="T135" fmla="*/ 2868 h 778"/>
                <a:gd name="T136" fmla="+- 0 6093 4946"/>
                <a:gd name="T137" fmla="*/ T136 w 1219"/>
                <a:gd name="T138" fmla="+- 0 2889 2270"/>
                <a:gd name="T139" fmla="*/ 2889 h 778"/>
                <a:gd name="T140" fmla="+- 0 6073 4946"/>
                <a:gd name="T141" fmla="*/ T140 w 1219"/>
                <a:gd name="T142" fmla="+- 0 2911 2270"/>
                <a:gd name="T143" fmla="*/ 2911 h 778"/>
                <a:gd name="T144" fmla="+- 0 6054 4946"/>
                <a:gd name="T145" fmla="*/ T144 w 1219"/>
                <a:gd name="T146" fmla="+- 0 2915 2270"/>
                <a:gd name="T147" fmla="*/ 2915 h 778"/>
                <a:gd name="T148" fmla="+- 0 6044 4946"/>
                <a:gd name="T149" fmla="*/ T148 w 1219"/>
                <a:gd name="T150" fmla="+- 0 2911 2270"/>
                <a:gd name="T151" fmla="*/ 2911 h 778"/>
                <a:gd name="T152" fmla="+- 0 5960 4946"/>
                <a:gd name="T153" fmla="*/ T152 w 1219"/>
                <a:gd name="T154" fmla="+- 0 3003 2270"/>
                <a:gd name="T155" fmla="*/ 3003 h 778"/>
                <a:gd name="T156" fmla="+- 0 5802 4946"/>
                <a:gd name="T157" fmla="*/ T156 w 1219"/>
                <a:gd name="T158" fmla="+- 0 3040 2270"/>
                <a:gd name="T159" fmla="*/ 3040 h 778"/>
                <a:gd name="T160" fmla="+- 0 5802 4946"/>
                <a:gd name="T161" fmla="*/ T160 w 1219"/>
                <a:gd name="T162" fmla="+- 0 3046 2270"/>
                <a:gd name="T163" fmla="*/ 3046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219" h="778">
                  <a:moveTo>
                    <a:pt x="0" y="269"/>
                  </a:moveTo>
                  <a:lnTo>
                    <a:pt x="13" y="268"/>
                  </a:lnTo>
                  <a:lnTo>
                    <a:pt x="30" y="268"/>
                  </a:lnTo>
                  <a:lnTo>
                    <a:pt x="46" y="269"/>
                  </a:lnTo>
                  <a:lnTo>
                    <a:pt x="62" y="271"/>
                  </a:lnTo>
                  <a:lnTo>
                    <a:pt x="78" y="273"/>
                  </a:lnTo>
                  <a:lnTo>
                    <a:pt x="64" y="252"/>
                  </a:lnTo>
                  <a:lnTo>
                    <a:pt x="53" y="229"/>
                  </a:lnTo>
                  <a:lnTo>
                    <a:pt x="47" y="204"/>
                  </a:lnTo>
                  <a:lnTo>
                    <a:pt x="44" y="179"/>
                  </a:lnTo>
                  <a:lnTo>
                    <a:pt x="62" y="109"/>
                  </a:lnTo>
                  <a:lnTo>
                    <a:pt x="109" y="53"/>
                  </a:lnTo>
                  <a:lnTo>
                    <a:pt x="179" y="14"/>
                  </a:lnTo>
                  <a:lnTo>
                    <a:pt x="264" y="0"/>
                  </a:lnTo>
                  <a:lnTo>
                    <a:pt x="339" y="11"/>
                  </a:lnTo>
                  <a:lnTo>
                    <a:pt x="403" y="40"/>
                  </a:lnTo>
                  <a:lnTo>
                    <a:pt x="451" y="84"/>
                  </a:lnTo>
                  <a:lnTo>
                    <a:pt x="479" y="139"/>
                  </a:lnTo>
                  <a:lnTo>
                    <a:pt x="486" y="137"/>
                  </a:lnTo>
                  <a:lnTo>
                    <a:pt x="493" y="137"/>
                  </a:lnTo>
                  <a:lnTo>
                    <a:pt x="500" y="137"/>
                  </a:lnTo>
                  <a:lnTo>
                    <a:pt x="543" y="145"/>
                  </a:lnTo>
                  <a:lnTo>
                    <a:pt x="578" y="168"/>
                  </a:lnTo>
                  <a:lnTo>
                    <a:pt x="602" y="202"/>
                  </a:lnTo>
                  <a:lnTo>
                    <a:pt x="610" y="244"/>
                  </a:lnTo>
                  <a:lnTo>
                    <a:pt x="610" y="247"/>
                  </a:lnTo>
                  <a:lnTo>
                    <a:pt x="610" y="250"/>
                  </a:lnTo>
                  <a:lnTo>
                    <a:pt x="610" y="253"/>
                  </a:lnTo>
                  <a:lnTo>
                    <a:pt x="633" y="246"/>
                  </a:lnTo>
                  <a:lnTo>
                    <a:pt x="659" y="241"/>
                  </a:lnTo>
                  <a:lnTo>
                    <a:pt x="686" y="237"/>
                  </a:lnTo>
                  <a:lnTo>
                    <a:pt x="715" y="236"/>
                  </a:lnTo>
                  <a:lnTo>
                    <a:pt x="733" y="237"/>
                  </a:lnTo>
                  <a:lnTo>
                    <a:pt x="750" y="238"/>
                  </a:lnTo>
                  <a:lnTo>
                    <a:pt x="767" y="240"/>
                  </a:lnTo>
                  <a:lnTo>
                    <a:pt x="783" y="243"/>
                  </a:lnTo>
                  <a:lnTo>
                    <a:pt x="793" y="212"/>
                  </a:lnTo>
                  <a:lnTo>
                    <a:pt x="813" y="186"/>
                  </a:lnTo>
                  <a:lnTo>
                    <a:pt x="842" y="169"/>
                  </a:lnTo>
                  <a:lnTo>
                    <a:pt x="877" y="163"/>
                  </a:lnTo>
                  <a:lnTo>
                    <a:pt x="914" y="170"/>
                  </a:lnTo>
                  <a:lnTo>
                    <a:pt x="944" y="188"/>
                  </a:lnTo>
                  <a:lnTo>
                    <a:pt x="964" y="216"/>
                  </a:lnTo>
                  <a:lnTo>
                    <a:pt x="972" y="249"/>
                  </a:lnTo>
                  <a:lnTo>
                    <a:pt x="971" y="263"/>
                  </a:lnTo>
                  <a:lnTo>
                    <a:pt x="967" y="276"/>
                  </a:lnTo>
                  <a:lnTo>
                    <a:pt x="962" y="288"/>
                  </a:lnTo>
                  <a:lnTo>
                    <a:pt x="954" y="300"/>
                  </a:lnTo>
                  <a:lnTo>
                    <a:pt x="960" y="299"/>
                  </a:lnTo>
                  <a:lnTo>
                    <a:pt x="966" y="299"/>
                  </a:lnTo>
                  <a:lnTo>
                    <a:pt x="972" y="299"/>
                  </a:lnTo>
                  <a:lnTo>
                    <a:pt x="1029" y="305"/>
                  </a:lnTo>
                  <a:lnTo>
                    <a:pt x="1075" y="321"/>
                  </a:lnTo>
                  <a:lnTo>
                    <a:pt x="1107" y="344"/>
                  </a:lnTo>
                  <a:lnTo>
                    <a:pt x="1118" y="372"/>
                  </a:lnTo>
                  <a:lnTo>
                    <a:pt x="1118" y="378"/>
                  </a:lnTo>
                  <a:lnTo>
                    <a:pt x="1117" y="384"/>
                  </a:lnTo>
                  <a:lnTo>
                    <a:pt x="1114" y="390"/>
                  </a:lnTo>
                  <a:lnTo>
                    <a:pt x="1157" y="412"/>
                  </a:lnTo>
                  <a:lnTo>
                    <a:pt x="1190" y="438"/>
                  </a:lnTo>
                  <a:lnTo>
                    <a:pt x="1211" y="467"/>
                  </a:lnTo>
                  <a:lnTo>
                    <a:pt x="1218" y="498"/>
                  </a:lnTo>
                  <a:lnTo>
                    <a:pt x="1213" y="523"/>
                  </a:lnTo>
                  <a:lnTo>
                    <a:pt x="1199" y="547"/>
                  </a:lnTo>
                  <a:lnTo>
                    <a:pt x="1177" y="570"/>
                  </a:lnTo>
                  <a:lnTo>
                    <a:pt x="1148" y="590"/>
                  </a:lnTo>
                  <a:lnTo>
                    <a:pt x="1149" y="594"/>
                  </a:lnTo>
                  <a:lnTo>
                    <a:pt x="1150" y="598"/>
                  </a:lnTo>
                  <a:lnTo>
                    <a:pt x="1150" y="603"/>
                  </a:lnTo>
                  <a:lnTo>
                    <a:pt x="1147" y="619"/>
                  </a:lnTo>
                  <a:lnTo>
                    <a:pt x="1139" y="632"/>
                  </a:lnTo>
                  <a:lnTo>
                    <a:pt x="1127" y="641"/>
                  </a:lnTo>
                  <a:lnTo>
                    <a:pt x="1113" y="645"/>
                  </a:lnTo>
                  <a:lnTo>
                    <a:pt x="1108" y="645"/>
                  </a:lnTo>
                  <a:lnTo>
                    <a:pt x="1103" y="643"/>
                  </a:lnTo>
                  <a:lnTo>
                    <a:pt x="1098" y="641"/>
                  </a:lnTo>
                  <a:lnTo>
                    <a:pt x="1068" y="692"/>
                  </a:lnTo>
                  <a:lnTo>
                    <a:pt x="1014" y="733"/>
                  </a:lnTo>
                  <a:lnTo>
                    <a:pt x="942" y="761"/>
                  </a:lnTo>
                  <a:lnTo>
                    <a:pt x="856" y="770"/>
                  </a:lnTo>
                  <a:lnTo>
                    <a:pt x="854" y="770"/>
                  </a:lnTo>
                  <a:lnTo>
                    <a:pt x="856" y="776"/>
                  </a:lnTo>
                  <a:lnTo>
                    <a:pt x="856" y="778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1" name="AutoShape 823">
              <a:extLst>
                <a:ext uri="{FF2B5EF4-FFF2-40B4-BE49-F238E27FC236}">
                  <a16:creationId xmlns:a16="http://schemas.microsoft.com/office/drawing/2014/main" id="{E58CEB4E-A5DE-4B2B-8D10-D322D777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351 6226"/>
                <a:gd name="T1" fmla="*/ T0 w 1299"/>
                <a:gd name="T2" fmla="+- 0 2985 2708"/>
                <a:gd name="T3" fmla="*/ 2985 h 341"/>
                <a:gd name="T4" fmla="+- 0 6226 6226"/>
                <a:gd name="T5" fmla="*/ T4 w 1299"/>
                <a:gd name="T6" fmla="+- 0 3048 2708"/>
                <a:gd name="T7" fmla="*/ 3048 h 341"/>
                <a:gd name="T8" fmla="+- 0 7498 6226"/>
                <a:gd name="T9" fmla="*/ T8 w 1299"/>
                <a:gd name="T10" fmla="+- 0 3028 2708"/>
                <a:gd name="T11" fmla="*/ 3028 h 341"/>
                <a:gd name="T12" fmla="+- 0 7400 6226"/>
                <a:gd name="T13" fmla="*/ T12 w 1299"/>
                <a:gd name="T14" fmla="+- 0 3007 2708"/>
                <a:gd name="T15" fmla="*/ 3007 h 341"/>
                <a:gd name="T16" fmla="+- 0 7384 6226"/>
                <a:gd name="T17" fmla="*/ T16 w 1299"/>
                <a:gd name="T18" fmla="+- 0 2996 2708"/>
                <a:gd name="T19" fmla="*/ 2996 h 341"/>
                <a:gd name="T20" fmla="+- 0 7391 6226"/>
                <a:gd name="T21" fmla="*/ T20 w 1299"/>
                <a:gd name="T22" fmla="+- 0 2981 2708"/>
                <a:gd name="T23" fmla="*/ 2981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453 6226"/>
                <a:gd name="T29" fmla="*/ T28 w 1299"/>
                <a:gd name="T30" fmla="+- 0 2975 2708"/>
                <a:gd name="T31" fmla="*/ 2975 h 341"/>
                <a:gd name="T32" fmla="+- 0 7395 6226"/>
                <a:gd name="T33" fmla="*/ T32 w 1299"/>
                <a:gd name="T34" fmla="+- 0 3006 2708"/>
                <a:gd name="T35" fmla="*/ 3006 h 341"/>
                <a:gd name="T36" fmla="+- 0 7383 6226"/>
                <a:gd name="T37" fmla="*/ T36 w 1299"/>
                <a:gd name="T38" fmla="+- 0 3007 2708"/>
                <a:gd name="T39" fmla="*/ 3007 h 341"/>
                <a:gd name="T40" fmla="+- 0 7400 6226"/>
                <a:gd name="T41" fmla="*/ T40 w 1299"/>
                <a:gd name="T42" fmla="+- 0 3007 2708"/>
                <a:gd name="T43" fmla="*/ 3007 h 341"/>
                <a:gd name="T44" fmla="+- 0 6687 6226"/>
                <a:gd name="T45" fmla="*/ T44 w 1299"/>
                <a:gd name="T46" fmla="+- 0 2708 2708"/>
                <a:gd name="T47" fmla="*/ 2708 h 341"/>
                <a:gd name="T48" fmla="+- 0 6532 6226"/>
                <a:gd name="T49" fmla="*/ T48 w 1299"/>
                <a:gd name="T50" fmla="+- 0 2760 2708"/>
                <a:gd name="T51" fmla="*/ 2760 h 341"/>
                <a:gd name="T52" fmla="+- 0 6467 6226"/>
                <a:gd name="T53" fmla="*/ T52 w 1299"/>
                <a:gd name="T54" fmla="+- 0 2886 2708"/>
                <a:gd name="T55" fmla="*/ 2886 h 341"/>
                <a:gd name="T56" fmla="+- 0 6476 6226"/>
                <a:gd name="T57" fmla="*/ T56 w 1299"/>
                <a:gd name="T58" fmla="+- 0 2936 2708"/>
                <a:gd name="T59" fmla="*/ 2936 h 341"/>
                <a:gd name="T60" fmla="+- 0 6501 6226"/>
                <a:gd name="T61" fmla="*/ T60 w 1299"/>
                <a:gd name="T62" fmla="+- 0 2981 2708"/>
                <a:gd name="T63" fmla="*/ 2981 h 341"/>
                <a:gd name="T64" fmla="+- 0 7393 6226"/>
                <a:gd name="T65" fmla="*/ T64 w 1299"/>
                <a:gd name="T66" fmla="+- 0 2970 2708"/>
                <a:gd name="T67" fmla="*/ 2970 h 341"/>
                <a:gd name="T68" fmla="+- 0 7033 6226"/>
                <a:gd name="T69" fmla="*/ T68 w 1299"/>
                <a:gd name="T70" fmla="+- 0 2961 2708"/>
                <a:gd name="T71" fmla="*/ 2961 h 341"/>
                <a:gd name="T72" fmla="+- 0 7033 6226"/>
                <a:gd name="T73" fmla="*/ T72 w 1299"/>
                <a:gd name="T74" fmla="+- 0 2951 2708"/>
                <a:gd name="T75" fmla="*/ 2951 h 341"/>
                <a:gd name="T76" fmla="+- 0 7001 6226"/>
                <a:gd name="T77" fmla="*/ T76 w 1299"/>
                <a:gd name="T78" fmla="+- 0 2875 2708"/>
                <a:gd name="T79" fmla="*/ 2875 h 341"/>
                <a:gd name="T80" fmla="+- 0 6933 6226"/>
                <a:gd name="T81" fmla="*/ T80 w 1299"/>
                <a:gd name="T82" fmla="+- 0 2846 2708"/>
                <a:gd name="T83" fmla="*/ 2846 h 341"/>
                <a:gd name="T84" fmla="+- 0 6874 6226"/>
                <a:gd name="T85" fmla="*/ T84 w 1299"/>
                <a:gd name="T86" fmla="+- 0 2791 2708"/>
                <a:gd name="T87" fmla="*/ 2791 h 341"/>
                <a:gd name="T88" fmla="+- 0 6762 6226"/>
                <a:gd name="T89" fmla="*/ T88 w 1299"/>
                <a:gd name="T90" fmla="+- 0 2718 2708"/>
                <a:gd name="T91" fmla="*/ 2718 h 341"/>
                <a:gd name="T92" fmla="+- 0 7138 6226"/>
                <a:gd name="T93" fmla="*/ T92 w 1299"/>
                <a:gd name="T94" fmla="+- 0 2944 2708"/>
                <a:gd name="T95" fmla="*/ 2944 h 341"/>
                <a:gd name="T96" fmla="+- 0 7082 6226"/>
                <a:gd name="T97" fmla="*/ T96 w 1299"/>
                <a:gd name="T98" fmla="+- 0 2948 2708"/>
                <a:gd name="T99" fmla="*/ 2948 h 341"/>
                <a:gd name="T100" fmla="+- 0 7033 6226"/>
                <a:gd name="T101" fmla="*/ T100 w 1299"/>
                <a:gd name="T102" fmla="+- 0 2961 2708"/>
                <a:gd name="T103" fmla="*/ 2961 h 341"/>
                <a:gd name="T104" fmla="+- 0 7395 6226"/>
                <a:gd name="T105" fmla="*/ T104 w 1299"/>
                <a:gd name="T106" fmla="+- 0 2957 2708"/>
                <a:gd name="T107" fmla="*/ 2957 h 341"/>
                <a:gd name="T108" fmla="+- 0 7206 6226"/>
                <a:gd name="T109" fmla="*/ T108 w 1299"/>
                <a:gd name="T110" fmla="+- 0 2950 2708"/>
                <a:gd name="T111" fmla="*/ 2950 h 341"/>
                <a:gd name="T112" fmla="+- 0 7173 6226"/>
                <a:gd name="T113" fmla="*/ T112 w 1299"/>
                <a:gd name="T114" fmla="+- 0 2945 2708"/>
                <a:gd name="T115" fmla="*/ 2945 h 341"/>
                <a:gd name="T116" fmla="+- 0 7138 6226"/>
                <a:gd name="T117" fmla="*/ T116 w 1299"/>
                <a:gd name="T118" fmla="+- 0 2944 2708"/>
                <a:gd name="T119" fmla="*/ 2944 h 341"/>
                <a:gd name="T120" fmla="+- 0 7265 6226"/>
                <a:gd name="T121" fmla="*/ T120 w 1299"/>
                <a:gd name="T122" fmla="+- 0 2876 2708"/>
                <a:gd name="T123" fmla="*/ 2876 h 341"/>
                <a:gd name="T124" fmla="+- 0 7215 6226"/>
                <a:gd name="T125" fmla="*/ T124 w 1299"/>
                <a:gd name="T126" fmla="+- 0 2919 2708"/>
                <a:gd name="T127" fmla="*/ 2919 h 341"/>
                <a:gd name="T128" fmla="+- 0 7393 6226"/>
                <a:gd name="T129" fmla="*/ T128 w 1299"/>
                <a:gd name="T130" fmla="+- 0 2950 2708"/>
                <a:gd name="T131" fmla="*/ 2950 h 341"/>
                <a:gd name="T132" fmla="+- 0 7367 6226"/>
                <a:gd name="T133" fmla="*/ T132 w 1299"/>
                <a:gd name="T134" fmla="+- 0 2895 2708"/>
                <a:gd name="T135" fmla="*/ 2895 h 341"/>
                <a:gd name="T136" fmla="+- 0 7300 6226"/>
                <a:gd name="T137" fmla="*/ T136 w 1299"/>
                <a:gd name="T138" fmla="+- 0 2870 2708"/>
                <a:gd name="T139" fmla="*/ 2870 h 341"/>
                <a:gd name="T140" fmla="+- 0 6916 6226"/>
                <a:gd name="T141" fmla="*/ T140 w 1299"/>
                <a:gd name="T142" fmla="+- 0 2844 2708"/>
                <a:gd name="T143" fmla="*/ 2844 h 341"/>
                <a:gd name="T144" fmla="+- 0 6902 6226"/>
                <a:gd name="T145" fmla="*/ T144 w 1299"/>
                <a:gd name="T146" fmla="+- 0 2846 2708"/>
                <a:gd name="T147" fmla="*/ 2846 h 341"/>
                <a:gd name="T148" fmla="+- 0 6923 6226"/>
                <a:gd name="T149" fmla="*/ T148 w 1299"/>
                <a:gd name="T150" fmla="+- 0 2844 2708"/>
                <a:gd name="T151" fmla="*/ 284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299" h="341">
                  <a:moveTo>
                    <a:pt x="210" y="267"/>
                  </a:moveTo>
                  <a:lnTo>
                    <a:pt x="125" y="277"/>
                  </a:lnTo>
                  <a:lnTo>
                    <a:pt x="52" y="303"/>
                  </a:lnTo>
                  <a:lnTo>
                    <a:pt x="0" y="340"/>
                  </a:lnTo>
                  <a:lnTo>
                    <a:pt x="1299" y="340"/>
                  </a:lnTo>
                  <a:lnTo>
                    <a:pt x="1272" y="320"/>
                  </a:lnTo>
                  <a:lnTo>
                    <a:pt x="1226" y="304"/>
                  </a:lnTo>
                  <a:lnTo>
                    <a:pt x="1174" y="299"/>
                  </a:lnTo>
                  <a:lnTo>
                    <a:pt x="1151" y="299"/>
                  </a:lnTo>
                  <a:lnTo>
                    <a:pt x="1158" y="288"/>
                  </a:lnTo>
                  <a:lnTo>
                    <a:pt x="1164" y="275"/>
                  </a:lnTo>
                  <a:lnTo>
                    <a:pt x="1165" y="273"/>
                  </a:lnTo>
                  <a:lnTo>
                    <a:pt x="275" y="273"/>
                  </a:lnTo>
                  <a:lnTo>
                    <a:pt x="259" y="270"/>
                  </a:lnTo>
                  <a:lnTo>
                    <a:pt x="243" y="268"/>
                  </a:lnTo>
                  <a:lnTo>
                    <a:pt x="227" y="267"/>
                  </a:lnTo>
                  <a:lnTo>
                    <a:pt x="210" y="267"/>
                  </a:lnTo>
                  <a:close/>
                  <a:moveTo>
                    <a:pt x="1169" y="298"/>
                  </a:moveTo>
                  <a:lnTo>
                    <a:pt x="1163" y="298"/>
                  </a:lnTo>
                  <a:lnTo>
                    <a:pt x="1157" y="299"/>
                  </a:lnTo>
                  <a:lnTo>
                    <a:pt x="1151" y="299"/>
                  </a:lnTo>
                  <a:lnTo>
                    <a:pt x="1174" y="299"/>
                  </a:lnTo>
                  <a:lnTo>
                    <a:pt x="1169" y="298"/>
                  </a:lnTo>
                  <a:close/>
                  <a:moveTo>
                    <a:pt x="461" y="0"/>
                  </a:moveTo>
                  <a:lnTo>
                    <a:pt x="376" y="14"/>
                  </a:lnTo>
                  <a:lnTo>
                    <a:pt x="306" y="52"/>
                  </a:lnTo>
                  <a:lnTo>
                    <a:pt x="259" y="109"/>
                  </a:lnTo>
                  <a:lnTo>
                    <a:pt x="241" y="178"/>
                  </a:lnTo>
                  <a:lnTo>
                    <a:pt x="244" y="204"/>
                  </a:lnTo>
                  <a:lnTo>
                    <a:pt x="250" y="228"/>
                  </a:lnTo>
                  <a:lnTo>
                    <a:pt x="261" y="251"/>
                  </a:lnTo>
                  <a:lnTo>
                    <a:pt x="275" y="273"/>
                  </a:lnTo>
                  <a:lnTo>
                    <a:pt x="1165" y="273"/>
                  </a:lnTo>
                  <a:lnTo>
                    <a:pt x="1167" y="262"/>
                  </a:lnTo>
                  <a:lnTo>
                    <a:pt x="1168" y="253"/>
                  </a:lnTo>
                  <a:lnTo>
                    <a:pt x="807" y="253"/>
                  </a:lnTo>
                  <a:lnTo>
                    <a:pt x="807" y="249"/>
                  </a:lnTo>
                  <a:lnTo>
                    <a:pt x="807" y="243"/>
                  </a:lnTo>
                  <a:lnTo>
                    <a:pt x="798" y="202"/>
                  </a:lnTo>
                  <a:lnTo>
                    <a:pt x="775" y="167"/>
                  </a:lnTo>
                  <a:lnTo>
                    <a:pt x="740" y="144"/>
                  </a:lnTo>
                  <a:lnTo>
                    <a:pt x="707" y="138"/>
                  </a:lnTo>
                  <a:lnTo>
                    <a:pt x="676" y="138"/>
                  </a:lnTo>
                  <a:lnTo>
                    <a:pt x="648" y="83"/>
                  </a:lnTo>
                  <a:lnTo>
                    <a:pt x="599" y="39"/>
                  </a:lnTo>
                  <a:lnTo>
                    <a:pt x="536" y="10"/>
                  </a:lnTo>
                  <a:lnTo>
                    <a:pt x="461" y="0"/>
                  </a:lnTo>
                  <a:close/>
                  <a:moveTo>
                    <a:pt x="912" y="236"/>
                  </a:moveTo>
                  <a:lnTo>
                    <a:pt x="883" y="237"/>
                  </a:lnTo>
                  <a:lnTo>
                    <a:pt x="856" y="240"/>
                  </a:lnTo>
                  <a:lnTo>
                    <a:pt x="830" y="245"/>
                  </a:lnTo>
                  <a:lnTo>
                    <a:pt x="807" y="253"/>
                  </a:lnTo>
                  <a:lnTo>
                    <a:pt x="1168" y="253"/>
                  </a:lnTo>
                  <a:lnTo>
                    <a:pt x="1169" y="249"/>
                  </a:lnTo>
                  <a:lnTo>
                    <a:pt x="1167" y="242"/>
                  </a:lnTo>
                  <a:lnTo>
                    <a:pt x="980" y="242"/>
                  </a:lnTo>
                  <a:lnTo>
                    <a:pt x="964" y="239"/>
                  </a:lnTo>
                  <a:lnTo>
                    <a:pt x="947" y="237"/>
                  </a:lnTo>
                  <a:lnTo>
                    <a:pt x="930" y="236"/>
                  </a:lnTo>
                  <a:lnTo>
                    <a:pt x="912" y="236"/>
                  </a:lnTo>
                  <a:close/>
                  <a:moveTo>
                    <a:pt x="1074" y="162"/>
                  </a:moveTo>
                  <a:lnTo>
                    <a:pt x="1039" y="168"/>
                  </a:lnTo>
                  <a:lnTo>
                    <a:pt x="1010" y="185"/>
                  </a:lnTo>
                  <a:lnTo>
                    <a:pt x="989" y="211"/>
                  </a:lnTo>
                  <a:lnTo>
                    <a:pt x="980" y="242"/>
                  </a:lnTo>
                  <a:lnTo>
                    <a:pt x="1167" y="242"/>
                  </a:lnTo>
                  <a:lnTo>
                    <a:pt x="1161" y="215"/>
                  </a:lnTo>
                  <a:lnTo>
                    <a:pt x="1141" y="187"/>
                  </a:lnTo>
                  <a:lnTo>
                    <a:pt x="1111" y="169"/>
                  </a:lnTo>
                  <a:lnTo>
                    <a:pt x="1074" y="162"/>
                  </a:lnTo>
                  <a:close/>
                  <a:moveTo>
                    <a:pt x="697" y="136"/>
                  </a:moveTo>
                  <a:lnTo>
                    <a:pt x="690" y="136"/>
                  </a:lnTo>
                  <a:lnTo>
                    <a:pt x="683" y="137"/>
                  </a:lnTo>
                  <a:lnTo>
                    <a:pt x="676" y="138"/>
                  </a:lnTo>
                  <a:lnTo>
                    <a:pt x="707" y="138"/>
                  </a:lnTo>
                  <a:lnTo>
                    <a:pt x="697" y="136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2" name="Freeform 822">
              <a:extLst>
                <a:ext uri="{FF2B5EF4-FFF2-40B4-BE49-F238E27FC236}">
                  <a16:creationId xmlns:a16="http://schemas.microsoft.com/office/drawing/2014/main" id="{8C76C9E9-E292-4F58-8C77-5EF623AE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226 6226"/>
                <a:gd name="T1" fmla="*/ T0 w 1299"/>
                <a:gd name="T2" fmla="+- 0 3048 2708"/>
                <a:gd name="T3" fmla="*/ 3048 h 341"/>
                <a:gd name="T4" fmla="+- 0 6278 6226"/>
                <a:gd name="T5" fmla="*/ T4 w 1299"/>
                <a:gd name="T6" fmla="+- 0 3011 2708"/>
                <a:gd name="T7" fmla="*/ 3011 h 341"/>
                <a:gd name="T8" fmla="+- 0 6351 6226"/>
                <a:gd name="T9" fmla="*/ T8 w 1299"/>
                <a:gd name="T10" fmla="+- 0 2985 2708"/>
                <a:gd name="T11" fmla="*/ 2985 h 341"/>
                <a:gd name="T12" fmla="+- 0 6436 6226"/>
                <a:gd name="T13" fmla="*/ T12 w 1299"/>
                <a:gd name="T14" fmla="+- 0 2975 2708"/>
                <a:gd name="T15" fmla="*/ 2975 h 341"/>
                <a:gd name="T16" fmla="+- 0 6453 6226"/>
                <a:gd name="T17" fmla="*/ T16 w 1299"/>
                <a:gd name="T18" fmla="+- 0 2975 2708"/>
                <a:gd name="T19" fmla="*/ 2975 h 341"/>
                <a:gd name="T20" fmla="+- 0 6469 6226"/>
                <a:gd name="T21" fmla="*/ T20 w 1299"/>
                <a:gd name="T22" fmla="+- 0 2976 2708"/>
                <a:gd name="T23" fmla="*/ 2976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501 6226"/>
                <a:gd name="T29" fmla="*/ T28 w 1299"/>
                <a:gd name="T30" fmla="+- 0 2981 2708"/>
                <a:gd name="T31" fmla="*/ 2981 h 341"/>
                <a:gd name="T32" fmla="+- 0 6487 6226"/>
                <a:gd name="T33" fmla="*/ T32 w 1299"/>
                <a:gd name="T34" fmla="+- 0 2959 2708"/>
                <a:gd name="T35" fmla="*/ 2959 h 341"/>
                <a:gd name="T36" fmla="+- 0 6476 6226"/>
                <a:gd name="T37" fmla="*/ T36 w 1299"/>
                <a:gd name="T38" fmla="+- 0 2936 2708"/>
                <a:gd name="T39" fmla="*/ 2936 h 341"/>
                <a:gd name="T40" fmla="+- 0 6470 6226"/>
                <a:gd name="T41" fmla="*/ T40 w 1299"/>
                <a:gd name="T42" fmla="+- 0 2912 2708"/>
                <a:gd name="T43" fmla="*/ 2912 h 341"/>
                <a:gd name="T44" fmla="+- 0 6467 6226"/>
                <a:gd name="T45" fmla="*/ T44 w 1299"/>
                <a:gd name="T46" fmla="+- 0 2886 2708"/>
                <a:gd name="T47" fmla="*/ 2886 h 341"/>
                <a:gd name="T48" fmla="+- 0 6485 6226"/>
                <a:gd name="T49" fmla="*/ T48 w 1299"/>
                <a:gd name="T50" fmla="+- 0 2817 2708"/>
                <a:gd name="T51" fmla="*/ 2817 h 341"/>
                <a:gd name="T52" fmla="+- 0 6532 6226"/>
                <a:gd name="T53" fmla="*/ T52 w 1299"/>
                <a:gd name="T54" fmla="+- 0 2760 2708"/>
                <a:gd name="T55" fmla="*/ 2760 h 341"/>
                <a:gd name="T56" fmla="+- 0 6602 6226"/>
                <a:gd name="T57" fmla="*/ T56 w 1299"/>
                <a:gd name="T58" fmla="+- 0 2722 2708"/>
                <a:gd name="T59" fmla="*/ 2722 h 341"/>
                <a:gd name="T60" fmla="+- 0 6687 6226"/>
                <a:gd name="T61" fmla="*/ T60 w 1299"/>
                <a:gd name="T62" fmla="+- 0 2708 2708"/>
                <a:gd name="T63" fmla="*/ 2708 h 341"/>
                <a:gd name="T64" fmla="+- 0 6762 6226"/>
                <a:gd name="T65" fmla="*/ T64 w 1299"/>
                <a:gd name="T66" fmla="+- 0 2718 2708"/>
                <a:gd name="T67" fmla="*/ 2718 h 341"/>
                <a:gd name="T68" fmla="+- 0 6825 6226"/>
                <a:gd name="T69" fmla="*/ T68 w 1299"/>
                <a:gd name="T70" fmla="+- 0 2747 2708"/>
                <a:gd name="T71" fmla="*/ 2747 h 341"/>
                <a:gd name="T72" fmla="+- 0 6874 6226"/>
                <a:gd name="T73" fmla="*/ T72 w 1299"/>
                <a:gd name="T74" fmla="+- 0 2791 2708"/>
                <a:gd name="T75" fmla="*/ 2791 h 341"/>
                <a:gd name="T76" fmla="+- 0 6902 6226"/>
                <a:gd name="T77" fmla="*/ T76 w 1299"/>
                <a:gd name="T78" fmla="+- 0 2846 2708"/>
                <a:gd name="T79" fmla="*/ 2846 h 341"/>
                <a:gd name="T80" fmla="+- 0 6909 6226"/>
                <a:gd name="T81" fmla="*/ T80 w 1299"/>
                <a:gd name="T82" fmla="+- 0 2845 2708"/>
                <a:gd name="T83" fmla="*/ 2845 h 341"/>
                <a:gd name="T84" fmla="+- 0 6916 6226"/>
                <a:gd name="T85" fmla="*/ T84 w 1299"/>
                <a:gd name="T86" fmla="+- 0 2844 2708"/>
                <a:gd name="T87" fmla="*/ 2844 h 341"/>
                <a:gd name="T88" fmla="+- 0 6923 6226"/>
                <a:gd name="T89" fmla="*/ T88 w 1299"/>
                <a:gd name="T90" fmla="+- 0 2844 2708"/>
                <a:gd name="T91" fmla="*/ 2844 h 341"/>
                <a:gd name="T92" fmla="+- 0 6966 6226"/>
                <a:gd name="T93" fmla="*/ T92 w 1299"/>
                <a:gd name="T94" fmla="+- 0 2852 2708"/>
                <a:gd name="T95" fmla="*/ 2852 h 341"/>
                <a:gd name="T96" fmla="+- 0 7001 6226"/>
                <a:gd name="T97" fmla="*/ T96 w 1299"/>
                <a:gd name="T98" fmla="+- 0 2875 2708"/>
                <a:gd name="T99" fmla="*/ 2875 h 341"/>
                <a:gd name="T100" fmla="+- 0 7024 6226"/>
                <a:gd name="T101" fmla="*/ T100 w 1299"/>
                <a:gd name="T102" fmla="+- 0 2910 2708"/>
                <a:gd name="T103" fmla="*/ 2910 h 341"/>
                <a:gd name="T104" fmla="+- 0 7033 6226"/>
                <a:gd name="T105" fmla="*/ T104 w 1299"/>
                <a:gd name="T106" fmla="+- 0 2951 2708"/>
                <a:gd name="T107" fmla="*/ 2951 h 341"/>
                <a:gd name="T108" fmla="+- 0 7033 6226"/>
                <a:gd name="T109" fmla="*/ T108 w 1299"/>
                <a:gd name="T110" fmla="+- 0 2955 2708"/>
                <a:gd name="T111" fmla="*/ 2955 h 341"/>
                <a:gd name="T112" fmla="+- 0 7033 6226"/>
                <a:gd name="T113" fmla="*/ T112 w 1299"/>
                <a:gd name="T114" fmla="+- 0 2958 2708"/>
                <a:gd name="T115" fmla="*/ 2958 h 341"/>
                <a:gd name="T116" fmla="+- 0 7033 6226"/>
                <a:gd name="T117" fmla="*/ T116 w 1299"/>
                <a:gd name="T118" fmla="+- 0 2961 2708"/>
                <a:gd name="T119" fmla="*/ 2961 h 341"/>
                <a:gd name="T120" fmla="+- 0 7056 6226"/>
                <a:gd name="T121" fmla="*/ T120 w 1299"/>
                <a:gd name="T122" fmla="+- 0 2953 2708"/>
                <a:gd name="T123" fmla="*/ 2953 h 341"/>
                <a:gd name="T124" fmla="+- 0 7082 6226"/>
                <a:gd name="T125" fmla="*/ T124 w 1299"/>
                <a:gd name="T126" fmla="+- 0 2948 2708"/>
                <a:gd name="T127" fmla="*/ 2948 h 341"/>
                <a:gd name="T128" fmla="+- 0 7109 6226"/>
                <a:gd name="T129" fmla="*/ T128 w 1299"/>
                <a:gd name="T130" fmla="+- 0 2945 2708"/>
                <a:gd name="T131" fmla="*/ 2945 h 341"/>
                <a:gd name="T132" fmla="+- 0 7138 6226"/>
                <a:gd name="T133" fmla="*/ T132 w 1299"/>
                <a:gd name="T134" fmla="+- 0 2944 2708"/>
                <a:gd name="T135" fmla="*/ 2944 h 341"/>
                <a:gd name="T136" fmla="+- 0 7156 6226"/>
                <a:gd name="T137" fmla="*/ T136 w 1299"/>
                <a:gd name="T138" fmla="+- 0 2944 2708"/>
                <a:gd name="T139" fmla="*/ 2944 h 341"/>
                <a:gd name="T140" fmla="+- 0 7173 6226"/>
                <a:gd name="T141" fmla="*/ T140 w 1299"/>
                <a:gd name="T142" fmla="+- 0 2945 2708"/>
                <a:gd name="T143" fmla="*/ 2945 h 341"/>
                <a:gd name="T144" fmla="+- 0 7190 6226"/>
                <a:gd name="T145" fmla="*/ T144 w 1299"/>
                <a:gd name="T146" fmla="+- 0 2947 2708"/>
                <a:gd name="T147" fmla="*/ 2947 h 341"/>
                <a:gd name="T148" fmla="+- 0 7206 6226"/>
                <a:gd name="T149" fmla="*/ T148 w 1299"/>
                <a:gd name="T150" fmla="+- 0 2950 2708"/>
                <a:gd name="T151" fmla="*/ 2950 h 341"/>
                <a:gd name="T152" fmla="+- 0 7215 6226"/>
                <a:gd name="T153" fmla="*/ T152 w 1299"/>
                <a:gd name="T154" fmla="+- 0 2919 2708"/>
                <a:gd name="T155" fmla="*/ 2919 h 341"/>
                <a:gd name="T156" fmla="+- 0 7236 6226"/>
                <a:gd name="T157" fmla="*/ T156 w 1299"/>
                <a:gd name="T158" fmla="+- 0 2893 2708"/>
                <a:gd name="T159" fmla="*/ 2893 h 341"/>
                <a:gd name="T160" fmla="+- 0 7265 6226"/>
                <a:gd name="T161" fmla="*/ T160 w 1299"/>
                <a:gd name="T162" fmla="+- 0 2876 2708"/>
                <a:gd name="T163" fmla="*/ 2876 h 341"/>
                <a:gd name="T164" fmla="+- 0 7300 6226"/>
                <a:gd name="T165" fmla="*/ T164 w 1299"/>
                <a:gd name="T166" fmla="+- 0 2870 2708"/>
                <a:gd name="T167" fmla="*/ 2870 h 341"/>
                <a:gd name="T168" fmla="+- 0 7337 6226"/>
                <a:gd name="T169" fmla="*/ T168 w 1299"/>
                <a:gd name="T170" fmla="+- 0 2877 2708"/>
                <a:gd name="T171" fmla="*/ 2877 h 341"/>
                <a:gd name="T172" fmla="+- 0 7367 6226"/>
                <a:gd name="T173" fmla="*/ T172 w 1299"/>
                <a:gd name="T174" fmla="+- 0 2895 2708"/>
                <a:gd name="T175" fmla="*/ 2895 h 341"/>
                <a:gd name="T176" fmla="+- 0 7387 6226"/>
                <a:gd name="T177" fmla="*/ T176 w 1299"/>
                <a:gd name="T178" fmla="+- 0 2923 2708"/>
                <a:gd name="T179" fmla="*/ 2923 h 341"/>
                <a:gd name="T180" fmla="+- 0 7395 6226"/>
                <a:gd name="T181" fmla="*/ T180 w 1299"/>
                <a:gd name="T182" fmla="+- 0 2957 2708"/>
                <a:gd name="T183" fmla="*/ 2957 h 341"/>
                <a:gd name="T184" fmla="+- 0 7393 6226"/>
                <a:gd name="T185" fmla="*/ T184 w 1299"/>
                <a:gd name="T186" fmla="+- 0 2970 2708"/>
                <a:gd name="T187" fmla="*/ 2970 h 341"/>
                <a:gd name="T188" fmla="+- 0 7390 6226"/>
                <a:gd name="T189" fmla="*/ T188 w 1299"/>
                <a:gd name="T190" fmla="+- 0 2983 2708"/>
                <a:gd name="T191" fmla="*/ 2983 h 341"/>
                <a:gd name="T192" fmla="+- 0 7384 6226"/>
                <a:gd name="T193" fmla="*/ T192 w 1299"/>
                <a:gd name="T194" fmla="+- 0 2996 2708"/>
                <a:gd name="T195" fmla="*/ 2996 h 341"/>
                <a:gd name="T196" fmla="+- 0 7377 6226"/>
                <a:gd name="T197" fmla="*/ T196 w 1299"/>
                <a:gd name="T198" fmla="+- 0 3007 2708"/>
                <a:gd name="T199" fmla="*/ 3007 h 341"/>
                <a:gd name="T200" fmla="+- 0 7383 6226"/>
                <a:gd name="T201" fmla="*/ T200 w 1299"/>
                <a:gd name="T202" fmla="+- 0 3007 2708"/>
                <a:gd name="T203" fmla="*/ 3007 h 341"/>
                <a:gd name="T204" fmla="+- 0 7389 6226"/>
                <a:gd name="T205" fmla="*/ T204 w 1299"/>
                <a:gd name="T206" fmla="+- 0 3006 2708"/>
                <a:gd name="T207" fmla="*/ 3006 h 341"/>
                <a:gd name="T208" fmla="+- 0 7395 6226"/>
                <a:gd name="T209" fmla="*/ T208 w 1299"/>
                <a:gd name="T210" fmla="+- 0 3006 2708"/>
                <a:gd name="T211" fmla="*/ 3006 h 341"/>
                <a:gd name="T212" fmla="+- 0 7452 6226"/>
                <a:gd name="T213" fmla="*/ T212 w 1299"/>
                <a:gd name="T214" fmla="+- 0 3012 2708"/>
                <a:gd name="T215" fmla="*/ 3012 h 341"/>
                <a:gd name="T216" fmla="+- 0 7498 6226"/>
                <a:gd name="T217" fmla="*/ T216 w 1299"/>
                <a:gd name="T218" fmla="+- 0 3028 2708"/>
                <a:gd name="T219" fmla="*/ 3028 h 341"/>
                <a:gd name="T220" fmla="+- 0 7525 6226"/>
                <a:gd name="T221" fmla="*/ T220 w 1299"/>
                <a:gd name="T222" fmla="+- 0 3048 2708"/>
                <a:gd name="T223" fmla="*/ 3048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299" h="341">
                  <a:moveTo>
                    <a:pt x="0" y="340"/>
                  </a:moveTo>
                  <a:lnTo>
                    <a:pt x="52" y="303"/>
                  </a:lnTo>
                  <a:lnTo>
                    <a:pt x="125" y="277"/>
                  </a:lnTo>
                  <a:lnTo>
                    <a:pt x="210" y="267"/>
                  </a:lnTo>
                  <a:lnTo>
                    <a:pt x="227" y="267"/>
                  </a:lnTo>
                  <a:lnTo>
                    <a:pt x="243" y="268"/>
                  </a:lnTo>
                  <a:lnTo>
                    <a:pt x="259" y="270"/>
                  </a:lnTo>
                  <a:lnTo>
                    <a:pt x="275" y="273"/>
                  </a:lnTo>
                  <a:lnTo>
                    <a:pt x="261" y="251"/>
                  </a:lnTo>
                  <a:lnTo>
                    <a:pt x="250" y="228"/>
                  </a:lnTo>
                  <a:lnTo>
                    <a:pt x="244" y="204"/>
                  </a:lnTo>
                  <a:lnTo>
                    <a:pt x="241" y="178"/>
                  </a:lnTo>
                  <a:lnTo>
                    <a:pt x="259" y="109"/>
                  </a:lnTo>
                  <a:lnTo>
                    <a:pt x="306" y="52"/>
                  </a:lnTo>
                  <a:lnTo>
                    <a:pt x="376" y="14"/>
                  </a:lnTo>
                  <a:lnTo>
                    <a:pt x="461" y="0"/>
                  </a:lnTo>
                  <a:lnTo>
                    <a:pt x="536" y="10"/>
                  </a:lnTo>
                  <a:lnTo>
                    <a:pt x="599" y="39"/>
                  </a:lnTo>
                  <a:lnTo>
                    <a:pt x="648" y="83"/>
                  </a:lnTo>
                  <a:lnTo>
                    <a:pt x="676" y="138"/>
                  </a:lnTo>
                  <a:lnTo>
                    <a:pt x="683" y="137"/>
                  </a:lnTo>
                  <a:lnTo>
                    <a:pt x="690" y="136"/>
                  </a:lnTo>
                  <a:lnTo>
                    <a:pt x="697" y="136"/>
                  </a:lnTo>
                  <a:lnTo>
                    <a:pt x="740" y="144"/>
                  </a:lnTo>
                  <a:lnTo>
                    <a:pt x="775" y="167"/>
                  </a:lnTo>
                  <a:lnTo>
                    <a:pt x="798" y="202"/>
                  </a:lnTo>
                  <a:lnTo>
                    <a:pt x="807" y="243"/>
                  </a:lnTo>
                  <a:lnTo>
                    <a:pt x="807" y="247"/>
                  </a:lnTo>
                  <a:lnTo>
                    <a:pt x="807" y="250"/>
                  </a:lnTo>
                  <a:lnTo>
                    <a:pt x="807" y="253"/>
                  </a:lnTo>
                  <a:lnTo>
                    <a:pt x="830" y="245"/>
                  </a:lnTo>
                  <a:lnTo>
                    <a:pt x="856" y="240"/>
                  </a:lnTo>
                  <a:lnTo>
                    <a:pt x="883" y="237"/>
                  </a:lnTo>
                  <a:lnTo>
                    <a:pt x="912" y="236"/>
                  </a:lnTo>
                  <a:lnTo>
                    <a:pt x="930" y="236"/>
                  </a:lnTo>
                  <a:lnTo>
                    <a:pt x="947" y="237"/>
                  </a:lnTo>
                  <a:lnTo>
                    <a:pt x="964" y="239"/>
                  </a:lnTo>
                  <a:lnTo>
                    <a:pt x="980" y="242"/>
                  </a:lnTo>
                  <a:lnTo>
                    <a:pt x="989" y="211"/>
                  </a:lnTo>
                  <a:lnTo>
                    <a:pt x="1010" y="185"/>
                  </a:lnTo>
                  <a:lnTo>
                    <a:pt x="1039" y="168"/>
                  </a:lnTo>
                  <a:lnTo>
                    <a:pt x="1074" y="162"/>
                  </a:lnTo>
                  <a:lnTo>
                    <a:pt x="1111" y="169"/>
                  </a:lnTo>
                  <a:lnTo>
                    <a:pt x="1141" y="187"/>
                  </a:lnTo>
                  <a:lnTo>
                    <a:pt x="1161" y="215"/>
                  </a:lnTo>
                  <a:lnTo>
                    <a:pt x="1169" y="249"/>
                  </a:lnTo>
                  <a:lnTo>
                    <a:pt x="1167" y="262"/>
                  </a:lnTo>
                  <a:lnTo>
                    <a:pt x="1164" y="275"/>
                  </a:lnTo>
                  <a:lnTo>
                    <a:pt x="1158" y="288"/>
                  </a:lnTo>
                  <a:lnTo>
                    <a:pt x="1151" y="299"/>
                  </a:lnTo>
                  <a:lnTo>
                    <a:pt x="1157" y="299"/>
                  </a:lnTo>
                  <a:lnTo>
                    <a:pt x="1163" y="298"/>
                  </a:lnTo>
                  <a:lnTo>
                    <a:pt x="1169" y="298"/>
                  </a:lnTo>
                  <a:lnTo>
                    <a:pt x="1226" y="304"/>
                  </a:lnTo>
                  <a:lnTo>
                    <a:pt x="1272" y="320"/>
                  </a:lnTo>
                  <a:lnTo>
                    <a:pt x="1299" y="34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3" name="Freeform 821">
              <a:extLst>
                <a:ext uri="{FF2B5EF4-FFF2-40B4-BE49-F238E27FC236}">
                  <a16:creationId xmlns:a16="http://schemas.microsoft.com/office/drawing/2014/main" id="{9D6D79A8-8081-4F35-B478-17888B4C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792 5651"/>
                <a:gd name="T1" fmla="*/ T0 w 284"/>
                <a:gd name="T2" fmla="+- 0 3004 3004"/>
                <a:gd name="T3" fmla="*/ 3004 h 45"/>
                <a:gd name="T4" fmla="+- 0 5706 5651"/>
                <a:gd name="T5" fmla="*/ T4 w 284"/>
                <a:gd name="T6" fmla="+- 0 3018 3004"/>
                <a:gd name="T7" fmla="*/ 3018 h 45"/>
                <a:gd name="T8" fmla="+- 0 5651 5651"/>
                <a:gd name="T9" fmla="*/ T8 w 284"/>
                <a:gd name="T10" fmla="+- 0 3048 3004"/>
                <a:gd name="T11" fmla="*/ 3048 h 45"/>
                <a:gd name="T12" fmla="+- 0 5935 5651"/>
                <a:gd name="T13" fmla="*/ T12 w 284"/>
                <a:gd name="T14" fmla="+- 0 3048 3004"/>
                <a:gd name="T15" fmla="*/ 3048 h 45"/>
                <a:gd name="T16" fmla="+- 0 5930 5651"/>
                <a:gd name="T17" fmla="*/ T16 w 284"/>
                <a:gd name="T18" fmla="+- 0 3043 3004"/>
                <a:gd name="T19" fmla="*/ 3043 h 45"/>
                <a:gd name="T20" fmla="+- 0 5866 5651"/>
                <a:gd name="T21" fmla="*/ T20 w 284"/>
                <a:gd name="T22" fmla="+- 0 3014 3004"/>
                <a:gd name="T23" fmla="*/ 3014 h 45"/>
                <a:gd name="T24" fmla="+- 0 5792 5651"/>
                <a:gd name="T25" fmla="*/ T24 w 284"/>
                <a:gd name="T26" fmla="+- 0 3004 3004"/>
                <a:gd name="T27" fmla="*/ 3004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4" h="45">
                  <a:moveTo>
                    <a:pt x="141" y="0"/>
                  </a:moveTo>
                  <a:lnTo>
                    <a:pt x="55" y="14"/>
                  </a:lnTo>
                  <a:lnTo>
                    <a:pt x="0" y="44"/>
                  </a:lnTo>
                  <a:lnTo>
                    <a:pt x="284" y="44"/>
                  </a:lnTo>
                  <a:lnTo>
                    <a:pt x="279" y="39"/>
                  </a:lnTo>
                  <a:lnTo>
                    <a:pt x="215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4" name="Freeform 820">
              <a:extLst>
                <a:ext uri="{FF2B5EF4-FFF2-40B4-BE49-F238E27FC236}">
                  <a16:creationId xmlns:a16="http://schemas.microsoft.com/office/drawing/2014/main" id="{B67B8B68-A34F-4CDA-8B44-C3C21A2C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651 5651"/>
                <a:gd name="T1" fmla="*/ T0 w 284"/>
                <a:gd name="T2" fmla="+- 0 3048 3004"/>
                <a:gd name="T3" fmla="*/ 3048 h 45"/>
                <a:gd name="T4" fmla="+- 0 5706 5651"/>
                <a:gd name="T5" fmla="*/ T4 w 284"/>
                <a:gd name="T6" fmla="+- 0 3018 3004"/>
                <a:gd name="T7" fmla="*/ 3018 h 45"/>
                <a:gd name="T8" fmla="+- 0 5792 5651"/>
                <a:gd name="T9" fmla="*/ T8 w 284"/>
                <a:gd name="T10" fmla="+- 0 3004 3004"/>
                <a:gd name="T11" fmla="*/ 3004 h 45"/>
                <a:gd name="T12" fmla="+- 0 5866 5651"/>
                <a:gd name="T13" fmla="*/ T12 w 284"/>
                <a:gd name="T14" fmla="+- 0 3014 3004"/>
                <a:gd name="T15" fmla="*/ 3014 h 45"/>
                <a:gd name="T16" fmla="+- 0 5930 5651"/>
                <a:gd name="T17" fmla="*/ T16 w 284"/>
                <a:gd name="T18" fmla="+- 0 3043 3004"/>
                <a:gd name="T19" fmla="*/ 3043 h 45"/>
                <a:gd name="T20" fmla="+- 0 5935 5651"/>
                <a:gd name="T21" fmla="*/ T20 w 284"/>
                <a:gd name="T22" fmla="+- 0 3048 3004"/>
                <a:gd name="T23" fmla="*/ 3048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84" h="45">
                  <a:moveTo>
                    <a:pt x="0" y="44"/>
                  </a:moveTo>
                  <a:lnTo>
                    <a:pt x="55" y="14"/>
                  </a:lnTo>
                  <a:lnTo>
                    <a:pt x="141" y="0"/>
                  </a:lnTo>
                  <a:lnTo>
                    <a:pt x="215" y="10"/>
                  </a:lnTo>
                  <a:lnTo>
                    <a:pt x="279" y="39"/>
                  </a:lnTo>
                  <a:lnTo>
                    <a:pt x="284" y="44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5" name="Freeform 819">
              <a:extLst>
                <a:ext uri="{FF2B5EF4-FFF2-40B4-BE49-F238E27FC236}">
                  <a16:creationId xmlns:a16="http://schemas.microsoft.com/office/drawing/2014/main" id="{195BBAFB-B777-4B86-84DD-63D5C0D1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2914"/>
              <a:ext cx="556" cy="134"/>
            </a:xfrm>
            <a:custGeom>
              <a:avLst/>
              <a:gdLst>
                <a:gd name="T0" fmla="+- 0 6551 6025"/>
                <a:gd name="T1" fmla="*/ T0 w 556"/>
                <a:gd name="T2" fmla="+- 0 2914 2914"/>
                <a:gd name="T3" fmla="*/ 2914 h 134"/>
                <a:gd name="T4" fmla="+- 0 6466 6025"/>
                <a:gd name="T5" fmla="*/ T4 w 556"/>
                <a:gd name="T6" fmla="+- 0 2916 2914"/>
                <a:gd name="T7" fmla="*/ 2916 h 134"/>
                <a:gd name="T8" fmla="+- 0 6386 6025"/>
                <a:gd name="T9" fmla="*/ T8 w 556"/>
                <a:gd name="T10" fmla="+- 0 2922 2914"/>
                <a:gd name="T11" fmla="*/ 2922 h 134"/>
                <a:gd name="T12" fmla="+- 0 6230 6025"/>
                <a:gd name="T13" fmla="*/ T12 w 556"/>
                <a:gd name="T14" fmla="+- 0 2937 2914"/>
                <a:gd name="T15" fmla="*/ 2937 h 134"/>
                <a:gd name="T16" fmla="+- 0 6149 6025"/>
                <a:gd name="T17" fmla="*/ T16 w 556"/>
                <a:gd name="T18" fmla="+- 0 2943 2914"/>
                <a:gd name="T19" fmla="*/ 2943 h 134"/>
                <a:gd name="T20" fmla="+- 0 6065 6025"/>
                <a:gd name="T21" fmla="*/ T20 w 556"/>
                <a:gd name="T22" fmla="+- 0 2945 2914"/>
                <a:gd name="T23" fmla="*/ 2945 h 134"/>
                <a:gd name="T24" fmla="+- 0 6040 6025"/>
                <a:gd name="T25" fmla="*/ T24 w 556"/>
                <a:gd name="T26" fmla="+- 0 2990 2914"/>
                <a:gd name="T27" fmla="*/ 2990 h 134"/>
                <a:gd name="T28" fmla="+- 0 6025 6025"/>
                <a:gd name="T29" fmla="*/ T28 w 556"/>
                <a:gd name="T30" fmla="+- 0 3044 2914"/>
                <a:gd name="T31" fmla="*/ 3044 h 134"/>
                <a:gd name="T32" fmla="+- 0 6025 6025"/>
                <a:gd name="T33" fmla="*/ T32 w 556"/>
                <a:gd name="T34" fmla="+- 0 3048 2914"/>
                <a:gd name="T35" fmla="*/ 3048 h 134"/>
                <a:gd name="T36" fmla="+- 0 6580 6025"/>
                <a:gd name="T37" fmla="*/ T36 w 556"/>
                <a:gd name="T38" fmla="+- 0 3048 2914"/>
                <a:gd name="T39" fmla="*/ 3048 h 134"/>
                <a:gd name="T40" fmla="+- 0 6560 6025"/>
                <a:gd name="T41" fmla="*/ T40 w 556"/>
                <a:gd name="T42" fmla="+- 0 3009 2914"/>
                <a:gd name="T43" fmla="*/ 3009 h 134"/>
                <a:gd name="T44" fmla="+- 0 6553 6025"/>
                <a:gd name="T45" fmla="*/ T44 w 556"/>
                <a:gd name="T46" fmla="+- 0 2985 2914"/>
                <a:gd name="T47" fmla="*/ 2985 h 134"/>
                <a:gd name="T48" fmla="+- 0 6548 6025"/>
                <a:gd name="T49" fmla="*/ T48 w 556"/>
                <a:gd name="T50" fmla="+- 0 2959 2914"/>
                <a:gd name="T51" fmla="*/ 2959 h 134"/>
                <a:gd name="T52" fmla="+- 0 6547 6025"/>
                <a:gd name="T53" fmla="*/ T52 w 556"/>
                <a:gd name="T54" fmla="+- 0 2935 2914"/>
                <a:gd name="T55" fmla="*/ 2935 h 134"/>
                <a:gd name="T56" fmla="+- 0 6551 6025"/>
                <a:gd name="T57" fmla="*/ T56 w 556"/>
                <a:gd name="T58" fmla="+- 0 2914 2914"/>
                <a:gd name="T59" fmla="*/ 2914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56" h="134">
                  <a:moveTo>
                    <a:pt x="526" y="0"/>
                  </a:moveTo>
                  <a:lnTo>
                    <a:pt x="441" y="2"/>
                  </a:lnTo>
                  <a:lnTo>
                    <a:pt x="361" y="8"/>
                  </a:lnTo>
                  <a:lnTo>
                    <a:pt x="205" y="23"/>
                  </a:lnTo>
                  <a:lnTo>
                    <a:pt x="124" y="29"/>
                  </a:lnTo>
                  <a:lnTo>
                    <a:pt x="40" y="31"/>
                  </a:lnTo>
                  <a:lnTo>
                    <a:pt x="15" y="76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555" y="134"/>
                  </a:lnTo>
                  <a:lnTo>
                    <a:pt x="535" y="95"/>
                  </a:lnTo>
                  <a:lnTo>
                    <a:pt x="528" y="71"/>
                  </a:lnTo>
                  <a:lnTo>
                    <a:pt x="523" y="45"/>
                  </a:lnTo>
                  <a:lnTo>
                    <a:pt x="522" y="21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6" name="AutoShape 818">
              <a:extLst>
                <a:ext uri="{FF2B5EF4-FFF2-40B4-BE49-F238E27FC236}">
                  <a16:creationId xmlns:a16="http://schemas.microsoft.com/office/drawing/2014/main" id="{7D2219E2-FAC7-475E-B7BE-CF3CD78D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" y="8341"/>
              <a:ext cx="556" cy="134"/>
            </a:xfrm>
            <a:custGeom>
              <a:avLst/>
              <a:gdLst>
                <a:gd name="T0" fmla="+- 0 6065 -39"/>
                <a:gd name="T1" fmla="*/ T0 w 556"/>
                <a:gd name="T2" fmla="+- 0 2945 8342"/>
                <a:gd name="T3" fmla="*/ 2945 h 134"/>
                <a:gd name="T4" fmla="+- 0 6040 -39"/>
                <a:gd name="T5" fmla="*/ T4 w 556"/>
                <a:gd name="T6" fmla="+- 0 2990 8342"/>
                <a:gd name="T7" fmla="*/ 2990 h 134"/>
                <a:gd name="T8" fmla="+- 0 6025 -39"/>
                <a:gd name="T9" fmla="*/ T8 w 556"/>
                <a:gd name="T10" fmla="+- 0 3044 8342"/>
                <a:gd name="T11" fmla="*/ 3044 h 134"/>
                <a:gd name="T12" fmla="+- 0 6025 -39"/>
                <a:gd name="T13" fmla="*/ T12 w 556"/>
                <a:gd name="T14" fmla="+- 0 3048 8342"/>
                <a:gd name="T15" fmla="*/ 3048 h 134"/>
                <a:gd name="T16" fmla="+- 0 6580 -39"/>
                <a:gd name="T17" fmla="*/ T16 w 556"/>
                <a:gd name="T18" fmla="+- 0 3048 8342"/>
                <a:gd name="T19" fmla="*/ 3048 h 134"/>
                <a:gd name="T20" fmla="+- 0 6560 -39"/>
                <a:gd name="T21" fmla="*/ T20 w 556"/>
                <a:gd name="T22" fmla="+- 0 3009 8342"/>
                <a:gd name="T23" fmla="*/ 3009 h 134"/>
                <a:gd name="T24" fmla="+- 0 6553 -39"/>
                <a:gd name="T25" fmla="*/ T24 w 556"/>
                <a:gd name="T26" fmla="+- 0 2985 8342"/>
                <a:gd name="T27" fmla="*/ 2985 h 134"/>
                <a:gd name="T28" fmla="+- 0 6548 -39"/>
                <a:gd name="T29" fmla="*/ T28 w 556"/>
                <a:gd name="T30" fmla="+- 0 2959 8342"/>
                <a:gd name="T31" fmla="*/ 2959 h 134"/>
                <a:gd name="T32" fmla="+- 0 6547 -39"/>
                <a:gd name="T33" fmla="*/ T32 w 556"/>
                <a:gd name="T34" fmla="+- 0 2935 8342"/>
                <a:gd name="T35" fmla="*/ 2935 h 134"/>
                <a:gd name="T36" fmla="+- 0 6551 -39"/>
                <a:gd name="T37" fmla="*/ T36 w 556"/>
                <a:gd name="T38" fmla="+- 0 2914 8342"/>
                <a:gd name="T39" fmla="*/ 2914 h 134"/>
                <a:gd name="T40" fmla="+- 0 6466 -39"/>
                <a:gd name="T41" fmla="*/ T40 w 556"/>
                <a:gd name="T42" fmla="+- 0 2916 8342"/>
                <a:gd name="T43" fmla="*/ 2916 h 134"/>
                <a:gd name="T44" fmla="+- 0 6386 -39"/>
                <a:gd name="T45" fmla="*/ T44 w 556"/>
                <a:gd name="T46" fmla="+- 0 2922 8342"/>
                <a:gd name="T47" fmla="*/ 2922 h 134"/>
                <a:gd name="T48" fmla="+- 0 6308 -39"/>
                <a:gd name="T49" fmla="*/ T48 w 556"/>
                <a:gd name="T50" fmla="+- 0 2930 8342"/>
                <a:gd name="T51" fmla="*/ 2930 h 134"/>
                <a:gd name="T52" fmla="+- 0 6230 -39"/>
                <a:gd name="T53" fmla="*/ T52 w 556"/>
                <a:gd name="T54" fmla="+- 0 2937 8342"/>
                <a:gd name="T55" fmla="*/ 2937 h 134"/>
                <a:gd name="T56" fmla="+- 0 6149 -39"/>
                <a:gd name="T57" fmla="*/ T56 w 556"/>
                <a:gd name="T58" fmla="+- 0 2943 8342"/>
                <a:gd name="T59" fmla="*/ 2943 h 134"/>
                <a:gd name="T60" fmla="+- 0 6065 -39"/>
                <a:gd name="T61" fmla="*/ T60 w 556"/>
                <a:gd name="T62" fmla="+- 0 2945 8342"/>
                <a:gd name="T63" fmla="*/ 2945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56" h="134">
                  <a:moveTo>
                    <a:pt x="6104" y="-5397"/>
                  </a:moveTo>
                  <a:lnTo>
                    <a:pt x="6079" y="-5352"/>
                  </a:lnTo>
                  <a:lnTo>
                    <a:pt x="6064" y="-5298"/>
                  </a:lnTo>
                  <a:lnTo>
                    <a:pt x="6064" y="-5294"/>
                  </a:lnTo>
                  <a:moveTo>
                    <a:pt x="6619" y="-5294"/>
                  </a:moveTo>
                  <a:lnTo>
                    <a:pt x="6599" y="-5333"/>
                  </a:lnTo>
                  <a:lnTo>
                    <a:pt x="6592" y="-5357"/>
                  </a:lnTo>
                  <a:lnTo>
                    <a:pt x="6587" y="-5383"/>
                  </a:lnTo>
                  <a:lnTo>
                    <a:pt x="6586" y="-5407"/>
                  </a:lnTo>
                  <a:lnTo>
                    <a:pt x="6590" y="-5428"/>
                  </a:lnTo>
                  <a:lnTo>
                    <a:pt x="6505" y="-5426"/>
                  </a:lnTo>
                  <a:lnTo>
                    <a:pt x="6425" y="-5420"/>
                  </a:lnTo>
                  <a:lnTo>
                    <a:pt x="6347" y="-5412"/>
                  </a:lnTo>
                  <a:lnTo>
                    <a:pt x="6269" y="-5405"/>
                  </a:lnTo>
                  <a:lnTo>
                    <a:pt x="6188" y="-5399"/>
                  </a:lnTo>
                  <a:lnTo>
                    <a:pt x="6104" y="-539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7" name="Freeform 817">
              <a:extLst>
                <a:ext uri="{FF2B5EF4-FFF2-40B4-BE49-F238E27FC236}">
                  <a16:creationId xmlns:a16="http://schemas.microsoft.com/office/drawing/2014/main" id="{6A411947-57CD-4A65-9373-1FBB26E1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3025"/>
              <a:ext cx="94" cy="23"/>
            </a:xfrm>
            <a:custGeom>
              <a:avLst/>
              <a:gdLst>
                <a:gd name="T0" fmla="+- 0 6029 6025"/>
                <a:gd name="T1" fmla="*/ T0 w 94"/>
                <a:gd name="T2" fmla="+- 0 3025 3025"/>
                <a:gd name="T3" fmla="*/ 3025 h 23"/>
                <a:gd name="T4" fmla="+- 0 6025 6025"/>
                <a:gd name="T5" fmla="*/ T4 w 94"/>
                <a:gd name="T6" fmla="+- 0 3048 3025"/>
                <a:gd name="T7" fmla="*/ 3048 h 23"/>
                <a:gd name="T8" fmla="+- 0 6118 6025"/>
                <a:gd name="T9" fmla="*/ T8 w 94"/>
                <a:gd name="T10" fmla="+- 0 3048 3025"/>
                <a:gd name="T11" fmla="*/ 3048 h 23"/>
                <a:gd name="T12" fmla="+- 0 6118 6025"/>
                <a:gd name="T13" fmla="*/ T12 w 94"/>
                <a:gd name="T14" fmla="+- 0 3036 3025"/>
                <a:gd name="T15" fmla="*/ 3036 h 23"/>
                <a:gd name="T16" fmla="+- 0 6029 6025"/>
                <a:gd name="T17" fmla="*/ T16 w 94"/>
                <a:gd name="T18" fmla="+- 0 3025 3025"/>
                <a:gd name="T19" fmla="*/ 3025 h 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4" h="23">
                  <a:moveTo>
                    <a:pt x="4" y="0"/>
                  </a:moveTo>
                  <a:lnTo>
                    <a:pt x="0" y="23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8" name="AutoShape 816">
              <a:extLst>
                <a:ext uri="{FF2B5EF4-FFF2-40B4-BE49-F238E27FC236}">
                  <a16:creationId xmlns:a16="http://schemas.microsoft.com/office/drawing/2014/main" id="{FD80817D-F2F1-4E69-A2B1-7F592D07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2034"/>
              <a:ext cx="811" cy="1014"/>
            </a:xfrm>
            <a:custGeom>
              <a:avLst/>
              <a:gdLst>
                <a:gd name="T0" fmla="+- 0 6240 5957"/>
                <a:gd name="T1" fmla="*/ T0 w 811"/>
                <a:gd name="T2" fmla="+- 0 2034 2034"/>
                <a:gd name="T3" fmla="*/ 2034 h 1014"/>
                <a:gd name="T4" fmla="+- 0 6161 5957"/>
                <a:gd name="T5" fmla="*/ T4 w 811"/>
                <a:gd name="T6" fmla="+- 0 2037 2034"/>
                <a:gd name="T7" fmla="*/ 2037 h 1014"/>
                <a:gd name="T8" fmla="+- 0 6082 5957"/>
                <a:gd name="T9" fmla="*/ T8 w 811"/>
                <a:gd name="T10" fmla="+- 0 2054 2034"/>
                <a:gd name="T11" fmla="*/ 2054 h 1014"/>
                <a:gd name="T12" fmla="+- 0 6073 5957"/>
                <a:gd name="T13" fmla="*/ T12 w 811"/>
                <a:gd name="T14" fmla="+- 0 2070 2034"/>
                <a:gd name="T15" fmla="*/ 2070 h 1014"/>
                <a:gd name="T16" fmla="+- 0 6068 5957"/>
                <a:gd name="T17" fmla="*/ T16 w 811"/>
                <a:gd name="T18" fmla="+- 0 2090 2034"/>
                <a:gd name="T19" fmla="*/ 2090 h 1014"/>
                <a:gd name="T20" fmla="+- 0 6065 5957"/>
                <a:gd name="T21" fmla="*/ T20 w 811"/>
                <a:gd name="T22" fmla="+- 0 2115 2034"/>
                <a:gd name="T23" fmla="*/ 2115 h 1014"/>
                <a:gd name="T24" fmla="+- 0 6065 5957"/>
                <a:gd name="T25" fmla="*/ T24 w 811"/>
                <a:gd name="T26" fmla="+- 0 2144 2034"/>
                <a:gd name="T27" fmla="*/ 2144 h 1014"/>
                <a:gd name="T28" fmla="+- 0 6027 5957"/>
                <a:gd name="T29" fmla="*/ T28 w 811"/>
                <a:gd name="T30" fmla="+- 0 2183 2034"/>
                <a:gd name="T31" fmla="*/ 2183 h 1014"/>
                <a:gd name="T32" fmla="+- 0 5997 5957"/>
                <a:gd name="T33" fmla="*/ T32 w 811"/>
                <a:gd name="T34" fmla="+- 0 2233 2034"/>
                <a:gd name="T35" fmla="*/ 2233 h 1014"/>
                <a:gd name="T36" fmla="+- 0 5976 5957"/>
                <a:gd name="T37" fmla="*/ T36 w 811"/>
                <a:gd name="T38" fmla="+- 0 2292 2034"/>
                <a:gd name="T39" fmla="*/ 2292 h 1014"/>
                <a:gd name="T40" fmla="+- 0 5962 5957"/>
                <a:gd name="T41" fmla="*/ T40 w 811"/>
                <a:gd name="T42" fmla="+- 0 2362 2034"/>
                <a:gd name="T43" fmla="*/ 2362 h 1014"/>
                <a:gd name="T44" fmla="+- 0 5957 5957"/>
                <a:gd name="T45" fmla="*/ T44 w 811"/>
                <a:gd name="T46" fmla="+- 0 2441 2034"/>
                <a:gd name="T47" fmla="*/ 2441 h 1014"/>
                <a:gd name="T48" fmla="+- 0 5959 5957"/>
                <a:gd name="T49" fmla="*/ T48 w 811"/>
                <a:gd name="T50" fmla="+- 0 2530 2034"/>
                <a:gd name="T51" fmla="*/ 2530 h 1014"/>
                <a:gd name="T52" fmla="+- 0 5970 5957"/>
                <a:gd name="T53" fmla="*/ T52 w 811"/>
                <a:gd name="T54" fmla="+- 0 2629 2034"/>
                <a:gd name="T55" fmla="*/ 2629 h 1014"/>
                <a:gd name="T56" fmla="+- 0 5989 5957"/>
                <a:gd name="T57" fmla="*/ T56 w 811"/>
                <a:gd name="T58" fmla="+- 0 2737 2034"/>
                <a:gd name="T59" fmla="*/ 2737 h 1014"/>
                <a:gd name="T60" fmla="+- 0 5977 5957"/>
                <a:gd name="T61" fmla="*/ T60 w 811"/>
                <a:gd name="T62" fmla="+- 0 2755 2034"/>
                <a:gd name="T63" fmla="*/ 2755 h 1014"/>
                <a:gd name="T64" fmla="+- 0 5983 5957"/>
                <a:gd name="T65" fmla="*/ T64 w 811"/>
                <a:gd name="T66" fmla="+- 0 2768 2034"/>
                <a:gd name="T67" fmla="*/ 2768 h 1014"/>
                <a:gd name="T68" fmla="+- 0 5996 5957"/>
                <a:gd name="T69" fmla="*/ T68 w 811"/>
                <a:gd name="T70" fmla="+- 0 2779 2034"/>
                <a:gd name="T71" fmla="*/ 2779 h 1014"/>
                <a:gd name="T72" fmla="+- 0 6006 5957"/>
                <a:gd name="T73" fmla="*/ T72 w 811"/>
                <a:gd name="T74" fmla="+- 0 2790 2034"/>
                <a:gd name="T75" fmla="*/ 2790 h 1014"/>
                <a:gd name="T76" fmla="+- 0 6010 5957"/>
                <a:gd name="T77" fmla="*/ T76 w 811"/>
                <a:gd name="T78" fmla="+- 0 2830 2034"/>
                <a:gd name="T79" fmla="*/ 2830 h 1014"/>
                <a:gd name="T80" fmla="+- 0 6014 5957"/>
                <a:gd name="T81" fmla="*/ T80 w 811"/>
                <a:gd name="T82" fmla="+- 0 2890 2034"/>
                <a:gd name="T83" fmla="*/ 2890 h 1014"/>
                <a:gd name="T84" fmla="+- 0 6016 5957"/>
                <a:gd name="T85" fmla="*/ T84 w 811"/>
                <a:gd name="T86" fmla="+- 0 2950 2034"/>
                <a:gd name="T87" fmla="*/ 2950 h 1014"/>
                <a:gd name="T88" fmla="+- 0 6019 5957"/>
                <a:gd name="T89" fmla="*/ T88 w 811"/>
                <a:gd name="T90" fmla="+- 0 2992 2034"/>
                <a:gd name="T91" fmla="*/ 2992 h 1014"/>
                <a:gd name="T92" fmla="+- 0 6006 5957"/>
                <a:gd name="T93" fmla="*/ T92 w 811"/>
                <a:gd name="T94" fmla="+- 0 3007 2034"/>
                <a:gd name="T95" fmla="*/ 3007 h 1014"/>
                <a:gd name="T96" fmla="+- 0 6002 5957"/>
                <a:gd name="T97" fmla="*/ T96 w 811"/>
                <a:gd name="T98" fmla="+- 0 3029 2034"/>
                <a:gd name="T99" fmla="*/ 3029 h 1014"/>
                <a:gd name="T100" fmla="+- 0 6010 5957"/>
                <a:gd name="T101" fmla="*/ T100 w 811"/>
                <a:gd name="T102" fmla="+- 0 3048 2034"/>
                <a:gd name="T103" fmla="*/ 3048 h 1014"/>
                <a:gd name="T104" fmla="+- 0 6549 5957"/>
                <a:gd name="T105" fmla="*/ T104 w 811"/>
                <a:gd name="T106" fmla="+- 0 3048 2034"/>
                <a:gd name="T107" fmla="*/ 3048 h 1014"/>
                <a:gd name="T108" fmla="+- 0 6579 5957"/>
                <a:gd name="T109" fmla="*/ T108 w 811"/>
                <a:gd name="T110" fmla="+- 0 3019 2034"/>
                <a:gd name="T111" fmla="*/ 3019 h 1014"/>
                <a:gd name="T112" fmla="+- 0 6584 5957"/>
                <a:gd name="T113" fmla="*/ T112 w 811"/>
                <a:gd name="T114" fmla="+- 0 2988 2034"/>
                <a:gd name="T115" fmla="*/ 2988 h 1014"/>
                <a:gd name="T116" fmla="+- 0 6574 5957"/>
                <a:gd name="T117" fmla="*/ T116 w 811"/>
                <a:gd name="T118" fmla="+- 0 2965 2034"/>
                <a:gd name="T119" fmla="*/ 2965 h 1014"/>
                <a:gd name="T120" fmla="+- 0 6562 5957"/>
                <a:gd name="T121" fmla="*/ T120 w 811"/>
                <a:gd name="T122" fmla="+- 0 2954 2034"/>
                <a:gd name="T123" fmla="*/ 2954 h 1014"/>
                <a:gd name="T124" fmla="+- 0 6563 5957"/>
                <a:gd name="T125" fmla="*/ T124 w 811"/>
                <a:gd name="T126" fmla="+- 0 2877 2034"/>
                <a:gd name="T127" fmla="*/ 2877 h 1014"/>
                <a:gd name="T128" fmla="+- 0 6560 5957"/>
                <a:gd name="T129" fmla="*/ T128 w 811"/>
                <a:gd name="T130" fmla="+- 0 2790 2034"/>
                <a:gd name="T131" fmla="*/ 2790 h 1014"/>
                <a:gd name="T132" fmla="+- 0 6554 5957"/>
                <a:gd name="T133" fmla="*/ T132 w 811"/>
                <a:gd name="T134" fmla="+- 0 2701 2034"/>
                <a:gd name="T135" fmla="*/ 2701 h 1014"/>
                <a:gd name="T136" fmla="+- 0 6543 5957"/>
                <a:gd name="T137" fmla="*/ T136 w 811"/>
                <a:gd name="T138" fmla="+- 0 2618 2034"/>
                <a:gd name="T139" fmla="*/ 2618 h 1014"/>
                <a:gd name="T140" fmla="+- 0 6528 5957"/>
                <a:gd name="T141" fmla="*/ T140 w 811"/>
                <a:gd name="T142" fmla="+- 0 2549 2034"/>
                <a:gd name="T143" fmla="*/ 2549 h 1014"/>
                <a:gd name="T144" fmla="+- 0 6739 5957"/>
                <a:gd name="T145" fmla="*/ T144 w 811"/>
                <a:gd name="T146" fmla="+- 0 2549 2034"/>
                <a:gd name="T147" fmla="*/ 2549 h 1014"/>
                <a:gd name="T148" fmla="+- 0 6755 5957"/>
                <a:gd name="T149" fmla="*/ T148 w 811"/>
                <a:gd name="T150" fmla="+- 0 2505 2034"/>
                <a:gd name="T151" fmla="*/ 2505 h 1014"/>
                <a:gd name="T152" fmla="+- 0 6767 5957"/>
                <a:gd name="T153" fmla="*/ T152 w 811"/>
                <a:gd name="T154" fmla="+- 0 2448 2034"/>
                <a:gd name="T155" fmla="*/ 2448 h 1014"/>
                <a:gd name="T156" fmla="+- 0 6705 5957"/>
                <a:gd name="T157" fmla="*/ T156 w 811"/>
                <a:gd name="T158" fmla="+- 0 2384 2034"/>
                <a:gd name="T159" fmla="*/ 2384 h 1014"/>
                <a:gd name="T160" fmla="+- 0 6635 5957"/>
                <a:gd name="T161" fmla="*/ T160 w 811"/>
                <a:gd name="T162" fmla="+- 0 2327 2034"/>
                <a:gd name="T163" fmla="*/ 2327 h 1014"/>
                <a:gd name="T164" fmla="+- 0 6573 5957"/>
                <a:gd name="T165" fmla="*/ T164 w 811"/>
                <a:gd name="T166" fmla="+- 0 2279 2034"/>
                <a:gd name="T167" fmla="*/ 2279 h 1014"/>
                <a:gd name="T168" fmla="+- 0 6539 5957"/>
                <a:gd name="T169" fmla="*/ T168 w 811"/>
                <a:gd name="T170" fmla="+- 0 2242 2034"/>
                <a:gd name="T171" fmla="*/ 2242 h 1014"/>
                <a:gd name="T172" fmla="+- 0 6520 5957"/>
                <a:gd name="T173" fmla="*/ T172 w 811"/>
                <a:gd name="T174" fmla="+- 0 2217 2034"/>
                <a:gd name="T175" fmla="*/ 2217 h 1014"/>
                <a:gd name="T176" fmla="+- 0 6495 5957"/>
                <a:gd name="T177" fmla="*/ T176 w 811"/>
                <a:gd name="T178" fmla="+- 0 2197 2034"/>
                <a:gd name="T179" fmla="*/ 2197 h 1014"/>
                <a:gd name="T180" fmla="+- 0 6462 5957"/>
                <a:gd name="T181" fmla="*/ T180 w 811"/>
                <a:gd name="T182" fmla="+- 0 2186 2034"/>
                <a:gd name="T183" fmla="*/ 2186 h 1014"/>
                <a:gd name="T184" fmla="+- 0 6421 5957"/>
                <a:gd name="T185" fmla="*/ T184 w 811"/>
                <a:gd name="T186" fmla="+- 0 2184 2034"/>
                <a:gd name="T187" fmla="*/ 2184 h 1014"/>
                <a:gd name="T188" fmla="+- 0 6420 5957"/>
                <a:gd name="T189" fmla="*/ T188 w 811"/>
                <a:gd name="T190" fmla="+- 0 2151 2034"/>
                <a:gd name="T191" fmla="*/ 2151 h 1014"/>
                <a:gd name="T192" fmla="+- 0 6417 5957"/>
                <a:gd name="T193" fmla="*/ T192 w 811"/>
                <a:gd name="T194" fmla="+- 0 2119 2034"/>
                <a:gd name="T195" fmla="*/ 2119 h 1014"/>
                <a:gd name="T196" fmla="+- 0 6410 5957"/>
                <a:gd name="T197" fmla="*/ T196 w 811"/>
                <a:gd name="T198" fmla="+- 0 2088 2034"/>
                <a:gd name="T199" fmla="*/ 2088 h 1014"/>
                <a:gd name="T200" fmla="+- 0 6398 5957"/>
                <a:gd name="T201" fmla="*/ T200 w 811"/>
                <a:gd name="T202" fmla="+- 0 2060 2034"/>
                <a:gd name="T203" fmla="*/ 2060 h 1014"/>
                <a:gd name="T204" fmla="+- 0 6319 5957"/>
                <a:gd name="T205" fmla="*/ T204 w 811"/>
                <a:gd name="T206" fmla="+- 0 2043 2034"/>
                <a:gd name="T207" fmla="*/ 2043 h 1014"/>
                <a:gd name="T208" fmla="+- 0 6240 5957"/>
                <a:gd name="T209" fmla="*/ T208 w 811"/>
                <a:gd name="T210" fmla="+- 0 2034 2034"/>
                <a:gd name="T211" fmla="*/ 2034 h 1014"/>
                <a:gd name="T212" fmla="+- 0 6739 5957"/>
                <a:gd name="T213" fmla="*/ T212 w 811"/>
                <a:gd name="T214" fmla="+- 0 2549 2034"/>
                <a:gd name="T215" fmla="*/ 2549 h 1014"/>
                <a:gd name="T216" fmla="+- 0 6528 5957"/>
                <a:gd name="T217" fmla="*/ T216 w 811"/>
                <a:gd name="T218" fmla="+- 0 2549 2034"/>
                <a:gd name="T219" fmla="*/ 2549 h 1014"/>
                <a:gd name="T220" fmla="+- 0 6559 5957"/>
                <a:gd name="T221" fmla="*/ T220 w 811"/>
                <a:gd name="T222" fmla="+- 0 2568 2034"/>
                <a:gd name="T223" fmla="*/ 2568 h 1014"/>
                <a:gd name="T224" fmla="+- 0 6594 5957"/>
                <a:gd name="T225" fmla="*/ T224 w 811"/>
                <a:gd name="T226" fmla="+- 0 2592 2034"/>
                <a:gd name="T227" fmla="*/ 2592 h 1014"/>
                <a:gd name="T228" fmla="+- 0 6634 5957"/>
                <a:gd name="T229" fmla="*/ T228 w 811"/>
                <a:gd name="T230" fmla="+- 0 2623 2034"/>
                <a:gd name="T231" fmla="*/ 2623 h 1014"/>
                <a:gd name="T232" fmla="+- 0 6679 5957"/>
                <a:gd name="T233" fmla="*/ T232 w 811"/>
                <a:gd name="T234" fmla="+- 0 2662 2034"/>
                <a:gd name="T235" fmla="*/ 2662 h 1014"/>
                <a:gd name="T236" fmla="+- 0 6710 5957"/>
                <a:gd name="T237" fmla="*/ T236 w 811"/>
                <a:gd name="T238" fmla="+- 0 2611 2034"/>
                <a:gd name="T239" fmla="*/ 2611 h 1014"/>
                <a:gd name="T240" fmla="+- 0 6735 5957"/>
                <a:gd name="T241" fmla="*/ T240 w 811"/>
                <a:gd name="T242" fmla="+- 0 2559 2034"/>
                <a:gd name="T243" fmla="*/ 2559 h 1014"/>
                <a:gd name="T244" fmla="+- 0 6739 5957"/>
                <a:gd name="T245" fmla="*/ T244 w 811"/>
                <a:gd name="T246" fmla="+- 0 2549 2034"/>
                <a:gd name="T247" fmla="*/ 2549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811" h="1014">
                  <a:moveTo>
                    <a:pt x="283" y="0"/>
                  </a:moveTo>
                  <a:lnTo>
                    <a:pt x="204" y="3"/>
                  </a:lnTo>
                  <a:lnTo>
                    <a:pt x="125" y="20"/>
                  </a:lnTo>
                  <a:lnTo>
                    <a:pt x="116" y="36"/>
                  </a:lnTo>
                  <a:lnTo>
                    <a:pt x="111" y="56"/>
                  </a:lnTo>
                  <a:lnTo>
                    <a:pt x="108" y="81"/>
                  </a:lnTo>
                  <a:lnTo>
                    <a:pt x="108" y="110"/>
                  </a:lnTo>
                  <a:lnTo>
                    <a:pt x="70" y="149"/>
                  </a:lnTo>
                  <a:lnTo>
                    <a:pt x="40" y="199"/>
                  </a:lnTo>
                  <a:lnTo>
                    <a:pt x="19" y="258"/>
                  </a:lnTo>
                  <a:lnTo>
                    <a:pt x="5" y="328"/>
                  </a:lnTo>
                  <a:lnTo>
                    <a:pt x="0" y="407"/>
                  </a:lnTo>
                  <a:lnTo>
                    <a:pt x="2" y="496"/>
                  </a:lnTo>
                  <a:lnTo>
                    <a:pt x="13" y="595"/>
                  </a:lnTo>
                  <a:lnTo>
                    <a:pt x="32" y="703"/>
                  </a:lnTo>
                  <a:lnTo>
                    <a:pt x="20" y="721"/>
                  </a:lnTo>
                  <a:lnTo>
                    <a:pt x="26" y="734"/>
                  </a:lnTo>
                  <a:lnTo>
                    <a:pt x="39" y="745"/>
                  </a:lnTo>
                  <a:lnTo>
                    <a:pt x="49" y="756"/>
                  </a:lnTo>
                  <a:lnTo>
                    <a:pt x="53" y="796"/>
                  </a:lnTo>
                  <a:lnTo>
                    <a:pt x="57" y="856"/>
                  </a:lnTo>
                  <a:lnTo>
                    <a:pt x="59" y="916"/>
                  </a:lnTo>
                  <a:lnTo>
                    <a:pt x="62" y="958"/>
                  </a:lnTo>
                  <a:lnTo>
                    <a:pt x="49" y="973"/>
                  </a:lnTo>
                  <a:lnTo>
                    <a:pt x="45" y="995"/>
                  </a:lnTo>
                  <a:lnTo>
                    <a:pt x="53" y="1014"/>
                  </a:lnTo>
                  <a:lnTo>
                    <a:pt x="592" y="1014"/>
                  </a:lnTo>
                  <a:lnTo>
                    <a:pt x="622" y="985"/>
                  </a:lnTo>
                  <a:lnTo>
                    <a:pt x="627" y="954"/>
                  </a:lnTo>
                  <a:lnTo>
                    <a:pt x="617" y="931"/>
                  </a:lnTo>
                  <a:lnTo>
                    <a:pt x="605" y="920"/>
                  </a:lnTo>
                  <a:lnTo>
                    <a:pt x="606" y="843"/>
                  </a:lnTo>
                  <a:lnTo>
                    <a:pt x="603" y="756"/>
                  </a:lnTo>
                  <a:lnTo>
                    <a:pt x="597" y="667"/>
                  </a:lnTo>
                  <a:lnTo>
                    <a:pt x="586" y="584"/>
                  </a:lnTo>
                  <a:lnTo>
                    <a:pt x="571" y="515"/>
                  </a:lnTo>
                  <a:lnTo>
                    <a:pt x="782" y="515"/>
                  </a:lnTo>
                  <a:lnTo>
                    <a:pt x="798" y="471"/>
                  </a:lnTo>
                  <a:lnTo>
                    <a:pt x="810" y="414"/>
                  </a:lnTo>
                  <a:lnTo>
                    <a:pt x="748" y="350"/>
                  </a:lnTo>
                  <a:lnTo>
                    <a:pt x="678" y="293"/>
                  </a:lnTo>
                  <a:lnTo>
                    <a:pt x="616" y="245"/>
                  </a:lnTo>
                  <a:lnTo>
                    <a:pt x="582" y="208"/>
                  </a:lnTo>
                  <a:lnTo>
                    <a:pt x="563" y="183"/>
                  </a:lnTo>
                  <a:lnTo>
                    <a:pt x="538" y="163"/>
                  </a:lnTo>
                  <a:lnTo>
                    <a:pt x="505" y="152"/>
                  </a:lnTo>
                  <a:lnTo>
                    <a:pt x="464" y="150"/>
                  </a:lnTo>
                  <a:lnTo>
                    <a:pt x="463" y="117"/>
                  </a:lnTo>
                  <a:lnTo>
                    <a:pt x="460" y="85"/>
                  </a:lnTo>
                  <a:lnTo>
                    <a:pt x="453" y="54"/>
                  </a:lnTo>
                  <a:lnTo>
                    <a:pt x="441" y="26"/>
                  </a:lnTo>
                  <a:lnTo>
                    <a:pt x="362" y="9"/>
                  </a:lnTo>
                  <a:lnTo>
                    <a:pt x="283" y="0"/>
                  </a:lnTo>
                  <a:close/>
                  <a:moveTo>
                    <a:pt x="782" y="515"/>
                  </a:moveTo>
                  <a:lnTo>
                    <a:pt x="571" y="515"/>
                  </a:lnTo>
                  <a:lnTo>
                    <a:pt x="602" y="534"/>
                  </a:lnTo>
                  <a:lnTo>
                    <a:pt x="637" y="558"/>
                  </a:lnTo>
                  <a:lnTo>
                    <a:pt x="677" y="589"/>
                  </a:lnTo>
                  <a:lnTo>
                    <a:pt x="722" y="628"/>
                  </a:lnTo>
                  <a:lnTo>
                    <a:pt x="753" y="577"/>
                  </a:lnTo>
                  <a:lnTo>
                    <a:pt x="778" y="525"/>
                  </a:lnTo>
                  <a:lnTo>
                    <a:pt x="782" y="515"/>
                  </a:ln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9" name="AutoShape 815">
              <a:extLst>
                <a:ext uri="{FF2B5EF4-FFF2-40B4-BE49-F238E27FC236}">
                  <a16:creationId xmlns:a16="http://schemas.microsoft.com/office/drawing/2014/main" id="{7A4318FF-A832-45E6-9CD0-CC3F7CE9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" y="8346"/>
              <a:ext cx="811" cy="1014"/>
            </a:xfrm>
            <a:custGeom>
              <a:avLst/>
              <a:gdLst>
                <a:gd name="T0" fmla="+- 0 6398 -442"/>
                <a:gd name="T1" fmla="*/ T0 w 811"/>
                <a:gd name="T2" fmla="+- 0 2060 8347"/>
                <a:gd name="T3" fmla="*/ 2060 h 1014"/>
                <a:gd name="T4" fmla="+- 0 6319 -442"/>
                <a:gd name="T5" fmla="*/ T4 w 811"/>
                <a:gd name="T6" fmla="+- 0 2043 8347"/>
                <a:gd name="T7" fmla="*/ 2043 h 1014"/>
                <a:gd name="T8" fmla="+- 0 6240 -442"/>
                <a:gd name="T9" fmla="*/ T8 w 811"/>
                <a:gd name="T10" fmla="+- 0 2034 8347"/>
                <a:gd name="T11" fmla="*/ 2034 h 1014"/>
                <a:gd name="T12" fmla="+- 0 6161 -442"/>
                <a:gd name="T13" fmla="*/ T12 w 811"/>
                <a:gd name="T14" fmla="+- 0 2037 8347"/>
                <a:gd name="T15" fmla="*/ 2037 h 1014"/>
                <a:gd name="T16" fmla="+- 0 6082 -442"/>
                <a:gd name="T17" fmla="*/ T16 w 811"/>
                <a:gd name="T18" fmla="+- 0 2054 8347"/>
                <a:gd name="T19" fmla="*/ 2054 h 1014"/>
                <a:gd name="T20" fmla="+- 0 6073 -442"/>
                <a:gd name="T21" fmla="*/ T20 w 811"/>
                <a:gd name="T22" fmla="+- 0 2070 8347"/>
                <a:gd name="T23" fmla="*/ 2070 h 1014"/>
                <a:gd name="T24" fmla="+- 0 6068 -442"/>
                <a:gd name="T25" fmla="*/ T24 w 811"/>
                <a:gd name="T26" fmla="+- 0 2090 8347"/>
                <a:gd name="T27" fmla="*/ 2090 h 1014"/>
                <a:gd name="T28" fmla="+- 0 6065 -442"/>
                <a:gd name="T29" fmla="*/ T28 w 811"/>
                <a:gd name="T30" fmla="+- 0 2115 8347"/>
                <a:gd name="T31" fmla="*/ 2115 h 1014"/>
                <a:gd name="T32" fmla="+- 0 6065 -442"/>
                <a:gd name="T33" fmla="*/ T32 w 811"/>
                <a:gd name="T34" fmla="+- 0 2144 8347"/>
                <a:gd name="T35" fmla="*/ 2144 h 1014"/>
                <a:gd name="T36" fmla="+- 0 6027 -442"/>
                <a:gd name="T37" fmla="*/ T36 w 811"/>
                <a:gd name="T38" fmla="+- 0 2183 8347"/>
                <a:gd name="T39" fmla="*/ 2183 h 1014"/>
                <a:gd name="T40" fmla="+- 0 5997 -442"/>
                <a:gd name="T41" fmla="*/ T40 w 811"/>
                <a:gd name="T42" fmla="+- 0 2233 8347"/>
                <a:gd name="T43" fmla="*/ 2233 h 1014"/>
                <a:gd name="T44" fmla="+- 0 5976 -442"/>
                <a:gd name="T45" fmla="*/ T44 w 811"/>
                <a:gd name="T46" fmla="+- 0 2292 8347"/>
                <a:gd name="T47" fmla="*/ 2292 h 1014"/>
                <a:gd name="T48" fmla="+- 0 5962 -442"/>
                <a:gd name="T49" fmla="*/ T48 w 811"/>
                <a:gd name="T50" fmla="+- 0 2362 8347"/>
                <a:gd name="T51" fmla="*/ 2362 h 1014"/>
                <a:gd name="T52" fmla="+- 0 5957 -442"/>
                <a:gd name="T53" fmla="*/ T52 w 811"/>
                <a:gd name="T54" fmla="+- 0 2441 8347"/>
                <a:gd name="T55" fmla="*/ 2441 h 1014"/>
                <a:gd name="T56" fmla="+- 0 5959 -442"/>
                <a:gd name="T57" fmla="*/ T56 w 811"/>
                <a:gd name="T58" fmla="+- 0 2530 8347"/>
                <a:gd name="T59" fmla="*/ 2530 h 1014"/>
                <a:gd name="T60" fmla="+- 0 5970 -442"/>
                <a:gd name="T61" fmla="*/ T60 w 811"/>
                <a:gd name="T62" fmla="+- 0 2629 8347"/>
                <a:gd name="T63" fmla="*/ 2629 h 1014"/>
                <a:gd name="T64" fmla="+- 0 5989 -442"/>
                <a:gd name="T65" fmla="*/ T64 w 811"/>
                <a:gd name="T66" fmla="+- 0 2737 8347"/>
                <a:gd name="T67" fmla="*/ 2737 h 1014"/>
                <a:gd name="T68" fmla="+- 0 5977 -442"/>
                <a:gd name="T69" fmla="*/ T68 w 811"/>
                <a:gd name="T70" fmla="+- 0 2755 8347"/>
                <a:gd name="T71" fmla="*/ 2755 h 1014"/>
                <a:gd name="T72" fmla="+- 0 5983 -442"/>
                <a:gd name="T73" fmla="*/ T72 w 811"/>
                <a:gd name="T74" fmla="+- 0 2768 8347"/>
                <a:gd name="T75" fmla="*/ 2768 h 1014"/>
                <a:gd name="T76" fmla="+- 0 5996 -442"/>
                <a:gd name="T77" fmla="*/ T76 w 811"/>
                <a:gd name="T78" fmla="+- 0 2779 8347"/>
                <a:gd name="T79" fmla="*/ 2779 h 1014"/>
                <a:gd name="T80" fmla="+- 0 6006 -442"/>
                <a:gd name="T81" fmla="*/ T80 w 811"/>
                <a:gd name="T82" fmla="+- 0 2790 8347"/>
                <a:gd name="T83" fmla="*/ 2790 h 1014"/>
                <a:gd name="T84" fmla="+- 0 6010 -442"/>
                <a:gd name="T85" fmla="*/ T84 w 811"/>
                <a:gd name="T86" fmla="+- 0 2830 8347"/>
                <a:gd name="T87" fmla="*/ 2830 h 1014"/>
                <a:gd name="T88" fmla="+- 0 6014 -442"/>
                <a:gd name="T89" fmla="*/ T88 w 811"/>
                <a:gd name="T90" fmla="+- 0 2890 8347"/>
                <a:gd name="T91" fmla="*/ 2890 h 1014"/>
                <a:gd name="T92" fmla="+- 0 6016 -442"/>
                <a:gd name="T93" fmla="*/ T92 w 811"/>
                <a:gd name="T94" fmla="+- 0 2950 8347"/>
                <a:gd name="T95" fmla="*/ 2950 h 1014"/>
                <a:gd name="T96" fmla="+- 0 6019 -442"/>
                <a:gd name="T97" fmla="*/ T96 w 811"/>
                <a:gd name="T98" fmla="+- 0 2992 8347"/>
                <a:gd name="T99" fmla="*/ 2992 h 1014"/>
                <a:gd name="T100" fmla="+- 0 6006 -442"/>
                <a:gd name="T101" fmla="*/ T100 w 811"/>
                <a:gd name="T102" fmla="+- 0 3007 8347"/>
                <a:gd name="T103" fmla="*/ 3007 h 1014"/>
                <a:gd name="T104" fmla="+- 0 6002 -442"/>
                <a:gd name="T105" fmla="*/ T104 w 811"/>
                <a:gd name="T106" fmla="+- 0 3029 8347"/>
                <a:gd name="T107" fmla="*/ 3029 h 1014"/>
                <a:gd name="T108" fmla="+- 0 6010 -442"/>
                <a:gd name="T109" fmla="*/ T108 w 811"/>
                <a:gd name="T110" fmla="+- 0 3048 8347"/>
                <a:gd name="T111" fmla="*/ 3048 h 1014"/>
                <a:gd name="T112" fmla="+- 0 6549 -442"/>
                <a:gd name="T113" fmla="*/ T112 w 811"/>
                <a:gd name="T114" fmla="+- 0 3048 8347"/>
                <a:gd name="T115" fmla="*/ 3048 h 1014"/>
                <a:gd name="T116" fmla="+- 0 6579 -442"/>
                <a:gd name="T117" fmla="*/ T116 w 811"/>
                <a:gd name="T118" fmla="+- 0 3019 8347"/>
                <a:gd name="T119" fmla="*/ 3019 h 1014"/>
                <a:gd name="T120" fmla="+- 0 6584 -442"/>
                <a:gd name="T121" fmla="*/ T120 w 811"/>
                <a:gd name="T122" fmla="+- 0 2988 8347"/>
                <a:gd name="T123" fmla="*/ 2988 h 1014"/>
                <a:gd name="T124" fmla="+- 0 6574 -442"/>
                <a:gd name="T125" fmla="*/ T124 w 811"/>
                <a:gd name="T126" fmla="+- 0 2965 8347"/>
                <a:gd name="T127" fmla="*/ 2965 h 1014"/>
                <a:gd name="T128" fmla="+- 0 6562 -442"/>
                <a:gd name="T129" fmla="*/ T128 w 811"/>
                <a:gd name="T130" fmla="+- 0 2954 8347"/>
                <a:gd name="T131" fmla="*/ 2954 h 1014"/>
                <a:gd name="T132" fmla="+- 0 6563 -442"/>
                <a:gd name="T133" fmla="*/ T132 w 811"/>
                <a:gd name="T134" fmla="+- 0 2877 8347"/>
                <a:gd name="T135" fmla="*/ 2877 h 1014"/>
                <a:gd name="T136" fmla="+- 0 6560 -442"/>
                <a:gd name="T137" fmla="*/ T136 w 811"/>
                <a:gd name="T138" fmla="+- 0 2790 8347"/>
                <a:gd name="T139" fmla="*/ 2790 h 1014"/>
                <a:gd name="T140" fmla="+- 0 6554 -442"/>
                <a:gd name="T141" fmla="*/ T140 w 811"/>
                <a:gd name="T142" fmla="+- 0 2701 8347"/>
                <a:gd name="T143" fmla="*/ 2701 h 1014"/>
                <a:gd name="T144" fmla="+- 0 6543 -442"/>
                <a:gd name="T145" fmla="*/ T144 w 811"/>
                <a:gd name="T146" fmla="+- 0 2618 8347"/>
                <a:gd name="T147" fmla="*/ 2618 h 1014"/>
                <a:gd name="T148" fmla="+- 0 6528 -442"/>
                <a:gd name="T149" fmla="*/ T148 w 811"/>
                <a:gd name="T150" fmla="+- 0 2549 8347"/>
                <a:gd name="T151" fmla="*/ 2549 h 1014"/>
                <a:gd name="T152" fmla="+- 0 6559 -442"/>
                <a:gd name="T153" fmla="*/ T152 w 811"/>
                <a:gd name="T154" fmla="+- 0 2568 8347"/>
                <a:gd name="T155" fmla="*/ 2568 h 1014"/>
                <a:gd name="T156" fmla="+- 0 6594 -442"/>
                <a:gd name="T157" fmla="*/ T156 w 811"/>
                <a:gd name="T158" fmla="+- 0 2592 8347"/>
                <a:gd name="T159" fmla="*/ 2592 h 1014"/>
                <a:gd name="T160" fmla="+- 0 6634 -442"/>
                <a:gd name="T161" fmla="*/ T160 w 811"/>
                <a:gd name="T162" fmla="+- 0 2623 8347"/>
                <a:gd name="T163" fmla="*/ 2623 h 1014"/>
                <a:gd name="T164" fmla="+- 0 6679 -442"/>
                <a:gd name="T165" fmla="*/ T164 w 811"/>
                <a:gd name="T166" fmla="+- 0 2662 8347"/>
                <a:gd name="T167" fmla="*/ 2662 h 1014"/>
                <a:gd name="T168" fmla="+- 0 6710 -442"/>
                <a:gd name="T169" fmla="*/ T168 w 811"/>
                <a:gd name="T170" fmla="+- 0 2611 8347"/>
                <a:gd name="T171" fmla="*/ 2611 h 1014"/>
                <a:gd name="T172" fmla="+- 0 6735 -442"/>
                <a:gd name="T173" fmla="*/ T172 w 811"/>
                <a:gd name="T174" fmla="+- 0 2559 8347"/>
                <a:gd name="T175" fmla="*/ 2559 h 1014"/>
                <a:gd name="T176" fmla="+- 0 6755 -442"/>
                <a:gd name="T177" fmla="*/ T176 w 811"/>
                <a:gd name="T178" fmla="+- 0 2505 8347"/>
                <a:gd name="T179" fmla="*/ 2505 h 1014"/>
                <a:gd name="T180" fmla="+- 0 6767 -442"/>
                <a:gd name="T181" fmla="*/ T180 w 811"/>
                <a:gd name="T182" fmla="+- 0 2448 8347"/>
                <a:gd name="T183" fmla="*/ 2448 h 1014"/>
                <a:gd name="T184" fmla="+- 0 6705 -442"/>
                <a:gd name="T185" fmla="*/ T184 w 811"/>
                <a:gd name="T186" fmla="+- 0 2384 8347"/>
                <a:gd name="T187" fmla="*/ 2384 h 1014"/>
                <a:gd name="T188" fmla="+- 0 6635 -442"/>
                <a:gd name="T189" fmla="*/ T188 w 811"/>
                <a:gd name="T190" fmla="+- 0 2327 8347"/>
                <a:gd name="T191" fmla="*/ 2327 h 1014"/>
                <a:gd name="T192" fmla="+- 0 6573 -442"/>
                <a:gd name="T193" fmla="*/ T192 w 811"/>
                <a:gd name="T194" fmla="+- 0 2279 8347"/>
                <a:gd name="T195" fmla="*/ 2279 h 1014"/>
                <a:gd name="T196" fmla="+- 0 6539 -442"/>
                <a:gd name="T197" fmla="*/ T196 w 811"/>
                <a:gd name="T198" fmla="+- 0 2242 8347"/>
                <a:gd name="T199" fmla="*/ 2242 h 1014"/>
                <a:gd name="T200" fmla="+- 0 6520 -442"/>
                <a:gd name="T201" fmla="*/ T200 w 811"/>
                <a:gd name="T202" fmla="+- 0 2217 8347"/>
                <a:gd name="T203" fmla="*/ 2217 h 1014"/>
                <a:gd name="T204" fmla="+- 0 6495 -442"/>
                <a:gd name="T205" fmla="*/ T204 w 811"/>
                <a:gd name="T206" fmla="+- 0 2197 8347"/>
                <a:gd name="T207" fmla="*/ 2197 h 1014"/>
                <a:gd name="T208" fmla="+- 0 6462 -442"/>
                <a:gd name="T209" fmla="*/ T208 w 811"/>
                <a:gd name="T210" fmla="+- 0 2186 8347"/>
                <a:gd name="T211" fmla="*/ 2186 h 1014"/>
                <a:gd name="T212" fmla="+- 0 6421 -442"/>
                <a:gd name="T213" fmla="*/ T212 w 811"/>
                <a:gd name="T214" fmla="+- 0 2184 8347"/>
                <a:gd name="T215" fmla="*/ 2184 h 1014"/>
                <a:gd name="T216" fmla="+- 0 6420 -442"/>
                <a:gd name="T217" fmla="*/ T216 w 811"/>
                <a:gd name="T218" fmla="+- 0 2151 8347"/>
                <a:gd name="T219" fmla="*/ 2151 h 1014"/>
                <a:gd name="T220" fmla="+- 0 6417 -442"/>
                <a:gd name="T221" fmla="*/ T220 w 811"/>
                <a:gd name="T222" fmla="+- 0 2119 8347"/>
                <a:gd name="T223" fmla="*/ 2119 h 1014"/>
                <a:gd name="T224" fmla="+- 0 6410 -442"/>
                <a:gd name="T225" fmla="*/ T224 w 811"/>
                <a:gd name="T226" fmla="+- 0 2088 8347"/>
                <a:gd name="T227" fmla="*/ 2088 h 1014"/>
                <a:gd name="T228" fmla="+- 0 6398 -442"/>
                <a:gd name="T229" fmla="*/ T228 w 811"/>
                <a:gd name="T230" fmla="+- 0 2060 8347"/>
                <a:gd name="T231" fmla="*/ 2060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11" h="1014">
                  <a:moveTo>
                    <a:pt x="6840" y="-6287"/>
                  </a:moveTo>
                  <a:lnTo>
                    <a:pt x="6761" y="-6304"/>
                  </a:lnTo>
                  <a:lnTo>
                    <a:pt x="6682" y="-6313"/>
                  </a:lnTo>
                  <a:lnTo>
                    <a:pt x="6603" y="-6310"/>
                  </a:lnTo>
                  <a:lnTo>
                    <a:pt x="6524" y="-6293"/>
                  </a:lnTo>
                  <a:lnTo>
                    <a:pt x="6515" y="-6277"/>
                  </a:lnTo>
                  <a:lnTo>
                    <a:pt x="6510" y="-6257"/>
                  </a:lnTo>
                  <a:lnTo>
                    <a:pt x="6507" y="-6232"/>
                  </a:lnTo>
                  <a:lnTo>
                    <a:pt x="6507" y="-6203"/>
                  </a:lnTo>
                  <a:lnTo>
                    <a:pt x="6469" y="-6164"/>
                  </a:lnTo>
                  <a:lnTo>
                    <a:pt x="6439" y="-6114"/>
                  </a:lnTo>
                  <a:lnTo>
                    <a:pt x="6418" y="-6055"/>
                  </a:lnTo>
                  <a:lnTo>
                    <a:pt x="6404" y="-5985"/>
                  </a:lnTo>
                  <a:lnTo>
                    <a:pt x="6399" y="-5906"/>
                  </a:lnTo>
                  <a:lnTo>
                    <a:pt x="6401" y="-5817"/>
                  </a:lnTo>
                  <a:lnTo>
                    <a:pt x="6412" y="-5718"/>
                  </a:lnTo>
                  <a:lnTo>
                    <a:pt x="6431" y="-5610"/>
                  </a:lnTo>
                  <a:lnTo>
                    <a:pt x="6419" y="-5592"/>
                  </a:lnTo>
                  <a:lnTo>
                    <a:pt x="6425" y="-5579"/>
                  </a:lnTo>
                  <a:lnTo>
                    <a:pt x="6438" y="-5568"/>
                  </a:lnTo>
                  <a:lnTo>
                    <a:pt x="6448" y="-5557"/>
                  </a:lnTo>
                  <a:lnTo>
                    <a:pt x="6452" y="-5517"/>
                  </a:lnTo>
                  <a:lnTo>
                    <a:pt x="6456" y="-5457"/>
                  </a:lnTo>
                  <a:lnTo>
                    <a:pt x="6458" y="-5397"/>
                  </a:lnTo>
                  <a:lnTo>
                    <a:pt x="6461" y="-5355"/>
                  </a:lnTo>
                  <a:lnTo>
                    <a:pt x="6448" y="-5340"/>
                  </a:lnTo>
                  <a:lnTo>
                    <a:pt x="6444" y="-5318"/>
                  </a:lnTo>
                  <a:lnTo>
                    <a:pt x="6452" y="-5299"/>
                  </a:lnTo>
                  <a:moveTo>
                    <a:pt x="6991" y="-5299"/>
                  </a:moveTo>
                  <a:lnTo>
                    <a:pt x="7021" y="-5328"/>
                  </a:lnTo>
                  <a:lnTo>
                    <a:pt x="7026" y="-5359"/>
                  </a:lnTo>
                  <a:lnTo>
                    <a:pt x="7016" y="-5382"/>
                  </a:lnTo>
                  <a:lnTo>
                    <a:pt x="7004" y="-5393"/>
                  </a:lnTo>
                  <a:lnTo>
                    <a:pt x="7005" y="-5470"/>
                  </a:lnTo>
                  <a:lnTo>
                    <a:pt x="7002" y="-5557"/>
                  </a:lnTo>
                  <a:lnTo>
                    <a:pt x="6996" y="-5646"/>
                  </a:lnTo>
                  <a:lnTo>
                    <a:pt x="6985" y="-5729"/>
                  </a:lnTo>
                  <a:lnTo>
                    <a:pt x="6970" y="-5798"/>
                  </a:lnTo>
                  <a:lnTo>
                    <a:pt x="7001" y="-5779"/>
                  </a:lnTo>
                  <a:lnTo>
                    <a:pt x="7036" y="-5755"/>
                  </a:lnTo>
                  <a:lnTo>
                    <a:pt x="7076" y="-5724"/>
                  </a:lnTo>
                  <a:lnTo>
                    <a:pt x="7121" y="-5685"/>
                  </a:lnTo>
                  <a:lnTo>
                    <a:pt x="7152" y="-5736"/>
                  </a:lnTo>
                  <a:lnTo>
                    <a:pt x="7177" y="-5788"/>
                  </a:lnTo>
                  <a:lnTo>
                    <a:pt x="7197" y="-5842"/>
                  </a:lnTo>
                  <a:lnTo>
                    <a:pt x="7209" y="-5899"/>
                  </a:lnTo>
                  <a:lnTo>
                    <a:pt x="7147" y="-5963"/>
                  </a:lnTo>
                  <a:lnTo>
                    <a:pt x="7077" y="-6020"/>
                  </a:lnTo>
                  <a:lnTo>
                    <a:pt x="7015" y="-6068"/>
                  </a:lnTo>
                  <a:lnTo>
                    <a:pt x="6981" y="-6105"/>
                  </a:lnTo>
                  <a:lnTo>
                    <a:pt x="6962" y="-6130"/>
                  </a:lnTo>
                  <a:lnTo>
                    <a:pt x="6937" y="-6150"/>
                  </a:lnTo>
                  <a:lnTo>
                    <a:pt x="6904" y="-6161"/>
                  </a:lnTo>
                  <a:lnTo>
                    <a:pt x="6863" y="-6163"/>
                  </a:lnTo>
                  <a:lnTo>
                    <a:pt x="6862" y="-6196"/>
                  </a:lnTo>
                  <a:lnTo>
                    <a:pt x="6859" y="-6228"/>
                  </a:lnTo>
                  <a:lnTo>
                    <a:pt x="6852" y="-6259"/>
                  </a:lnTo>
                  <a:lnTo>
                    <a:pt x="6840" y="-628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0" name="AutoShape 814">
              <a:extLst>
                <a:ext uri="{FF2B5EF4-FFF2-40B4-BE49-F238E27FC236}">
                  <a16:creationId xmlns:a16="http://schemas.microsoft.com/office/drawing/2014/main" id="{2C40F738-8680-466A-AC72-B63B9E12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036"/>
              <a:ext cx="802" cy="1012"/>
            </a:xfrm>
            <a:custGeom>
              <a:avLst/>
              <a:gdLst>
                <a:gd name="T0" fmla="+- 0 6185 5959"/>
                <a:gd name="T1" fmla="*/ T0 w 802"/>
                <a:gd name="T2" fmla="+- 0 2037 2037"/>
                <a:gd name="T3" fmla="*/ 2037 h 1012"/>
                <a:gd name="T4" fmla="+- 0 6109 5959"/>
                <a:gd name="T5" fmla="*/ T4 w 802"/>
                <a:gd name="T6" fmla="+- 0 2048 2037"/>
                <a:gd name="T7" fmla="*/ 2048 h 1012"/>
                <a:gd name="T8" fmla="+- 0 6069 5959"/>
                <a:gd name="T9" fmla="*/ T8 w 802"/>
                <a:gd name="T10" fmla="+- 0 2092 2037"/>
                <a:gd name="T11" fmla="*/ 2092 h 1012"/>
                <a:gd name="T12" fmla="+- 0 6028 5959"/>
                <a:gd name="T13" fmla="*/ T12 w 802"/>
                <a:gd name="T14" fmla="+- 0 2185 2037"/>
                <a:gd name="T15" fmla="*/ 2185 h 1012"/>
                <a:gd name="T16" fmla="+- 0 5964 5959"/>
                <a:gd name="T17" fmla="*/ T16 w 802"/>
                <a:gd name="T18" fmla="+- 0 2363 2037"/>
                <a:gd name="T19" fmla="*/ 2363 h 1012"/>
                <a:gd name="T20" fmla="+- 0 5973 5959"/>
                <a:gd name="T21" fmla="*/ T20 w 802"/>
                <a:gd name="T22" fmla="+- 0 2630 2037"/>
                <a:gd name="T23" fmla="*/ 2630 h 1012"/>
                <a:gd name="T24" fmla="+- 0 5986 5959"/>
                <a:gd name="T25" fmla="*/ T24 w 802"/>
                <a:gd name="T26" fmla="+- 0 2767 2037"/>
                <a:gd name="T27" fmla="*/ 2767 h 1012"/>
                <a:gd name="T28" fmla="+- 0 6013 5959"/>
                <a:gd name="T29" fmla="*/ T28 w 802"/>
                <a:gd name="T30" fmla="+- 0 2829 2037"/>
                <a:gd name="T31" fmla="*/ 2829 h 1012"/>
                <a:gd name="T32" fmla="+- 0 6022 5959"/>
                <a:gd name="T33" fmla="*/ T32 w 802"/>
                <a:gd name="T34" fmla="+- 0 2993 2037"/>
                <a:gd name="T35" fmla="*/ 2993 h 1012"/>
                <a:gd name="T36" fmla="+- 0 6012 5959"/>
                <a:gd name="T37" fmla="*/ T36 w 802"/>
                <a:gd name="T38" fmla="+- 0 3048 2037"/>
                <a:gd name="T39" fmla="*/ 3048 h 1012"/>
                <a:gd name="T40" fmla="+- 0 6071 5959"/>
                <a:gd name="T41" fmla="*/ T40 w 802"/>
                <a:gd name="T42" fmla="+- 0 3003 2037"/>
                <a:gd name="T43" fmla="*/ 3003 h 1012"/>
                <a:gd name="T44" fmla="+- 0 6054 5959"/>
                <a:gd name="T45" fmla="*/ T44 w 802"/>
                <a:gd name="T46" fmla="+- 0 2880 2037"/>
                <a:gd name="T47" fmla="*/ 2880 h 1012"/>
                <a:gd name="T48" fmla="+- 0 6078 5959"/>
                <a:gd name="T49" fmla="*/ T48 w 802"/>
                <a:gd name="T50" fmla="+- 0 2767 2037"/>
                <a:gd name="T51" fmla="*/ 2767 h 1012"/>
                <a:gd name="T52" fmla="+- 0 6015 5959"/>
                <a:gd name="T53" fmla="*/ T52 w 802"/>
                <a:gd name="T54" fmla="+- 0 2725 2037"/>
                <a:gd name="T55" fmla="*/ 2725 h 1012"/>
                <a:gd name="T56" fmla="+- 0 5992 5959"/>
                <a:gd name="T57" fmla="*/ T56 w 802"/>
                <a:gd name="T58" fmla="+- 0 2602 2037"/>
                <a:gd name="T59" fmla="*/ 2602 h 1012"/>
                <a:gd name="T60" fmla="+- 0 5976 5959"/>
                <a:gd name="T61" fmla="*/ T60 w 802"/>
                <a:gd name="T62" fmla="+- 0 2388 2037"/>
                <a:gd name="T63" fmla="*/ 2388 h 1012"/>
                <a:gd name="T64" fmla="+- 0 6013 5959"/>
                <a:gd name="T65" fmla="*/ T64 w 802"/>
                <a:gd name="T66" fmla="+- 0 2239 2037"/>
                <a:gd name="T67" fmla="*/ 2239 h 1012"/>
                <a:gd name="T68" fmla="+- 0 6066 5959"/>
                <a:gd name="T69" fmla="*/ T68 w 802"/>
                <a:gd name="T70" fmla="+- 0 2187 2037"/>
                <a:gd name="T71" fmla="*/ 2187 h 1012"/>
                <a:gd name="T72" fmla="+- 0 6115 5959"/>
                <a:gd name="T73" fmla="*/ T72 w 802"/>
                <a:gd name="T74" fmla="+- 0 2184 2037"/>
                <a:gd name="T75" fmla="*/ 2184 h 1012"/>
                <a:gd name="T76" fmla="+- 0 6106 5959"/>
                <a:gd name="T77" fmla="*/ T76 w 802"/>
                <a:gd name="T78" fmla="+- 0 2170 2037"/>
                <a:gd name="T79" fmla="*/ 2170 h 1012"/>
                <a:gd name="T80" fmla="+- 0 6083 5959"/>
                <a:gd name="T81" fmla="*/ T80 w 802"/>
                <a:gd name="T82" fmla="+- 0 2114 2037"/>
                <a:gd name="T83" fmla="*/ 2114 h 1012"/>
                <a:gd name="T84" fmla="+- 0 6110 5959"/>
                <a:gd name="T85" fmla="*/ T84 w 802"/>
                <a:gd name="T86" fmla="+- 0 2056 2037"/>
                <a:gd name="T87" fmla="*/ 2056 h 1012"/>
                <a:gd name="T88" fmla="+- 0 6199 5959"/>
                <a:gd name="T89" fmla="*/ T88 w 802"/>
                <a:gd name="T90" fmla="+- 0 2050 2037"/>
                <a:gd name="T91" fmla="*/ 2050 h 1012"/>
                <a:gd name="T92" fmla="+- 0 6573 5959"/>
                <a:gd name="T93" fmla="*/ T92 w 802"/>
                <a:gd name="T94" fmla="+- 0 2965 2037"/>
                <a:gd name="T95" fmla="*/ 2965 h 1012"/>
                <a:gd name="T96" fmla="+- 0 6561 5959"/>
                <a:gd name="T97" fmla="*/ T96 w 802"/>
                <a:gd name="T98" fmla="+- 0 2993 2037"/>
                <a:gd name="T99" fmla="*/ 2993 h 1012"/>
                <a:gd name="T100" fmla="+- 0 6518 5959"/>
                <a:gd name="T101" fmla="*/ T100 w 802"/>
                <a:gd name="T102" fmla="+- 0 3048 2037"/>
                <a:gd name="T103" fmla="*/ 3048 h 1012"/>
                <a:gd name="T104" fmla="+- 0 6576 5959"/>
                <a:gd name="T105" fmla="*/ T104 w 802"/>
                <a:gd name="T106" fmla="+- 0 3014 2037"/>
                <a:gd name="T107" fmla="*/ 3014 h 1012"/>
                <a:gd name="T108" fmla="+- 0 6698 5959"/>
                <a:gd name="T109" fmla="*/ T108 w 802"/>
                <a:gd name="T110" fmla="+- 0 2386 2037"/>
                <a:gd name="T111" fmla="*/ 2386 h 1012"/>
                <a:gd name="T112" fmla="+- 0 6535 5959"/>
                <a:gd name="T113" fmla="*/ T112 w 802"/>
                <a:gd name="T114" fmla="+- 0 2245 2037"/>
                <a:gd name="T115" fmla="*/ 2245 h 1012"/>
                <a:gd name="T116" fmla="+- 0 6457 5959"/>
                <a:gd name="T117" fmla="*/ T116 w 802"/>
                <a:gd name="T118" fmla="+- 0 2190 2037"/>
                <a:gd name="T119" fmla="*/ 2190 h 1012"/>
                <a:gd name="T120" fmla="+- 0 6413 5959"/>
                <a:gd name="T121" fmla="*/ T120 w 802"/>
                <a:gd name="T122" fmla="+- 0 2123 2037"/>
                <a:gd name="T123" fmla="*/ 2123 h 1012"/>
                <a:gd name="T124" fmla="+- 0 6361 5959"/>
                <a:gd name="T125" fmla="*/ T124 w 802"/>
                <a:gd name="T126" fmla="+- 0 2055 2037"/>
                <a:gd name="T127" fmla="*/ 2055 h 1012"/>
                <a:gd name="T128" fmla="+- 0 6261 5959"/>
                <a:gd name="T129" fmla="*/ T128 w 802"/>
                <a:gd name="T130" fmla="+- 0 2038 2037"/>
                <a:gd name="T131" fmla="*/ 2038 h 1012"/>
                <a:gd name="T132" fmla="+- 0 6321 5959"/>
                <a:gd name="T133" fmla="*/ T132 w 802"/>
                <a:gd name="T134" fmla="+- 0 2059 2037"/>
                <a:gd name="T135" fmla="*/ 2059 h 1012"/>
                <a:gd name="T136" fmla="+- 0 6388 5959"/>
                <a:gd name="T137" fmla="*/ T136 w 802"/>
                <a:gd name="T138" fmla="+- 0 2081 2037"/>
                <a:gd name="T139" fmla="*/ 2081 h 1012"/>
                <a:gd name="T140" fmla="+- 0 6409 5959"/>
                <a:gd name="T141" fmla="*/ T140 w 802"/>
                <a:gd name="T142" fmla="+- 0 2157 2037"/>
                <a:gd name="T143" fmla="*/ 2157 h 1012"/>
                <a:gd name="T144" fmla="+- 0 6415 5959"/>
                <a:gd name="T145" fmla="*/ T144 w 802"/>
                <a:gd name="T146" fmla="+- 0 2198 2037"/>
                <a:gd name="T147" fmla="*/ 2198 h 1012"/>
                <a:gd name="T148" fmla="+- 0 6488 5959"/>
                <a:gd name="T149" fmla="*/ T148 w 802"/>
                <a:gd name="T150" fmla="+- 0 2224 2037"/>
                <a:gd name="T151" fmla="*/ 2224 h 1012"/>
                <a:gd name="T152" fmla="+- 0 6526 5959"/>
                <a:gd name="T153" fmla="*/ T152 w 802"/>
                <a:gd name="T154" fmla="+- 0 2307 2037"/>
                <a:gd name="T155" fmla="*/ 2307 h 1012"/>
                <a:gd name="T156" fmla="+- 0 6592 5959"/>
                <a:gd name="T157" fmla="*/ T156 w 802"/>
                <a:gd name="T158" fmla="+- 0 2404 2037"/>
                <a:gd name="T159" fmla="*/ 2404 h 1012"/>
                <a:gd name="T160" fmla="+- 0 6709 5959"/>
                <a:gd name="T161" fmla="*/ T160 w 802"/>
                <a:gd name="T162" fmla="+- 0 2517 2037"/>
                <a:gd name="T163" fmla="*/ 2517 h 1012"/>
                <a:gd name="T164" fmla="+- 0 6732 5959"/>
                <a:gd name="T165" fmla="*/ T164 w 802"/>
                <a:gd name="T166" fmla="+- 0 2551 2037"/>
                <a:gd name="T167" fmla="*/ 2551 h 1012"/>
                <a:gd name="T168" fmla="+- 0 6756 5959"/>
                <a:gd name="T169" fmla="*/ T168 w 802"/>
                <a:gd name="T170" fmla="+- 0 2477 2037"/>
                <a:gd name="T171" fmla="*/ 2477 h 1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02" h="1012">
                  <a:moveTo>
                    <a:pt x="240" y="13"/>
                  </a:moveTo>
                  <a:lnTo>
                    <a:pt x="239" y="12"/>
                  </a:lnTo>
                  <a:lnTo>
                    <a:pt x="226" y="0"/>
                  </a:lnTo>
                  <a:lnTo>
                    <a:pt x="200" y="2"/>
                  </a:lnTo>
                  <a:lnTo>
                    <a:pt x="175" y="6"/>
                  </a:lnTo>
                  <a:lnTo>
                    <a:pt x="150" y="11"/>
                  </a:lnTo>
                  <a:lnTo>
                    <a:pt x="124" y="18"/>
                  </a:lnTo>
                  <a:lnTo>
                    <a:pt x="116" y="35"/>
                  </a:lnTo>
                  <a:lnTo>
                    <a:pt x="110" y="55"/>
                  </a:lnTo>
                  <a:lnTo>
                    <a:pt x="107" y="80"/>
                  </a:lnTo>
                  <a:lnTo>
                    <a:pt x="107" y="108"/>
                  </a:lnTo>
                  <a:lnTo>
                    <a:pt x="69" y="148"/>
                  </a:lnTo>
                  <a:lnTo>
                    <a:pt x="40" y="197"/>
                  </a:lnTo>
                  <a:lnTo>
                    <a:pt x="18" y="257"/>
                  </a:lnTo>
                  <a:lnTo>
                    <a:pt x="5" y="326"/>
                  </a:lnTo>
                  <a:lnTo>
                    <a:pt x="0" y="405"/>
                  </a:lnTo>
                  <a:lnTo>
                    <a:pt x="3" y="494"/>
                  </a:lnTo>
                  <a:lnTo>
                    <a:pt x="14" y="593"/>
                  </a:lnTo>
                  <a:lnTo>
                    <a:pt x="33" y="701"/>
                  </a:lnTo>
                  <a:lnTo>
                    <a:pt x="20" y="718"/>
                  </a:lnTo>
                  <a:lnTo>
                    <a:pt x="27" y="730"/>
                  </a:lnTo>
                  <a:lnTo>
                    <a:pt x="40" y="741"/>
                  </a:lnTo>
                  <a:lnTo>
                    <a:pt x="49" y="751"/>
                  </a:lnTo>
                  <a:lnTo>
                    <a:pt x="54" y="792"/>
                  </a:lnTo>
                  <a:lnTo>
                    <a:pt x="58" y="852"/>
                  </a:lnTo>
                  <a:lnTo>
                    <a:pt x="60" y="913"/>
                  </a:lnTo>
                  <a:lnTo>
                    <a:pt x="63" y="956"/>
                  </a:lnTo>
                  <a:lnTo>
                    <a:pt x="50" y="970"/>
                  </a:lnTo>
                  <a:lnTo>
                    <a:pt x="46" y="991"/>
                  </a:lnTo>
                  <a:lnTo>
                    <a:pt x="53" y="1011"/>
                  </a:lnTo>
                  <a:lnTo>
                    <a:pt x="173" y="1011"/>
                  </a:lnTo>
                  <a:lnTo>
                    <a:pt x="139" y="992"/>
                  </a:lnTo>
                  <a:lnTo>
                    <a:pt x="112" y="966"/>
                  </a:lnTo>
                  <a:lnTo>
                    <a:pt x="95" y="938"/>
                  </a:lnTo>
                  <a:lnTo>
                    <a:pt x="90" y="897"/>
                  </a:lnTo>
                  <a:lnTo>
                    <a:pt x="95" y="843"/>
                  </a:lnTo>
                  <a:lnTo>
                    <a:pt x="106" y="789"/>
                  </a:lnTo>
                  <a:lnTo>
                    <a:pt x="118" y="752"/>
                  </a:lnTo>
                  <a:lnTo>
                    <a:pt x="119" y="730"/>
                  </a:lnTo>
                  <a:lnTo>
                    <a:pt x="107" y="714"/>
                  </a:lnTo>
                  <a:lnTo>
                    <a:pt x="84" y="700"/>
                  </a:lnTo>
                  <a:lnTo>
                    <a:pt x="56" y="688"/>
                  </a:lnTo>
                  <a:lnTo>
                    <a:pt x="38" y="664"/>
                  </a:lnTo>
                  <a:lnTo>
                    <a:pt x="34" y="620"/>
                  </a:lnTo>
                  <a:lnTo>
                    <a:pt x="33" y="565"/>
                  </a:lnTo>
                  <a:lnTo>
                    <a:pt x="23" y="504"/>
                  </a:lnTo>
                  <a:lnTo>
                    <a:pt x="13" y="432"/>
                  </a:lnTo>
                  <a:lnTo>
                    <a:pt x="17" y="351"/>
                  </a:lnTo>
                  <a:lnTo>
                    <a:pt x="28" y="278"/>
                  </a:lnTo>
                  <a:lnTo>
                    <a:pt x="42" y="229"/>
                  </a:lnTo>
                  <a:lnTo>
                    <a:pt x="54" y="202"/>
                  </a:lnTo>
                  <a:lnTo>
                    <a:pt x="67" y="180"/>
                  </a:lnTo>
                  <a:lnTo>
                    <a:pt x="84" y="163"/>
                  </a:lnTo>
                  <a:lnTo>
                    <a:pt x="107" y="150"/>
                  </a:lnTo>
                  <a:lnTo>
                    <a:pt x="131" y="144"/>
                  </a:lnTo>
                  <a:lnTo>
                    <a:pt x="147" y="144"/>
                  </a:lnTo>
                  <a:lnTo>
                    <a:pt x="156" y="147"/>
                  </a:lnTo>
                  <a:lnTo>
                    <a:pt x="159" y="149"/>
                  </a:lnTo>
                  <a:lnTo>
                    <a:pt x="155" y="144"/>
                  </a:lnTo>
                  <a:lnTo>
                    <a:pt x="147" y="133"/>
                  </a:lnTo>
                  <a:lnTo>
                    <a:pt x="132" y="113"/>
                  </a:lnTo>
                  <a:lnTo>
                    <a:pt x="124" y="96"/>
                  </a:lnTo>
                  <a:lnTo>
                    <a:pt x="124" y="77"/>
                  </a:lnTo>
                  <a:lnTo>
                    <a:pt x="127" y="57"/>
                  </a:lnTo>
                  <a:lnTo>
                    <a:pt x="132" y="35"/>
                  </a:lnTo>
                  <a:lnTo>
                    <a:pt x="151" y="19"/>
                  </a:lnTo>
                  <a:lnTo>
                    <a:pt x="188" y="13"/>
                  </a:lnTo>
                  <a:lnTo>
                    <a:pt x="224" y="12"/>
                  </a:lnTo>
                  <a:lnTo>
                    <a:pt x="240" y="13"/>
                  </a:lnTo>
                  <a:moveTo>
                    <a:pt x="620" y="957"/>
                  </a:moveTo>
                  <a:lnTo>
                    <a:pt x="617" y="933"/>
                  </a:lnTo>
                  <a:lnTo>
                    <a:pt x="614" y="928"/>
                  </a:lnTo>
                  <a:lnTo>
                    <a:pt x="610" y="936"/>
                  </a:lnTo>
                  <a:lnTo>
                    <a:pt x="606" y="945"/>
                  </a:lnTo>
                  <a:lnTo>
                    <a:pt x="602" y="956"/>
                  </a:lnTo>
                  <a:lnTo>
                    <a:pt x="595" y="972"/>
                  </a:lnTo>
                  <a:lnTo>
                    <a:pt x="582" y="992"/>
                  </a:lnTo>
                  <a:lnTo>
                    <a:pt x="559" y="1011"/>
                  </a:lnTo>
                  <a:lnTo>
                    <a:pt x="586" y="1011"/>
                  </a:lnTo>
                  <a:lnTo>
                    <a:pt x="605" y="996"/>
                  </a:lnTo>
                  <a:lnTo>
                    <a:pt x="617" y="977"/>
                  </a:lnTo>
                  <a:lnTo>
                    <a:pt x="620" y="957"/>
                  </a:lnTo>
                  <a:moveTo>
                    <a:pt x="801" y="414"/>
                  </a:moveTo>
                  <a:lnTo>
                    <a:pt x="739" y="349"/>
                  </a:lnTo>
                  <a:lnTo>
                    <a:pt x="670" y="292"/>
                  </a:lnTo>
                  <a:lnTo>
                    <a:pt x="610" y="245"/>
                  </a:lnTo>
                  <a:lnTo>
                    <a:pt x="576" y="208"/>
                  </a:lnTo>
                  <a:lnTo>
                    <a:pt x="557" y="182"/>
                  </a:lnTo>
                  <a:lnTo>
                    <a:pt x="531" y="164"/>
                  </a:lnTo>
                  <a:lnTo>
                    <a:pt x="498" y="153"/>
                  </a:lnTo>
                  <a:lnTo>
                    <a:pt x="457" y="152"/>
                  </a:lnTo>
                  <a:lnTo>
                    <a:pt x="456" y="119"/>
                  </a:lnTo>
                  <a:lnTo>
                    <a:pt x="454" y="86"/>
                  </a:lnTo>
                  <a:lnTo>
                    <a:pt x="447" y="55"/>
                  </a:lnTo>
                  <a:lnTo>
                    <a:pt x="435" y="27"/>
                  </a:lnTo>
                  <a:lnTo>
                    <a:pt x="402" y="18"/>
                  </a:lnTo>
                  <a:lnTo>
                    <a:pt x="369" y="11"/>
                  </a:lnTo>
                  <a:lnTo>
                    <a:pt x="336" y="5"/>
                  </a:lnTo>
                  <a:lnTo>
                    <a:pt x="302" y="1"/>
                  </a:lnTo>
                  <a:lnTo>
                    <a:pt x="304" y="21"/>
                  </a:lnTo>
                  <a:lnTo>
                    <a:pt x="340" y="21"/>
                  </a:lnTo>
                  <a:lnTo>
                    <a:pt x="362" y="22"/>
                  </a:lnTo>
                  <a:lnTo>
                    <a:pt x="378" y="26"/>
                  </a:lnTo>
                  <a:lnTo>
                    <a:pt x="397" y="32"/>
                  </a:lnTo>
                  <a:lnTo>
                    <a:pt x="429" y="44"/>
                  </a:lnTo>
                  <a:lnTo>
                    <a:pt x="441" y="85"/>
                  </a:lnTo>
                  <a:lnTo>
                    <a:pt x="447" y="107"/>
                  </a:lnTo>
                  <a:lnTo>
                    <a:pt x="450" y="120"/>
                  </a:lnTo>
                  <a:lnTo>
                    <a:pt x="451" y="132"/>
                  </a:lnTo>
                  <a:lnTo>
                    <a:pt x="453" y="150"/>
                  </a:lnTo>
                  <a:lnTo>
                    <a:pt x="456" y="161"/>
                  </a:lnTo>
                  <a:lnTo>
                    <a:pt x="494" y="168"/>
                  </a:lnTo>
                  <a:lnTo>
                    <a:pt x="516" y="175"/>
                  </a:lnTo>
                  <a:lnTo>
                    <a:pt x="529" y="187"/>
                  </a:lnTo>
                  <a:lnTo>
                    <a:pt x="542" y="208"/>
                  </a:lnTo>
                  <a:lnTo>
                    <a:pt x="555" y="238"/>
                  </a:lnTo>
                  <a:lnTo>
                    <a:pt x="567" y="270"/>
                  </a:lnTo>
                  <a:lnTo>
                    <a:pt x="582" y="303"/>
                  </a:lnTo>
                  <a:lnTo>
                    <a:pt x="601" y="335"/>
                  </a:lnTo>
                  <a:lnTo>
                    <a:pt x="633" y="367"/>
                  </a:lnTo>
                  <a:lnTo>
                    <a:pt x="715" y="435"/>
                  </a:lnTo>
                  <a:lnTo>
                    <a:pt x="739" y="461"/>
                  </a:lnTo>
                  <a:lnTo>
                    <a:pt x="750" y="480"/>
                  </a:lnTo>
                  <a:lnTo>
                    <a:pt x="758" y="494"/>
                  </a:lnTo>
                  <a:lnTo>
                    <a:pt x="766" y="504"/>
                  </a:lnTo>
                  <a:lnTo>
                    <a:pt x="773" y="514"/>
                  </a:lnTo>
                  <a:lnTo>
                    <a:pt x="782" y="489"/>
                  </a:lnTo>
                  <a:lnTo>
                    <a:pt x="790" y="465"/>
                  </a:lnTo>
                  <a:lnTo>
                    <a:pt x="797" y="440"/>
                  </a:lnTo>
                  <a:lnTo>
                    <a:pt x="801" y="414"/>
                  </a:lnTo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1" name="AutoShape 813">
              <a:extLst>
                <a:ext uri="{FF2B5EF4-FFF2-40B4-BE49-F238E27FC236}">
                  <a16:creationId xmlns:a16="http://schemas.microsoft.com/office/drawing/2014/main" id="{D58D3BD1-A653-4D91-970F-131E5929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67 5959"/>
                <a:gd name="T1" fmla="*/ T0 w 625"/>
                <a:gd name="T2" fmla="+- 0 2342 2284"/>
                <a:gd name="T3" fmla="*/ 2342 h 764"/>
                <a:gd name="T4" fmla="+- 0 5959 5959"/>
                <a:gd name="T5" fmla="*/ T4 w 625"/>
                <a:gd name="T6" fmla="+- 0 2479 2284"/>
                <a:gd name="T7" fmla="*/ 2479 h 764"/>
                <a:gd name="T8" fmla="+- 0 5975 5959"/>
                <a:gd name="T9" fmla="*/ T8 w 625"/>
                <a:gd name="T10" fmla="+- 0 2644 2284"/>
                <a:gd name="T11" fmla="*/ 2644 h 764"/>
                <a:gd name="T12" fmla="+- 0 5991 5959"/>
                <a:gd name="T13" fmla="*/ T12 w 625"/>
                <a:gd name="T14" fmla="+- 0 2738 2284"/>
                <a:gd name="T15" fmla="*/ 2738 h 764"/>
                <a:gd name="T16" fmla="+- 0 5985 5959"/>
                <a:gd name="T17" fmla="*/ T16 w 625"/>
                <a:gd name="T18" fmla="+- 0 2768 2284"/>
                <a:gd name="T19" fmla="*/ 2768 h 764"/>
                <a:gd name="T20" fmla="+- 0 6007 5959"/>
                <a:gd name="T21" fmla="*/ T20 w 625"/>
                <a:gd name="T22" fmla="+- 0 2789 2284"/>
                <a:gd name="T23" fmla="*/ 2789 h 764"/>
                <a:gd name="T24" fmla="+- 0 6016 5959"/>
                <a:gd name="T25" fmla="*/ T24 w 625"/>
                <a:gd name="T26" fmla="+- 0 2890 2284"/>
                <a:gd name="T27" fmla="*/ 2890 h 764"/>
                <a:gd name="T28" fmla="+- 0 6021 5959"/>
                <a:gd name="T29" fmla="*/ T28 w 625"/>
                <a:gd name="T30" fmla="+- 0 2993 2284"/>
                <a:gd name="T31" fmla="*/ 2993 h 764"/>
                <a:gd name="T32" fmla="+- 0 6004 5959"/>
                <a:gd name="T33" fmla="*/ T32 w 625"/>
                <a:gd name="T34" fmla="+- 0 3027 2284"/>
                <a:gd name="T35" fmla="*/ 3027 h 764"/>
                <a:gd name="T36" fmla="+- 0 6548 5959"/>
                <a:gd name="T37" fmla="*/ T36 w 625"/>
                <a:gd name="T38" fmla="+- 0 3048 2284"/>
                <a:gd name="T39" fmla="*/ 3048 h 764"/>
                <a:gd name="T40" fmla="+- 0 6579 5959"/>
                <a:gd name="T41" fmla="*/ T40 w 625"/>
                <a:gd name="T42" fmla="+- 0 3015 2284"/>
                <a:gd name="T43" fmla="*/ 3015 h 764"/>
                <a:gd name="T44" fmla="+- 0 6576 5959"/>
                <a:gd name="T45" fmla="*/ T44 w 625"/>
                <a:gd name="T46" fmla="+- 0 2969 2284"/>
                <a:gd name="T47" fmla="*/ 2969 h 764"/>
                <a:gd name="T48" fmla="+- 0 6560 5959"/>
                <a:gd name="T49" fmla="*/ T48 w 625"/>
                <a:gd name="T50" fmla="+- 0 2847 2284"/>
                <a:gd name="T51" fmla="*/ 2847 h 764"/>
                <a:gd name="T52" fmla="+- 0 6556 5959"/>
                <a:gd name="T53" fmla="*/ T52 w 625"/>
                <a:gd name="T54" fmla="+- 0 2747 2284"/>
                <a:gd name="T55" fmla="*/ 2747 h 764"/>
                <a:gd name="T56" fmla="+- 0 6148 5959"/>
                <a:gd name="T57" fmla="*/ T56 w 625"/>
                <a:gd name="T58" fmla="+- 0 2737 2284"/>
                <a:gd name="T59" fmla="*/ 2737 h 764"/>
                <a:gd name="T60" fmla="+- 0 6122 5959"/>
                <a:gd name="T61" fmla="*/ T60 w 625"/>
                <a:gd name="T62" fmla="+- 0 2669 2284"/>
                <a:gd name="T63" fmla="*/ 2669 h 764"/>
                <a:gd name="T64" fmla="+- 0 6092 5959"/>
                <a:gd name="T65" fmla="*/ T64 w 625"/>
                <a:gd name="T66" fmla="+- 0 2607 2284"/>
                <a:gd name="T67" fmla="*/ 2607 h 764"/>
                <a:gd name="T68" fmla="+- 0 6047 5959"/>
                <a:gd name="T69" fmla="*/ T68 w 625"/>
                <a:gd name="T70" fmla="+- 0 2545 2284"/>
                <a:gd name="T71" fmla="*/ 2545 h 764"/>
                <a:gd name="T72" fmla="+- 0 6027 5959"/>
                <a:gd name="T73" fmla="*/ T72 w 625"/>
                <a:gd name="T74" fmla="+- 0 2502 2284"/>
                <a:gd name="T75" fmla="*/ 2502 h 764"/>
                <a:gd name="T76" fmla="+- 0 6018 5959"/>
                <a:gd name="T77" fmla="*/ T76 w 625"/>
                <a:gd name="T78" fmla="+- 0 2483 2284"/>
                <a:gd name="T79" fmla="*/ 2483 h 764"/>
                <a:gd name="T80" fmla="+- 0 6007 5959"/>
                <a:gd name="T81" fmla="*/ T80 w 625"/>
                <a:gd name="T82" fmla="+- 0 2460 2284"/>
                <a:gd name="T83" fmla="*/ 2460 h 764"/>
                <a:gd name="T84" fmla="+- 0 5992 5959"/>
                <a:gd name="T85" fmla="*/ T84 w 625"/>
                <a:gd name="T86" fmla="+- 0 2420 2284"/>
                <a:gd name="T87" fmla="*/ 2420 h 764"/>
                <a:gd name="T88" fmla="+- 0 5982 5959"/>
                <a:gd name="T89" fmla="*/ T88 w 625"/>
                <a:gd name="T90" fmla="+- 0 2369 2284"/>
                <a:gd name="T91" fmla="*/ 2369 h 764"/>
                <a:gd name="T92" fmla="+- 0 5979 5959"/>
                <a:gd name="T93" fmla="*/ T92 w 625"/>
                <a:gd name="T94" fmla="+- 0 2320 2284"/>
                <a:gd name="T95" fmla="*/ 2320 h 764"/>
                <a:gd name="T96" fmla="+- 0 5980 5959"/>
                <a:gd name="T97" fmla="*/ T96 w 625"/>
                <a:gd name="T98" fmla="+- 0 2284 2284"/>
                <a:gd name="T99" fmla="*/ 2284 h 764"/>
                <a:gd name="T100" fmla="+- 0 6388 5959"/>
                <a:gd name="T101" fmla="*/ T100 w 625"/>
                <a:gd name="T102" fmla="+- 0 2623 2284"/>
                <a:gd name="T103" fmla="*/ 2623 h 764"/>
                <a:gd name="T104" fmla="+- 0 6209 5959"/>
                <a:gd name="T105" fmla="*/ T104 w 625"/>
                <a:gd name="T106" fmla="+- 0 2728 2284"/>
                <a:gd name="T107" fmla="*/ 2728 h 764"/>
                <a:gd name="T108" fmla="+- 0 6165 5959"/>
                <a:gd name="T109" fmla="*/ T108 w 625"/>
                <a:gd name="T110" fmla="+- 0 2747 2284"/>
                <a:gd name="T111" fmla="*/ 2747 h 764"/>
                <a:gd name="T112" fmla="+- 0 6555 5959"/>
                <a:gd name="T113" fmla="*/ T112 w 625"/>
                <a:gd name="T114" fmla="+- 0 2737 2284"/>
                <a:gd name="T115" fmla="*/ 2737 h 764"/>
                <a:gd name="T116" fmla="+- 0 6548 5959"/>
                <a:gd name="T117" fmla="*/ T116 w 625"/>
                <a:gd name="T118" fmla="+- 0 2653 2284"/>
                <a:gd name="T119" fmla="*/ 2653 h 764"/>
                <a:gd name="T120" fmla="+- 0 6545 5959"/>
                <a:gd name="T121" fmla="*/ T120 w 625"/>
                <a:gd name="T122" fmla="+- 0 2629 2284"/>
                <a:gd name="T123" fmla="*/ 2629 h 764"/>
                <a:gd name="T124" fmla="+- 0 6541 5959"/>
                <a:gd name="T125" fmla="*/ T124 w 625"/>
                <a:gd name="T126" fmla="+- 0 2606 2284"/>
                <a:gd name="T127" fmla="*/ 2606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3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589" y="764"/>
                  </a:lnTo>
                  <a:lnTo>
                    <a:pt x="602" y="755"/>
                  </a:lnTo>
                  <a:lnTo>
                    <a:pt x="620" y="731"/>
                  </a:lnTo>
                  <a:lnTo>
                    <a:pt x="624" y="706"/>
                  </a:lnTo>
                  <a:lnTo>
                    <a:pt x="617" y="685"/>
                  </a:lnTo>
                  <a:lnTo>
                    <a:pt x="601" y="672"/>
                  </a:lnTo>
                  <a:lnTo>
                    <a:pt x="601" y="563"/>
                  </a:lnTo>
                  <a:lnTo>
                    <a:pt x="599" y="495"/>
                  </a:lnTo>
                  <a:lnTo>
                    <a:pt x="597" y="463"/>
                  </a:lnTo>
                  <a:lnTo>
                    <a:pt x="206" y="463"/>
                  </a:lnTo>
                  <a:lnTo>
                    <a:pt x="189" y="453"/>
                  </a:lnTo>
                  <a:lnTo>
                    <a:pt x="176" y="428"/>
                  </a:lnTo>
                  <a:lnTo>
                    <a:pt x="163" y="385"/>
                  </a:lnTo>
                  <a:lnTo>
                    <a:pt x="148" y="343"/>
                  </a:lnTo>
                  <a:lnTo>
                    <a:pt x="133" y="323"/>
                  </a:lnTo>
                  <a:lnTo>
                    <a:pt x="115" y="301"/>
                  </a:lnTo>
                  <a:lnTo>
                    <a:pt x="88" y="261"/>
                  </a:lnTo>
                  <a:lnTo>
                    <a:pt x="80" y="246"/>
                  </a:lnTo>
                  <a:lnTo>
                    <a:pt x="68" y="218"/>
                  </a:lnTo>
                  <a:lnTo>
                    <a:pt x="62" y="207"/>
                  </a:lnTo>
                  <a:lnTo>
                    <a:pt x="59" y="199"/>
                  </a:lnTo>
                  <a:lnTo>
                    <a:pt x="54" y="190"/>
                  </a:lnTo>
                  <a:lnTo>
                    <a:pt x="48" y="176"/>
                  </a:lnTo>
                  <a:lnTo>
                    <a:pt x="40" y="157"/>
                  </a:lnTo>
                  <a:lnTo>
                    <a:pt x="33" y="136"/>
                  </a:lnTo>
                  <a:lnTo>
                    <a:pt x="28" y="111"/>
                  </a:lnTo>
                  <a:lnTo>
                    <a:pt x="23" y="85"/>
                  </a:lnTo>
                  <a:lnTo>
                    <a:pt x="21" y="59"/>
                  </a:lnTo>
                  <a:lnTo>
                    <a:pt x="20" y="36"/>
                  </a:lnTo>
                  <a:lnTo>
                    <a:pt x="21" y="16"/>
                  </a:lnTo>
                  <a:lnTo>
                    <a:pt x="21" y="0"/>
                  </a:lnTo>
                  <a:close/>
                  <a:moveTo>
                    <a:pt x="513" y="263"/>
                  </a:moveTo>
                  <a:lnTo>
                    <a:pt x="429" y="339"/>
                  </a:lnTo>
                  <a:lnTo>
                    <a:pt x="367" y="407"/>
                  </a:lnTo>
                  <a:lnTo>
                    <a:pt x="250" y="444"/>
                  </a:lnTo>
                  <a:lnTo>
                    <a:pt x="221" y="455"/>
                  </a:lnTo>
                  <a:lnTo>
                    <a:pt x="206" y="463"/>
                  </a:lnTo>
                  <a:lnTo>
                    <a:pt x="597" y="463"/>
                  </a:lnTo>
                  <a:lnTo>
                    <a:pt x="596" y="453"/>
                  </a:lnTo>
                  <a:lnTo>
                    <a:pt x="595" y="427"/>
                  </a:lnTo>
                  <a:lnTo>
                    <a:pt x="589" y="369"/>
                  </a:lnTo>
                  <a:lnTo>
                    <a:pt x="588" y="357"/>
                  </a:lnTo>
                  <a:lnTo>
                    <a:pt x="586" y="345"/>
                  </a:lnTo>
                  <a:lnTo>
                    <a:pt x="584" y="333"/>
                  </a:lnTo>
                  <a:lnTo>
                    <a:pt x="582" y="322"/>
                  </a:lnTo>
                  <a:lnTo>
                    <a:pt x="513" y="263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2" name="AutoShape 812">
              <a:extLst>
                <a:ext uri="{FF2B5EF4-FFF2-40B4-BE49-F238E27FC236}">
                  <a16:creationId xmlns:a16="http://schemas.microsoft.com/office/drawing/2014/main" id="{031AFDE2-4E78-44EC-B866-81B80BEE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80 5959"/>
                <a:gd name="T1" fmla="*/ T0 w 625"/>
                <a:gd name="T2" fmla="+- 0 2284 2284"/>
                <a:gd name="T3" fmla="*/ 2284 h 764"/>
                <a:gd name="T4" fmla="+- 0 5967 5959"/>
                <a:gd name="T5" fmla="*/ T4 w 625"/>
                <a:gd name="T6" fmla="+- 0 2342 2284"/>
                <a:gd name="T7" fmla="*/ 2342 h 764"/>
                <a:gd name="T8" fmla="+- 0 5960 5959"/>
                <a:gd name="T9" fmla="*/ T8 w 625"/>
                <a:gd name="T10" fmla="+- 0 2407 2284"/>
                <a:gd name="T11" fmla="*/ 2407 h 764"/>
                <a:gd name="T12" fmla="+- 0 5959 5959"/>
                <a:gd name="T13" fmla="*/ T12 w 625"/>
                <a:gd name="T14" fmla="+- 0 2479 2284"/>
                <a:gd name="T15" fmla="*/ 2479 h 764"/>
                <a:gd name="T16" fmla="+- 0 5964 5959"/>
                <a:gd name="T17" fmla="*/ T16 w 625"/>
                <a:gd name="T18" fmla="+- 0 2558 2284"/>
                <a:gd name="T19" fmla="*/ 2558 h 764"/>
                <a:gd name="T20" fmla="+- 0 5975 5959"/>
                <a:gd name="T21" fmla="*/ T20 w 625"/>
                <a:gd name="T22" fmla="+- 0 2644 2284"/>
                <a:gd name="T23" fmla="*/ 2644 h 764"/>
                <a:gd name="T24" fmla="+- 0 5991 5959"/>
                <a:gd name="T25" fmla="*/ T24 w 625"/>
                <a:gd name="T26" fmla="+- 0 2738 2284"/>
                <a:gd name="T27" fmla="*/ 2738 h 764"/>
                <a:gd name="T28" fmla="+- 0 5979 5959"/>
                <a:gd name="T29" fmla="*/ T28 w 625"/>
                <a:gd name="T30" fmla="+- 0 2755 2284"/>
                <a:gd name="T31" fmla="*/ 2755 h 764"/>
                <a:gd name="T32" fmla="+- 0 5985 5959"/>
                <a:gd name="T33" fmla="*/ T32 w 625"/>
                <a:gd name="T34" fmla="+- 0 2768 2284"/>
                <a:gd name="T35" fmla="*/ 2768 h 764"/>
                <a:gd name="T36" fmla="+- 0 5998 5959"/>
                <a:gd name="T37" fmla="*/ T36 w 625"/>
                <a:gd name="T38" fmla="+- 0 2778 2284"/>
                <a:gd name="T39" fmla="*/ 2778 h 764"/>
                <a:gd name="T40" fmla="+- 0 6007 5959"/>
                <a:gd name="T41" fmla="*/ T40 w 625"/>
                <a:gd name="T42" fmla="+- 0 2789 2284"/>
                <a:gd name="T43" fmla="*/ 2789 h 764"/>
                <a:gd name="T44" fmla="+- 0 6012 5959"/>
                <a:gd name="T45" fmla="*/ T44 w 625"/>
                <a:gd name="T46" fmla="+- 0 2830 2284"/>
                <a:gd name="T47" fmla="*/ 2830 h 764"/>
                <a:gd name="T48" fmla="+- 0 6016 5959"/>
                <a:gd name="T49" fmla="*/ T48 w 625"/>
                <a:gd name="T50" fmla="+- 0 2890 2284"/>
                <a:gd name="T51" fmla="*/ 2890 h 764"/>
                <a:gd name="T52" fmla="+- 0 6019 5959"/>
                <a:gd name="T53" fmla="*/ T52 w 625"/>
                <a:gd name="T54" fmla="+- 0 2950 2284"/>
                <a:gd name="T55" fmla="*/ 2950 h 764"/>
                <a:gd name="T56" fmla="+- 0 6021 5959"/>
                <a:gd name="T57" fmla="*/ T56 w 625"/>
                <a:gd name="T58" fmla="+- 0 2993 2284"/>
                <a:gd name="T59" fmla="*/ 2993 h 764"/>
                <a:gd name="T60" fmla="+- 0 6008 5959"/>
                <a:gd name="T61" fmla="*/ T60 w 625"/>
                <a:gd name="T62" fmla="+- 0 3007 2284"/>
                <a:gd name="T63" fmla="*/ 3007 h 764"/>
                <a:gd name="T64" fmla="+- 0 6004 5959"/>
                <a:gd name="T65" fmla="*/ T64 w 625"/>
                <a:gd name="T66" fmla="+- 0 3027 2284"/>
                <a:gd name="T67" fmla="*/ 3027 h 764"/>
                <a:gd name="T68" fmla="+- 0 6011 5959"/>
                <a:gd name="T69" fmla="*/ T68 w 625"/>
                <a:gd name="T70" fmla="+- 0 3048 2284"/>
                <a:gd name="T71" fmla="*/ 3048 h 764"/>
                <a:gd name="T72" fmla="+- 0 6132 5959"/>
                <a:gd name="T73" fmla="*/ T72 w 625"/>
                <a:gd name="T74" fmla="+- 0 3048 2284"/>
                <a:gd name="T75" fmla="*/ 3048 h 764"/>
                <a:gd name="T76" fmla="+- 0 6098 5959"/>
                <a:gd name="T77" fmla="*/ T76 w 625"/>
                <a:gd name="T78" fmla="+- 0 3029 2284"/>
                <a:gd name="T79" fmla="*/ 3029 h 764"/>
                <a:gd name="T80" fmla="+- 0 6071 5959"/>
                <a:gd name="T81" fmla="*/ T80 w 625"/>
                <a:gd name="T82" fmla="+- 0 3003 2284"/>
                <a:gd name="T83" fmla="*/ 3003 h 764"/>
                <a:gd name="T84" fmla="+- 0 6054 5959"/>
                <a:gd name="T85" fmla="*/ T84 w 625"/>
                <a:gd name="T86" fmla="+- 0 2975 2284"/>
                <a:gd name="T87" fmla="*/ 2975 h 764"/>
                <a:gd name="T88" fmla="+- 0 6049 5959"/>
                <a:gd name="T89" fmla="*/ T88 w 625"/>
                <a:gd name="T90" fmla="+- 0 2934 2284"/>
                <a:gd name="T91" fmla="*/ 2934 h 764"/>
                <a:gd name="T92" fmla="+- 0 6054 5959"/>
                <a:gd name="T93" fmla="*/ T92 w 625"/>
                <a:gd name="T94" fmla="+- 0 2880 2284"/>
                <a:gd name="T95" fmla="*/ 2880 h 764"/>
                <a:gd name="T96" fmla="+- 0 6065 5959"/>
                <a:gd name="T97" fmla="*/ T96 w 625"/>
                <a:gd name="T98" fmla="+- 0 2826 2284"/>
                <a:gd name="T99" fmla="*/ 2826 h 764"/>
                <a:gd name="T100" fmla="+- 0 6077 5959"/>
                <a:gd name="T101" fmla="*/ T100 w 625"/>
                <a:gd name="T102" fmla="+- 0 2789 2284"/>
                <a:gd name="T103" fmla="*/ 2789 h 764"/>
                <a:gd name="T104" fmla="+- 0 6078 5959"/>
                <a:gd name="T105" fmla="*/ T104 w 625"/>
                <a:gd name="T106" fmla="+- 0 2767 2284"/>
                <a:gd name="T107" fmla="*/ 2767 h 764"/>
                <a:gd name="T108" fmla="+- 0 6066 5959"/>
                <a:gd name="T109" fmla="*/ T108 w 625"/>
                <a:gd name="T110" fmla="+- 0 2751 2284"/>
                <a:gd name="T111" fmla="*/ 2751 h 764"/>
                <a:gd name="T112" fmla="+- 0 6043 5959"/>
                <a:gd name="T113" fmla="*/ T112 w 625"/>
                <a:gd name="T114" fmla="+- 0 2737 2284"/>
                <a:gd name="T115" fmla="*/ 2737 h 764"/>
                <a:gd name="T116" fmla="+- 0 6015 5959"/>
                <a:gd name="T117" fmla="*/ T116 w 625"/>
                <a:gd name="T118" fmla="+- 0 2725 2284"/>
                <a:gd name="T119" fmla="*/ 2725 h 764"/>
                <a:gd name="T120" fmla="+- 0 5997 5959"/>
                <a:gd name="T121" fmla="*/ T120 w 625"/>
                <a:gd name="T122" fmla="+- 0 2701 2284"/>
                <a:gd name="T123" fmla="*/ 2701 h 764"/>
                <a:gd name="T124" fmla="+- 0 5993 5959"/>
                <a:gd name="T125" fmla="*/ T124 w 625"/>
                <a:gd name="T126" fmla="+- 0 2658 2284"/>
                <a:gd name="T127" fmla="*/ 2658 h 764"/>
                <a:gd name="T128" fmla="+- 0 5992 5959"/>
                <a:gd name="T129" fmla="*/ T128 w 625"/>
                <a:gd name="T130" fmla="+- 0 2602 2284"/>
                <a:gd name="T131" fmla="*/ 2602 h 764"/>
                <a:gd name="T132" fmla="+- 0 5982 5959"/>
                <a:gd name="T133" fmla="*/ T132 w 625"/>
                <a:gd name="T134" fmla="+- 0 2541 2284"/>
                <a:gd name="T135" fmla="*/ 2541 h 764"/>
                <a:gd name="T136" fmla="+- 0 5974 5959"/>
                <a:gd name="T137" fmla="*/ T136 w 625"/>
                <a:gd name="T138" fmla="+- 0 2499 2284"/>
                <a:gd name="T139" fmla="*/ 2499 h 764"/>
                <a:gd name="T140" fmla="+- 0 5972 5959"/>
                <a:gd name="T141" fmla="*/ T140 w 625"/>
                <a:gd name="T142" fmla="+- 0 2450 2284"/>
                <a:gd name="T143" fmla="*/ 2450 h 764"/>
                <a:gd name="T144" fmla="+- 0 5974 5959"/>
                <a:gd name="T145" fmla="*/ T144 w 625"/>
                <a:gd name="T146" fmla="+- 0 2400 2284"/>
                <a:gd name="T147" fmla="*/ 2400 h 764"/>
                <a:gd name="T148" fmla="+- 0 5981 5959"/>
                <a:gd name="T149" fmla="*/ T148 w 625"/>
                <a:gd name="T150" fmla="+- 0 2351 2284"/>
                <a:gd name="T151" fmla="*/ 2351 h 764"/>
                <a:gd name="T152" fmla="+- 0 5980 5959"/>
                <a:gd name="T153" fmla="*/ T152 w 625"/>
                <a:gd name="T154" fmla="+- 0 2331 2284"/>
                <a:gd name="T155" fmla="*/ 2331 h 764"/>
                <a:gd name="T156" fmla="+- 0 5979 5959"/>
                <a:gd name="T157" fmla="*/ T156 w 625"/>
                <a:gd name="T158" fmla="+- 0 2313 2284"/>
                <a:gd name="T159" fmla="*/ 2313 h 764"/>
                <a:gd name="T160" fmla="+- 0 5980 5959"/>
                <a:gd name="T161" fmla="*/ T160 w 625"/>
                <a:gd name="T162" fmla="+- 0 2284 2284"/>
                <a:gd name="T163" fmla="*/ 2284 h 764"/>
                <a:gd name="T164" fmla="+- 0 6573 5959"/>
                <a:gd name="T165" fmla="*/ T164 w 625"/>
                <a:gd name="T166" fmla="+- 0 2965 2284"/>
                <a:gd name="T167" fmla="*/ 2965 h 764"/>
                <a:gd name="T168" fmla="+- 0 6569 5959"/>
                <a:gd name="T169" fmla="*/ T168 w 625"/>
                <a:gd name="T170" fmla="+- 0 2974 2284"/>
                <a:gd name="T171" fmla="*/ 2974 h 764"/>
                <a:gd name="T172" fmla="+- 0 6564 5959"/>
                <a:gd name="T173" fmla="*/ T172 w 625"/>
                <a:gd name="T174" fmla="+- 0 2985 2284"/>
                <a:gd name="T175" fmla="*/ 2985 h 764"/>
                <a:gd name="T176" fmla="+- 0 6559 5959"/>
                <a:gd name="T177" fmla="*/ T176 w 625"/>
                <a:gd name="T178" fmla="+- 0 2997 2284"/>
                <a:gd name="T179" fmla="*/ 2997 h 764"/>
                <a:gd name="T180" fmla="+- 0 6554 5959"/>
                <a:gd name="T181" fmla="*/ T180 w 625"/>
                <a:gd name="T182" fmla="+- 0 3009 2284"/>
                <a:gd name="T183" fmla="*/ 3009 h 764"/>
                <a:gd name="T184" fmla="+- 0 6540 5959"/>
                <a:gd name="T185" fmla="*/ T184 w 625"/>
                <a:gd name="T186" fmla="+- 0 3033 2284"/>
                <a:gd name="T187" fmla="*/ 3033 h 764"/>
                <a:gd name="T188" fmla="+- 0 6521 5959"/>
                <a:gd name="T189" fmla="*/ T188 w 625"/>
                <a:gd name="T190" fmla="+- 0 3048 2284"/>
                <a:gd name="T191" fmla="*/ 3048 h 764"/>
                <a:gd name="T192" fmla="+- 0 6548 5959"/>
                <a:gd name="T193" fmla="*/ T192 w 625"/>
                <a:gd name="T194" fmla="+- 0 3048 2284"/>
                <a:gd name="T195" fmla="*/ 3048 h 764"/>
                <a:gd name="T196" fmla="+- 0 6555 5959"/>
                <a:gd name="T197" fmla="*/ T196 w 625"/>
                <a:gd name="T198" fmla="+- 0 3044 2284"/>
                <a:gd name="T199" fmla="*/ 3044 h 764"/>
                <a:gd name="T200" fmla="+- 0 6575 5959"/>
                <a:gd name="T201" fmla="*/ T200 w 625"/>
                <a:gd name="T202" fmla="+- 0 3023 2284"/>
                <a:gd name="T203" fmla="*/ 3023 h 764"/>
                <a:gd name="T204" fmla="+- 0 6583 5959"/>
                <a:gd name="T205" fmla="*/ T204 w 625"/>
                <a:gd name="T206" fmla="+- 0 3003 2284"/>
                <a:gd name="T207" fmla="*/ 3003 h 764"/>
                <a:gd name="T208" fmla="+- 0 6583 5959"/>
                <a:gd name="T209" fmla="*/ T208 w 625"/>
                <a:gd name="T210" fmla="+- 0 2984 2284"/>
                <a:gd name="T211" fmla="*/ 2984 h 764"/>
                <a:gd name="T212" fmla="+- 0 6575 5959"/>
                <a:gd name="T213" fmla="*/ T212 w 625"/>
                <a:gd name="T214" fmla="+- 0 2969 2284"/>
                <a:gd name="T215" fmla="*/ 2969 h 764"/>
                <a:gd name="T216" fmla="+- 0 6573 5959"/>
                <a:gd name="T217" fmla="*/ T216 w 625"/>
                <a:gd name="T218" fmla="+- 0 2965 2284"/>
                <a:gd name="T219" fmla="*/ 2965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173" y="764"/>
                  </a:lnTo>
                  <a:lnTo>
                    <a:pt x="139" y="745"/>
                  </a:lnTo>
                  <a:lnTo>
                    <a:pt x="112" y="719"/>
                  </a:lnTo>
                  <a:lnTo>
                    <a:pt x="95" y="691"/>
                  </a:lnTo>
                  <a:lnTo>
                    <a:pt x="90" y="650"/>
                  </a:lnTo>
                  <a:lnTo>
                    <a:pt x="95" y="596"/>
                  </a:lnTo>
                  <a:lnTo>
                    <a:pt x="106" y="542"/>
                  </a:lnTo>
                  <a:lnTo>
                    <a:pt x="118" y="505"/>
                  </a:lnTo>
                  <a:lnTo>
                    <a:pt x="119" y="483"/>
                  </a:lnTo>
                  <a:lnTo>
                    <a:pt x="107" y="467"/>
                  </a:lnTo>
                  <a:lnTo>
                    <a:pt x="84" y="453"/>
                  </a:lnTo>
                  <a:lnTo>
                    <a:pt x="56" y="441"/>
                  </a:lnTo>
                  <a:lnTo>
                    <a:pt x="38" y="417"/>
                  </a:lnTo>
                  <a:lnTo>
                    <a:pt x="34" y="374"/>
                  </a:lnTo>
                  <a:lnTo>
                    <a:pt x="33" y="318"/>
                  </a:lnTo>
                  <a:lnTo>
                    <a:pt x="23" y="257"/>
                  </a:lnTo>
                  <a:lnTo>
                    <a:pt x="15" y="215"/>
                  </a:lnTo>
                  <a:lnTo>
                    <a:pt x="13" y="166"/>
                  </a:lnTo>
                  <a:lnTo>
                    <a:pt x="15" y="116"/>
                  </a:lnTo>
                  <a:lnTo>
                    <a:pt x="22" y="67"/>
                  </a:lnTo>
                  <a:lnTo>
                    <a:pt x="21" y="47"/>
                  </a:lnTo>
                  <a:lnTo>
                    <a:pt x="20" y="29"/>
                  </a:lnTo>
                  <a:lnTo>
                    <a:pt x="21" y="0"/>
                  </a:lnTo>
                  <a:close/>
                  <a:moveTo>
                    <a:pt x="614" y="681"/>
                  </a:moveTo>
                  <a:lnTo>
                    <a:pt x="610" y="690"/>
                  </a:lnTo>
                  <a:lnTo>
                    <a:pt x="605" y="701"/>
                  </a:lnTo>
                  <a:lnTo>
                    <a:pt x="600" y="713"/>
                  </a:lnTo>
                  <a:lnTo>
                    <a:pt x="595" y="725"/>
                  </a:lnTo>
                  <a:lnTo>
                    <a:pt x="581" y="749"/>
                  </a:lnTo>
                  <a:lnTo>
                    <a:pt x="562" y="764"/>
                  </a:lnTo>
                  <a:lnTo>
                    <a:pt x="589" y="764"/>
                  </a:lnTo>
                  <a:lnTo>
                    <a:pt x="596" y="760"/>
                  </a:lnTo>
                  <a:lnTo>
                    <a:pt x="616" y="739"/>
                  </a:lnTo>
                  <a:lnTo>
                    <a:pt x="624" y="719"/>
                  </a:lnTo>
                  <a:lnTo>
                    <a:pt x="624" y="700"/>
                  </a:lnTo>
                  <a:lnTo>
                    <a:pt x="616" y="685"/>
                  </a:lnTo>
                  <a:lnTo>
                    <a:pt x="614" y="681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3" name="AutoShape 811">
              <a:extLst>
                <a:ext uri="{FF2B5EF4-FFF2-40B4-BE49-F238E27FC236}">
                  <a16:creationId xmlns:a16="http://schemas.microsoft.com/office/drawing/2014/main" id="{7C1E9451-699F-4C04-8F6D-D9B71A8E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16"/>
              <a:ext cx="516" cy="551"/>
            </a:xfrm>
            <a:custGeom>
              <a:avLst/>
              <a:gdLst>
                <a:gd name="T0" fmla="+- 0 6048 6010"/>
                <a:gd name="T1" fmla="*/ T0 w 516"/>
                <a:gd name="T2" fmla="+- 0 2210 2116"/>
                <a:gd name="T3" fmla="*/ 2210 h 551"/>
                <a:gd name="T4" fmla="+- 0 6103 6010"/>
                <a:gd name="T5" fmla="*/ T4 w 516"/>
                <a:gd name="T6" fmla="+- 0 2224 2116"/>
                <a:gd name="T7" fmla="*/ 2224 h 551"/>
                <a:gd name="T8" fmla="+- 0 6131 6010"/>
                <a:gd name="T9" fmla="*/ T8 w 516"/>
                <a:gd name="T10" fmla="+- 0 2247 2116"/>
                <a:gd name="T11" fmla="*/ 2247 h 551"/>
                <a:gd name="T12" fmla="+- 0 6138 6010"/>
                <a:gd name="T13" fmla="*/ T12 w 516"/>
                <a:gd name="T14" fmla="+- 0 2255 2116"/>
                <a:gd name="T15" fmla="*/ 2255 h 551"/>
                <a:gd name="T16" fmla="+- 0 6182 6010"/>
                <a:gd name="T17" fmla="*/ T16 w 516"/>
                <a:gd name="T18" fmla="+- 0 2333 2116"/>
                <a:gd name="T19" fmla="*/ 2333 h 551"/>
                <a:gd name="T20" fmla="+- 0 6228 6010"/>
                <a:gd name="T21" fmla="*/ T20 w 516"/>
                <a:gd name="T22" fmla="+- 0 2419 2116"/>
                <a:gd name="T23" fmla="*/ 2419 h 551"/>
                <a:gd name="T24" fmla="+- 0 6287 6010"/>
                <a:gd name="T25" fmla="*/ T24 w 516"/>
                <a:gd name="T26" fmla="+- 0 2493 2116"/>
                <a:gd name="T27" fmla="*/ 2493 h 551"/>
                <a:gd name="T28" fmla="+- 0 6328 6010"/>
                <a:gd name="T29" fmla="*/ T28 w 516"/>
                <a:gd name="T30" fmla="+- 0 2559 2116"/>
                <a:gd name="T31" fmla="*/ 2559 h 551"/>
                <a:gd name="T32" fmla="+- 0 6347 6010"/>
                <a:gd name="T33" fmla="*/ T32 w 516"/>
                <a:gd name="T34" fmla="+- 0 2615 2116"/>
                <a:gd name="T35" fmla="*/ 2615 h 551"/>
                <a:gd name="T36" fmla="+- 0 6391 6010"/>
                <a:gd name="T37" fmla="*/ T36 w 516"/>
                <a:gd name="T38" fmla="+- 0 2667 2116"/>
                <a:gd name="T39" fmla="*/ 2667 h 551"/>
                <a:gd name="T40" fmla="+- 0 6432 6010"/>
                <a:gd name="T41" fmla="*/ T40 w 516"/>
                <a:gd name="T42" fmla="+- 0 2617 2116"/>
                <a:gd name="T43" fmla="*/ 2617 h 551"/>
                <a:gd name="T44" fmla="+- 0 6501 6010"/>
                <a:gd name="T45" fmla="*/ T44 w 516"/>
                <a:gd name="T46" fmla="+- 0 2557 2116"/>
                <a:gd name="T47" fmla="*/ 2557 h 551"/>
                <a:gd name="T48" fmla="+- 0 6526 6010"/>
                <a:gd name="T49" fmla="*/ T48 w 516"/>
                <a:gd name="T50" fmla="+- 0 2535 2116"/>
                <a:gd name="T51" fmla="*/ 2535 h 551"/>
                <a:gd name="T52" fmla="+- 0 6512 6010"/>
                <a:gd name="T53" fmla="*/ T52 w 516"/>
                <a:gd name="T54" fmla="+- 0 2482 2116"/>
                <a:gd name="T55" fmla="*/ 2482 h 551"/>
                <a:gd name="T56" fmla="+- 0 6496 6010"/>
                <a:gd name="T57" fmla="*/ T56 w 516"/>
                <a:gd name="T58" fmla="+- 0 2441 2116"/>
                <a:gd name="T59" fmla="*/ 2441 h 551"/>
                <a:gd name="T60" fmla="+- 0 6461 6010"/>
                <a:gd name="T61" fmla="*/ T60 w 516"/>
                <a:gd name="T62" fmla="+- 0 2355 2116"/>
                <a:gd name="T63" fmla="*/ 2355 h 551"/>
                <a:gd name="T64" fmla="+- 0 6442 6010"/>
                <a:gd name="T65" fmla="*/ T64 w 516"/>
                <a:gd name="T66" fmla="+- 0 2319 2116"/>
                <a:gd name="T67" fmla="*/ 2319 h 551"/>
                <a:gd name="T68" fmla="+- 0 6311 6010"/>
                <a:gd name="T69" fmla="*/ T68 w 516"/>
                <a:gd name="T70" fmla="+- 0 2286 2116"/>
                <a:gd name="T71" fmla="*/ 2286 h 551"/>
                <a:gd name="T72" fmla="+- 0 6302 6010"/>
                <a:gd name="T73" fmla="*/ T72 w 516"/>
                <a:gd name="T74" fmla="+- 0 2229 2116"/>
                <a:gd name="T75" fmla="*/ 2229 h 551"/>
                <a:gd name="T76" fmla="+- 0 6181 6010"/>
                <a:gd name="T77" fmla="*/ T76 w 516"/>
                <a:gd name="T78" fmla="+- 0 2219 2116"/>
                <a:gd name="T79" fmla="*/ 2219 h 551"/>
                <a:gd name="T80" fmla="+- 0 6363 6010"/>
                <a:gd name="T81" fmla="*/ T80 w 516"/>
                <a:gd name="T82" fmla="+- 0 2116 2116"/>
                <a:gd name="T83" fmla="*/ 2116 h 551"/>
                <a:gd name="T84" fmla="+- 0 6347 6010"/>
                <a:gd name="T85" fmla="*/ T84 w 516"/>
                <a:gd name="T86" fmla="+- 0 2162 2116"/>
                <a:gd name="T87" fmla="*/ 2162 h 551"/>
                <a:gd name="T88" fmla="+- 0 6348 6010"/>
                <a:gd name="T89" fmla="*/ T88 w 516"/>
                <a:gd name="T90" fmla="+- 0 2201 2116"/>
                <a:gd name="T91" fmla="*/ 2201 h 551"/>
                <a:gd name="T92" fmla="+- 0 6365 6010"/>
                <a:gd name="T93" fmla="*/ T92 w 516"/>
                <a:gd name="T94" fmla="+- 0 2258 2116"/>
                <a:gd name="T95" fmla="*/ 2258 h 551"/>
                <a:gd name="T96" fmla="+- 0 6315 6010"/>
                <a:gd name="T97" fmla="*/ T96 w 516"/>
                <a:gd name="T98" fmla="+- 0 2319 2116"/>
                <a:gd name="T99" fmla="*/ 2319 h 551"/>
                <a:gd name="T100" fmla="+- 0 6432 6010"/>
                <a:gd name="T101" fmla="*/ T100 w 516"/>
                <a:gd name="T102" fmla="+- 0 2301 2116"/>
                <a:gd name="T103" fmla="*/ 2301 h 551"/>
                <a:gd name="T104" fmla="+- 0 6420 6010"/>
                <a:gd name="T105" fmla="*/ T104 w 516"/>
                <a:gd name="T106" fmla="+- 0 2277 2116"/>
                <a:gd name="T107" fmla="*/ 2277 h 551"/>
                <a:gd name="T108" fmla="+- 0 6414 6010"/>
                <a:gd name="T109" fmla="*/ T108 w 516"/>
                <a:gd name="T110" fmla="+- 0 2249 2116"/>
                <a:gd name="T111" fmla="*/ 2249 h 551"/>
                <a:gd name="T112" fmla="+- 0 6418 6010"/>
                <a:gd name="T113" fmla="*/ T112 w 516"/>
                <a:gd name="T114" fmla="+- 0 2217 2116"/>
                <a:gd name="T115" fmla="*/ 2217 h 551"/>
                <a:gd name="T116" fmla="+- 0 6407 6010"/>
                <a:gd name="T117" fmla="*/ T116 w 516"/>
                <a:gd name="T118" fmla="+- 0 2183 2116"/>
                <a:gd name="T119" fmla="*/ 2183 h 551"/>
                <a:gd name="T120" fmla="+- 0 6379 6010"/>
                <a:gd name="T121" fmla="*/ T120 w 516"/>
                <a:gd name="T122" fmla="+- 0 2127 2116"/>
                <a:gd name="T123" fmla="*/ 2127 h 551"/>
                <a:gd name="T124" fmla="+- 0 6262 6010"/>
                <a:gd name="T125" fmla="*/ T124 w 516"/>
                <a:gd name="T126" fmla="+- 0 2163 2116"/>
                <a:gd name="T127" fmla="*/ 2163 h 551"/>
                <a:gd name="T128" fmla="+- 0 6234 6010"/>
                <a:gd name="T129" fmla="*/ T128 w 516"/>
                <a:gd name="T130" fmla="+- 0 2182 2116"/>
                <a:gd name="T131" fmla="*/ 2182 h 551"/>
                <a:gd name="T132" fmla="+- 0 6213 6010"/>
                <a:gd name="T133" fmla="*/ T132 w 516"/>
                <a:gd name="T134" fmla="+- 0 2229 2116"/>
                <a:gd name="T135" fmla="*/ 2229 h 551"/>
                <a:gd name="T136" fmla="+- 0 6299 6010"/>
                <a:gd name="T137" fmla="*/ T136 w 516"/>
                <a:gd name="T138" fmla="+- 0 2213 2116"/>
                <a:gd name="T139" fmla="*/ 2213 h 551"/>
                <a:gd name="T140" fmla="+- 0 6262 6010"/>
                <a:gd name="T141" fmla="*/ T140 w 516"/>
                <a:gd name="T142" fmla="+- 0 2163 2116"/>
                <a:gd name="T143" fmla="*/ 2163 h 551"/>
                <a:gd name="T144" fmla="+- 0 6050 6010"/>
                <a:gd name="T145" fmla="*/ T144 w 516"/>
                <a:gd name="T146" fmla="+- 0 2160 2116"/>
                <a:gd name="T147" fmla="*/ 2160 h 551"/>
                <a:gd name="T148" fmla="+- 0 6023 6010"/>
                <a:gd name="T149" fmla="*/ T148 w 516"/>
                <a:gd name="T150" fmla="+- 0 2193 2116"/>
                <a:gd name="T151" fmla="*/ 2193 h 551"/>
                <a:gd name="T152" fmla="+- 0 6023 6010"/>
                <a:gd name="T153" fmla="*/ T152 w 516"/>
                <a:gd name="T154" fmla="+- 0 2210 2116"/>
                <a:gd name="T155" fmla="*/ 2210 h 551"/>
                <a:gd name="T156" fmla="+- 0 6161 6010"/>
                <a:gd name="T157" fmla="*/ T156 w 516"/>
                <a:gd name="T158" fmla="+- 0 2210 2116"/>
                <a:gd name="T159" fmla="*/ 2210 h 551"/>
                <a:gd name="T160" fmla="+- 0 6123 6010"/>
                <a:gd name="T161" fmla="*/ T160 w 516"/>
                <a:gd name="T162" fmla="+- 0 2188 2116"/>
                <a:gd name="T163" fmla="*/ 2188 h 551"/>
                <a:gd name="T164" fmla="+- 0 6078 6010"/>
                <a:gd name="T165" fmla="*/ T164 w 516"/>
                <a:gd name="T166" fmla="+- 0 2155 2116"/>
                <a:gd name="T167" fmla="*/ 2155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516" h="551">
                  <a:moveTo>
                    <a:pt x="151" y="94"/>
                  </a:moveTo>
                  <a:lnTo>
                    <a:pt x="38" y="94"/>
                  </a:lnTo>
                  <a:lnTo>
                    <a:pt x="68" y="97"/>
                  </a:lnTo>
                  <a:lnTo>
                    <a:pt x="93" y="108"/>
                  </a:lnTo>
                  <a:lnTo>
                    <a:pt x="110" y="121"/>
                  </a:lnTo>
                  <a:lnTo>
                    <a:pt x="121" y="131"/>
                  </a:lnTo>
                  <a:lnTo>
                    <a:pt x="126" y="137"/>
                  </a:lnTo>
                  <a:lnTo>
                    <a:pt x="128" y="139"/>
                  </a:lnTo>
                  <a:lnTo>
                    <a:pt x="152" y="170"/>
                  </a:lnTo>
                  <a:lnTo>
                    <a:pt x="172" y="217"/>
                  </a:lnTo>
                  <a:lnTo>
                    <a:pt x="194" y="263"/>
                  </a:lnTo>
                  <a:lnTo>
                    <a:pt x="218" y="303"/>
                  </a:lnTo>
                  <a:lnTo>
                    <a:pt x="246" y="339"/>
                  </a:lnTo>
                  <a:lnTo>
                    <a:pt x="277" y="377"/>
                  </a:lnTo>
                  <a:lnTo>
                    <a:pt x="297" y="405"/>
                  </a:lnTo>
                  <a:lnTo>
                    <a:pt x="318" y="443"/>
                  </a:lnTo>
                  <a:lnTo>
                    <a:pt x="317" y="476"/>
                  </a:lnTo>
                  <a:lnTo>
                    <a:pt x="337" y="499"/>
                  </a:lnTo>
                  <a:lnTo>
                    <a:pt x="359" y="522"/>
                  </a:lnTo>
                  <a:lnTo>
                    <a:pt x="381" y="551"/>
                  </a:lnTo>
                  <a:lnTo>
                    <a:pt x="396" y="530"/>
                  </a:lnTo>
                  <a:lnTo>
                    <a:pt x="422" y="501"/>
                  </a:lnTo>
                  <a:lnTo>
                    <a:pt x="454" y="471"/>
                  </a:lnTo>
                  <a:lnTo>
                    <a:pt x="491" y="441"/>
                  </a:lnTo>
                  <a:lnTo>
                    <a:pt x="515" y="420"/>
                  </a:lnTo>
                  <a:lnTo>
                    <a:pt x="516" y="419"/>
                  </a:lnTo>
                  <a:lnTo>
                    <a:pt x="510" y="394"/>
                  </a:lnTo>
                  <a:lnTo>
                    <a:pt x="502" y="366"/>
                  </a:lnTo>
                  <a:lnTo>
                    <a:pt x="498" y="354"/>
                  </a:lnTo>
                  <a:lnTo>
                    <a:pt x="486" y="325"/>
                  </a:lnTo>
                  <a:lnTo>
                    <a:pt x="468" y="279"/>
                  </a:lnTo>
                  <a:lnTo>
                    <a:pt x="451" y="239"/>
                  </a:lnTo>
                  <a:lnTo>
                    <a:pt x="433" y="205"/>
                  </a:lnTo>
                  <a:lnTo>
                    <a:pt x="432" y="203"/>
                  </a:lnTo>
                  <a:lnTo>
                    <a:pt x="305" y="203"/>
                  </a:lnTo>
                  <a:lnTo>
                    <a:pt x="301" y="170"/>
                  </a:lnTo>
                  <a:lnTo>
                    <a:pt x="296" y="132"/>
                  </a:lnTo>
                  <a:lnTo>
                    <a:pt x="292" y="113"/>
                  </a:lnTo>
                  <a:lnTo>
                    <a:pt x="203" y="113"/>
                  </a:lnTo>
                  <a:lnTo>
                    <a:pt x="171" y="103"/>
                  </a:lnTo>
                  <a:lnTo>
                    <a:pt x="151" y="94"/>
                  </a:lnTo>
                  <a:close/>
                  <a:moveTo>
                    <a:pt x="353" y="0"/>
                  </a:moveTo>
                  <a:lnTo>
                    <a:pt x="344" y="22"/>
                  </a:lnTo>
                  <a:lnTo>
                    <a:pt x="337" y="46"/>
                  </a:lnTo>
                  <a:lnTo>
                    <a:pt x="332" y="70"/>
                  </a:lnTo>
                  <a:lnTo>
                    <a:pt x="338" y="85"/>
                  </a:lnTo>
                  <a:lnTo>
                    <a:pt x="346" y="108"/>
                  </a:lnTo>
                  <a:lnTo>
                    <a:pt x="355" y="142"/>
                  </a:lnTo>
                  <a:lnTo>
                    <a:pt x="365" y="188"/>
                  </a:lnTo>
                  <a:lnTo>
                    <a:pt x="305" y="203"/>
                  </a:lnTo>
                  <a:lnTo>
                    <a:pt x="432" y="203"/>
                  </a:lnTo>
                  <a:lnTo>
                    <a:pt x="422" y="185"/>
                  </a:lnTo>
                  <a:lnTo>
                    <a:pt x="413" y="169"/>
                  </a:lnTo>
                  <a:lnTo>
                    <a:pt x="410" y="161"/>
                  </a:lnTo>
                  <a:lnTo>
                    <a:pt x="406" y="148"/>
                  </a:lnTo>
                  <a:lnTo>
                    <a:pt x="404" y="133"/>
                  </a:lnTo>
                  <a:lnTo>
                    <a:pt x="408" y="120"/>
                  </a:lnTo>
                  <a:lnTo>
                    <a:pt x="408" y="101"/>
                  </a:lnTo>
                  <a:lnTo>
                    <a:pt x="403" y="82"/>
                  </a:lnTo>
                  <a:lnTo>
                    <a:pt x="397" y="67"/>
                  </a:lnTo>
                  <a:lnTo>
                    <a:pt x="393" y="59"/>
                  </a:lnTo>
                  <a:lnTo>
                    <a:pt x="369" y="11"/>
                  </a:lnTo>
                  <a:lnTo>
                    <a:pt x="353" y="0"/>
                  </a:lnTo>
                  <a:close/>
                  <a:moveTo>
                    <a:pt x="252" y="47"/>
                  </a:moveTo>
                  <a:lnTo>
                    <a:pt x="244" y="47"/>
                  </a:lnTo>
                  <a:lnTo>
                    <a:pt x="224" y="66"/>
                  </a:lnTo>
                  <a:lnTo>
                    <a:pt x="212" y="92"/>
                  </a:lnTo>
                  <a:lnTo>
                    <a:pt x="203" y="113"/>
                  </a:lnTo>
                  <a:lnTo>
                    <a:pt x="292" y="113"/>
                  </a:lnTo>
                  <a:lnTo>
                    <a:pt x="289" y="97"/>
                  </a:lnTo>
                  <a:lnTo>
                    <a:pt x="277" y="73"/>
                  </a:lnTo>
                  <a:lnTo>
                    <a:pt x="252" y="47"/>
                  </a:lnTo>
                  <a:close/>
                  <a:moveTo>
                    <a:pt x="56" y="30"/>
                  </a:moveTo>
                  <a:lnTo>
                    <a:pt x="40" y="44"/>
                  </a:lnTo>
                  <a:lnTo>
                    <a:pt x="26" y="59"/>
                  </a:lnTo>
                  <a:lnTo>
                    <a:pt x="13" y="77"/>
                  </a:lnTo>
                  <a:lnTo>
                    <a:pt x="0" y="96"/>
                  </a:lnTo>
                  <a:lnTo>
                    <a:pt x="13" y="94"/>
                  </a:lnTo>
                  <a:lnTo>
                    <a:pt x="38" y="94"/>
                  </a:lnTo>
                  <a:lnTo>
                    <a:pt x="151" y="94"/>
                  </a:lnTo>
                  <a:lnTo>
                    <a:pt x="139" y="88"/>
                  </a:lnTo>
                  <a:lnTo>
                    <a:pt x="113" y="72"/>
                  </a:lnTo>
                  <a:lnTo>
                    <a:pt x="84" y="52"/>
                  </a:lnTo>
                  <a:lnTo>
                    <a:pt x="68" y="39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4" name="AutoShape 810">
              <a:extLst>
                <a:ext uri="{FF2B5EF4-FFF2-40B4-BE49-F238E27FC236}">
                  <a16:creationId xmlns:a16="http://schemas.microsoft.com/office/drawing/2014/main" id="{8986C94A-1F2E-4FB6-87C0-2104E152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45"/>
              <a:ext cx="108" cy="67"/>
            </a:xfrm>
            <a:custGeom>
              <a:avLst/>
              <a:gdLst>
                <a:gd name="T0" fmla="+- 0 6066 6010"/>
                <a:gd name="T1" fmla="*/ T0 w 108"/>
                <a:gd name="T2" fmla="+- 0 2146 2146"/>
                <a:gd name="T3" fmla="*/ 2146 h 67"/>
                <a:gd name="T4" fmla="+- 0 6050 6010"/>
                <a:gd name="T5" fmla="*/ T4 w 108"/>
                <a:gd name="T6" fmla="+- 0 2160 2146"/>
                <a:gd name="T7" fmla="*/ 2160 h 67"/>
                <a:gd name="T8" fmla="+- 0 6036 6010"/>
                <a:gd name="T9" fmla="*/ T8 w 108"/>
                <a:gd name="T10" fmla="+- 0 2175 2146"/>
                <a:gd name="T11" fmla="*/ 2175 h 67"/>
                <a:gd name="T12" fmla="+- 0 6023 6010"/>
                <a:gd name="T13" fmla="*/ T12 w 108"/>
                <a:gd name="T14" fmla="+- 0 2193 2146"/>
                <a:gd name="T15" fmla="*/ 2193 h 67"/>
                <a:gd name="T16" fmla="+- 0 6010 6010"/>
                <a:gd name="T17" fmla="*/ T16 w 108"/>
                <a:gd name="T18" fmla="+- 0 2212 2146"/>
                <a:gd name="T19" fmla="*/ 2212 h 67"/>
                <a:gd name="T20" fmla="+- 0 6012 6010"/>
                <a:gd name="T21" fmla="*/ T20 w 108"/>
                <a:gd name="T22" fmla="+- 0 2211 2146"/>
                <a:gd name="T23" fmla="*/ 2211 h 67"/>
                <a:gd name="T24" fmla="+- 0 6020 6010"/>
                <a:gd name="T25" fmla="*/ T24 w 108"/>
                <a:gd name="T26" fmla="+- 0 2210 2146"/>
                <a:gd name="T27" fmla="*/ 2210 h 67"/>
                <a:gd name="T28" fmla="+- 0 6032 6010"/>
                <a:gd name="T29" fmla="*/ T28 w 108"/>
                <a:gd name="T30" fmla="+- 0 2210 2146"/>
                <a:gd name="T31" fmla="*/ 2210 h 67"/>
                <a:gd name="T32" fmla="+- 0 6039 6010"/>
                <a:gd name="T33" fmla="*/ T32 w 108"/>
                <a:gd name="T34" fmla="+- 0 2203 2146"/>
                <a:gd name="T35" fmla="*/ 2203 h 67"/>
                <a:gd name="T36" fmla="+- 0 6047 6010"/>
                <a:gd name="T37" fmla="*/ T36 w 108"/>
                <a:gd name="T38" fmla="+- 0 2197 2146"/>
                <a:gd name="T39" fmla="*/ 2197 h 67"/>
                <a:gd name="T40" fmla="+- 0 6056 6010"/>
                <a:gd name="T41" fmla="*/ T40 w 108"/>
                <a:gd name="T42" fmla="+- 0 2192 2146"/>
                <a:gd name="T43" fmla="*/ 2192 h 67"/>
                <a:gd name="T44" fmla="+- 0 6066 6010"/>
                <a:gd name="T45" fmla="*/ T44 w 108"/>
                <a:gd name="T46" fmla="+- 0 2187 2146"/>
                <a:gd name="T47" fmla="*/ 2187 h 67"/>
                <a:gd name="T48" fmla="+- 0 6090 6010"/>
                <a:gd name="T49" fmla="*/ T48 w 108"/>
                <a:gd name="T50" fmla="+- 0 2181 2146"/>
                <a:gd name="T51" fmla="*/ 2181 h 67"/>
                <a:gd name="T52" fmla="+- 0 6112 6010"/>
                <a:gd name="T53" fmla="*/ T52 w 108"/>
                <a:gd name="T54" fmla="+- 0 2181 2146"/>
                <a:gd name="T55" fmla="*/ 2181 h 67"/>
                <a:gd name="T56" fmla="+- 0 6094 6010"/>
                <a:gd name="T57" fmla="*/ T56 w 108"/>
                <a:gd name="T58" fmla="+- 0 2168 2146"/>
                <a:gd name="T59" fmla="*/ 2168 h 67"/>
                <a:gd name="T60" fmla="+- 0 6078 6010"/>
                <a:gd name="T61" fmla="*/ T60 w 108"/>
                <a:gd name="T62" fmla="+- 0 2155 2146"/>
                <a:gd name="T63" fmla="*/ 2155 h 67"/>
                <a:gd name="T64" fmla="+- 0 6066 6010"/>
                <a:gd name="T65" fmla="*/ T64 w 108"/>
                <a:gd name="T66" fmla="+- 0 2146 2146"/>
                <a:gd name="T67" fmla="*/ 2146 h 67"/>
                <a:gd name="T68" fmla="+- 0 6112 6010"/>
                <a:gd name="T69" fmla="*/ T68 w 108"/>
                <a:gd name="T70" fmla="+- 0 2181 2146"/>
                <a:gd name="T71" fmla="*/ 2181 h 67"/>
                <a:gd name="T72" fmla="+- 0 6090 6010"/>
                <a:gd name="T73" fmla="*/ T72 w 108"/>
                <a:gd name="T74" fmla="+- 0 2181 2146"/>
                <a:gd name="T75" fmla="*/ 2181 h 67"/>
                <a:gd name="T76" fmla="+- 0 6106 6010"/>
                <a:gd name="T77" fmla="*/ T76 w 108"/>
                <a:gd name="T78" fmla="+- 0 2181 2146"/>
                <a:gd name="T79" fmla="*/ 2181 h 67"/>
                <a:gd name="T80" fmla="+- 0 6115 6010"/>
                <a:gd name="T81" fmla="*/ T80 w 108"/>
                <a:gd name="T82" fmla="+- 0 2184 2146"/>
                <a:gd name="T83" fmla="*/ 2184 h 67"/>
                <a:gd name="T84" fmla="+- 0 6118 6010"/>
                <a:gd name="T85" fmla="*/ T84 w 108"/>
                <a:gd name="T86" fmla="+- 0 2186 2146"/>
                <a:gd name="T87" fmla="*/ 2186 h 67"/>
                <a:gd name="T88" fmla="+- 0 6116 6010"/>
                <a:gd name="T89" fmla="*/ T88 w 108"/>
                <a:gd name="T90" fmla="+- 0 2184 2146"/>
                <a:gd name="T91" fmla="*/ 2184 h 67"/>
                <a:gd name="T92" fmla="+- 0 6112 6010"/>
                <a:gd name="T93" fmla="*/ T92 w 108"/>
                <a:gd name="T94" fmla="+- 0 2181 2146"/>
                <a:gd name="T95" fmla="*/ 2181 h 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08" h="67">
                  <a:moveTo>
                    <a:pt x="56" y="0"/>
                  </a:moveTo>
                  <a:lnTo>
                    <a:pt x="40" y="14"/>
                  </a:lnTo>
                  <a:lnTo>
                    <a:pt x="26" y="29"/>
                  </a:lnTo>
                  <a:lnTo>
                    <a:pt x="13" y="47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10" y="64"/>
                  </a:lnTo>
                  <a:lnTo>
                    <a:pt x="22" y="64"/>
                  </a:lnTo>
                  <a:lnTo>
                    <a:pt x="29" y="57"/>
                  </a:lnTo>
                  <a:lnTo>
                    <a:pt x="37" y="51"/>
                  </a:lnTo>
                  <a:lnTo>
                    <a:pt x="46" y="46"/>
                  </a:lnTo>
                  <a:lnTo>
                    <a:pt x="56" y="41"/>
                  </a:lnTo>
                  <a:lnTo>
                    <a:pt x="80" y="35"/>
                  </a:lnTo>
                  <a:lnTo>
                    <a:pt x="102" y="35"/>
                  </a:lnTo>
                  <a:lnTo>
                    <a:pt x="84" y="22"/>
                  </a:lnTo>
                  <a:lnTo>
                    <a:pt x="68" y="9"/>
                  </a:lnTo>
                  <a:lnTo>
                    <a:pt x="56" y="0"/>
                  </a:lnTo>
                  <a:close/>
                  <a:moveTo>
                    <a:pt x="102" y="35"/>
                  </a:moveTo>
                  <a:lnTo>
                    <a:pt x="80" y="35"/>
                  </a:lnTo>
                  <a:lnTo>
                    <a:pt x="96" y="35"/>
                  </a:lnTo>
                  <a:lnTo>
                    <a:pt x="105" y="38"/>
                  </a:lnTo>
                  <a:lnTo>
                    <a:pt x="108" y="40"/>
                  </a:lnTo>
                  <a:lnTo>
                    <a:pt x="106" y="38"/>
                  </a:lnTo>
                  <a:lnTo>
                    <a:pt x="102" y="35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5" name="AutoShape 809">
              <a:extLst>
                <a:ext uri="{FF2B5EF4-FFF2-40B4-BE49-F238E27FC236}">
                  <a16:creationId xmlns:a16="http://schemas.microsoft.com/office/drawing/2014/main" id="{8CC3FCFB-CB2D-4A3F-BC65-DC42734F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43"/>
              <a:ext cx="547" cy="843"/>
            </a:xfrm>
            <a:custGeom>
              <a:avLst/>
              <a:gdLst>
                <a:gd name="T0" fmla="+- 0 6015 6014"/>
                <a:gd name="T1" fmla="*/ T0 w 547"/>
                <a:gd name="T2" fmla="+- 0 2872 2143"/>
                <a:gd name="T3" fmla="*/ 2872 h 843"/>
                <a:gd name="T4" fmla="+- 0 6017 6014"/>
                <a:gd name="T5" fmla="*/ T4 w 547"/>
                <a:gd name="T6" fmla="+- 0 2925 2143"/>
                <a:gd name="T7" fmla="*/ 2925 h 843"/>
                <a:gd name="T8" fmla="+- 0 6126 6014"/>
                <a:gd name="T9" fmla="*/ T8 w 547"/>
                <a:gd name="T10" fmla="+- 0 2974 2143"/>
                <a:gd name="T11" fmla="*/ 2974 h 843"/>
                <a:gd name="T12" fmla="+- 0 6340 6014"/>
                <a:gd name="T13" fmla="*/ T12 w 547"/>
                <a:gd name="T14" fmla="+- 0 2977 2143"/>
                <a:gd name="T15" fmla="*/ 2977 h 843"/>
                <a:gd name="T16" fmla="+- 0 6479 6014"/>
                <a:gd name="T17" fmla="*/ T16 w 547"/>
                <a:gd name="T18" fmla="+- 0 2938 2143"/>
                <a:gd name="T19" fmla="*/ 2938 h 843"/>
                <a:gd name="T20" fmla="+- 0 6261 6014"/>
                <a:gd name="T21" fmla="*/ T20 w 547"/>
                <a:gd name="T22" fmla="+- 0 2920 2143"/>
                <a:gd name="T23" fmla="*/ 2920 h 843"/>
                <a:gd name="T24" fmla="+- 0 6130 6014"/>
                <a:gd name="T25" fmla="*/ T24 w 547"/>
                <a:gd name="T26" fmla="+- 0 2908 2143"/>
                <a:gd name="T27" fmla="*/ 2908 h 843"/>
                <a:gd name="T28" fmla="+- 0 6014 6014"/>
                <a:gd name="T29" fmla="*/ T28 w 547"/>
                <a:gd name="T30" fmla="+- 0 2855 2143"/>
                <a:gd name="T31" fmla="*/ 2855 h 843"/>
                <a:gd name="T32" fmla="+- 0 6326 6014"/>
                <a:gd name="T33" fmla="*/ T32 w 547"/>
                <a:gd name="T34" fmla="+- 0 2691 2143"/>
                <a:gd name="T35" fmla="*/ 2691 h 843"/>
                <a:gd name="T36" fmla="+- 0 6271 6014"/>
                <a:gd name="T37" fmla="*/ T36 w 547"/>
                <a:gd name="T38" fmla="+- 0 2769 2143"/>
                <a:gd name="T39" fmla="*/ 2769 h 843"/>
                <a:gd name="T40" fmla="+- 0 6265 6014"/>
                <a:gd name="T41" fmla="*/ T40 w 547"/>
                <a:gd name="T42" fmla="+- 0 2879 2143"/>
                <a:gd name="T43" fmla="*/ 2879 h 843"/>
                <a:gd name="T44" fmla="+- 0 6515 6014"/>
                <a:gd name="T45" fmla="*/ T44 w 547"/>
                <a:gd name="T46" fmla="+- 0 2920 2143"/>
                <a:gd name="T47" fmla="*/ 2920 h 843"/>
                <a:gd name="T48" fmla="+- 0 6526 6014"/>
                <a:gd name="T49" fmla="*/ T48 w 547"/>
                <a:gd name="T50" fmla="+- 0 2914 2143"/>
                <a:gd name="T51" fmla="*/ 2914 h 843"/>
                <a:gd name="T52" fmla="+- 0 6330 6014"/>
                <a:gd name="T53" fmla="*/ T52 w 547"/>
                <a:gd name="T54" fmla="+- 0 2802 2143"/>
                <a:gd name="T55" fmla="*/ 2802 h 843"/>
                <a:gd name="T56" fmla="+- 0 6330 6014"/>
                <a:gd name="T57" fmla="*/ T56 w 547"/>
                <a:gd name="T58" fmla="+- 0 2748 2143"/>
                <a:gd name="T59" fmla="*/ 2748 h 843"/>
                <a:gd name="T60" fmla="+- 0 6329 6014"/>
                <a:gd name="T61" fmla="*/ T60 w 547"/>
                <a:gd name="T62" fmla="+- 0 2688 2143"/>
                <a:gd name="T63" fmla="*/ 2688 h 843"/>
                <a:gd name="T64" fmla="+- 0 6347 6014"/>
                <a:gd name="T65" fmla="*/ T64 w 547"/>
                <a:gd name="T66" fmla="+- 0 2162 2143"/>
                <a:gd name="T67" fmla="*/ 2162 h 843"/>
                <a:gd name="T68" fmla="+- 0 6346 6014"/>
                <a:gd name="T69" fmla="*/ T68 w 547"/>
                <a:gd name="T70" fmla="+- 0 2193 2143"/>
                <a:gd name="T71" fmla="*/ 2193 h 843"/>
                <a:gd name="T72" fmla="+- 0 6354 6014"/>
                <a:gd name="T73" fmla="*/ T72 w 547"/>
                <a:gd name="T74" fmla="+- 0 2218 2143"/>
                <a:gd name="T75" fmla="*/ 2218 h 843"/>
                <a:gd name="T76" fmla="+- 0 6375 6014"/>
                <a:gd name="T77" fmla="*/ T76 w 547"/>
                <a:gd name="T78" fmla="+- 0 2276 2143"/>
                <a:gd name="T79" fmla="*/ 2276 h 843"/>
                <a:gd name="T80" fmla="+- 0 6406 6014"/>
                <a:gd name="T81" fmla="*/ T80 w 547"/>
                <a:gd name="T82" fmla="+- 0 2379 2143"/>
                <a:gd name="T83" fmla="*/ 2379 h 843"/>
                <a:gd name="T84" fmla="+- 0 6427 6014"/>
                <a:gd name="T85" fmla="*/ T84 w 547"/>
                <a:gd name="T86" fmla="+- 0 2475 2143"/>
                <a:gd name="T87" fmla="*/ 2475 h 843"/>
                <a:gd name="T88" fmla="+- 0 6441 6014"/>
                <a:gd name="T89" fmla="*/ T88 w 547"/>
                <a:gd name="T90" fmla="+- 0 2559 2143"/>
                <a:gd name="T91" fmla="*/ 2559 h 843"/>
                <a:gd name="T92" fmla="+- 0 6454 6014"/>
                <a:gd name="T93" fmla="*/ T92 w 547"/>
                <a:gd name="T94" fmla="+- 0 2679 2143"/>
                <a:gd name="T95" fmla="*/ 2679 h 843"/>
                <a:gd name="T96" fmla="+- 0 6463 6014"/>
                <a:gd name="T97" fmla="*/ T96 w 547"/>
                <a:gd name="T98" fmla="+- 0 2822 2143"/>
                <a:gd name="T99" fmla="*/ 2822 h 843"/>
                <a:gd name="T100" fmla="+- 0 6458 6014"/>
                <a:gd name="T101" fmla="*/ T100 w 547"/>
                <a:gd name="T102" fmla="+- 0 2884 2143"/>
                <a:gd name="T103" fmla="*/ 2884 h 843"/>
                <a:gd name="T104" fmla="+- 0 6448 6014"/>
                <a:gd name="T105" fmla="*/ T104 w 547"/>
                <a:gd name="T106" fmla="+- 0 2887 2143"/>
                <a:gd name="T107" fmla="*/ 2887 h 843"/>
                <a:gd name="T108" fmla="+- 0 6389 6014"/>
                <a:gd name="T109" fmla="*/ T108 w 547"/>
                <a:gd name="T110" fmla="+- 0 2903 2143"/>
                <a:gd name="T111" fmla="*/ 2903 h 843"/>
                <a:gd name="T112" fmla="+- 0 6327 6014"/>
                <a:gd name="T113" fmla="*/ T112 w 547"/>
                <a:gd name="T114" fmla="+- 0 2914 2143"/>
                <a:gd name="T115" fmla="*/ 2914 h 843"/>
                <a:gd name="T116" fmla="+- 0 6561 6014"/>
                <a:gd name="T117" fmla="*/ T116 w 547"/>
                <a:gd name="T118" fmla="+- 0 2890 2143"/>
                <a:gd name="T119" fmla="*/ 2890 h 843"/>
                <a:gd name="T120" fmla="+- 0 6560 6014"/>
                <a:gd name="T121" fmla="*/ T120 w 547"/>
                <a:gd name="T122" fmla="+- 0 2855 2143"/>
                <a:gd name="T123" fmla="*/ 2855 h 843"/>
                <a:gd name="T124" fmla="+- 0 6516 6014"/>
                <a:gd name="T125" fmla="*/ T124 w 547"/>
                <a:gd name="T126" fmla="+- 0 2795 2143"/>
                <a:gd name="T127" fmla="*/ 2795 h 843"/>
                <a:gd name="T128" fmla="+- 0 6499 6014"/>
                <a:gd name="T129" fmla="*/ T128 w 547"/>
                <a:gd name="T130" fmla="+- 0 2653 2143"/>
                <a:gd name="T131" fmla="*/ 2653 h 843"/>
                <a:gd name="T132" fmla="+- 0 6482 6014"/>
                <a:gd name="T133" fmla="*/ T132 w 547"/>
                <a:gd name="T134" fmla="+- 0 2555 2143"/>
                <a:gd name="T135" fmla="*/ 2555 h 843"/>
                <a:gd name="T136" fmla="+- 0 6474 6014"/>
                <a:gd name="T137" fmla="*/ T136 w 547"/>
                <a:gd name="T138" fmla="+- 0 2514 2143"/>
                <a:gd name="T139" fmla="*/ 2514 h 843"/>
                <a:gd name="T140" fmla="+- 0 6449 6014"/>
                <a:gd name="T141" fmla="*/ T140 w 547"/>
                <a:gd name="T142" fmla="+- 0 2415 2143"/>
                <a:gd name="T143" fmla="*/ 2415 h 843"/>
                <a:gd name="T144" fmla="+- 0 6395 6014"/>
                <a:gd name="T145" fmla="*/ T144 w 547"/>
                <a:gd name="T146" fmla="+- 0 2253 2143"/>
                <a:gd name="T147" fmla="*/ 2253 h 843"/>
                <a:gd name="T148" fmla="+- 0 6352 6014"/>
                <a:gd name="T149" fmla="*/ T148 w 547"/>
                <a:gd name="T150" fmla="+- 0 2143 2143"/>
                <a:gd name="T151" fmla="*/ 2143 h 843"/>
                <a:gd name="T152" fmla="+- 0 6551 6014"/>
                <a:gd name="T153" fmla="*/ T152 w 547"/>
                <a:gd name="T154" fmla="+- 0 2831 2143"/>
                <a:gd name="T155" fmla="*/ 2831 h 843"/>
                <a:gd name="T156" fmla="+- 0 6531 6014"/>
                <a:gd name="T157" fmla="*/ T156 w 547"/>
                <a:gd name="T158" fmla="+- 0 2847 2143"/>
                <a:gd name="T159" fmla="*/ 2847 h 843"/>
                <a:gd name="T160" fmla="+- 0 6560 6014"/>
                <a:gd name="T161" fmla="*/ T160 w 547"/>
                <a:gd name="T162" fmla="+- 0 2855 2143"/>
                <a:gd name="T163" fmla="*/ 2855 h 843"/>
                <a:gd name="T164" fmla="+- 0 6559 6014"/>
                <a:gd name="T165" fmla="*/ T164 w 547"/>
                <a:gd name="T166" fmla="+- 0 2822 2143"/>
                <a:gd name="T167" fmla="*/ 2822 h 843"/>
                <a:gd name="T168" fmla="+- 0 6041 6014"/>
                <a:gd name="T169" fmla="*/ T168 w 547"/>
                <a:gd name="T170" fmla="+- 0 2198 2143"/>
                <a:gd name="T171" fmla="*/ 2198 h 843"/>
                <a:gd name="T172" fmla="+- 0 6103 6014"/>
                <a:gd name="T173" fmla="*/ T172 w 547"/>
                <a:gd name="T174" fmla="+- 0 2204 2143"/>
                <a:gd name="T175" fmla="*/ 2204 h 843"/>
                <a:gd name="T176" fmla="+- 0 6195 6014"/>
                <a:gd name="T177" fmla="*/ T176 w 547"/>
                <a:gd name="T178" fmla="+- 0 2251 2143"/>
                <a:gd name="T179" fmla="*/ 2251 h 843"/>
                <a:gd name="T180" fmla="+- 0 6248 6014"/>
                <a:gd name="T181" fmla="*/ T180 w 547"/>
                <a:gd name="T182" fmla="+- 0 2373 2143"/>
                <a:gd name="T183" fmla="*/ 2373 h 843"/>
                <a:gd name="T184" fmla="+- 0 6287 6014"/>
                <a:gd name="T185" fmla="*/ T184 w 547"/>
                <a:gd name="T186" fmla="+- 0 2493 2143"/>
                <a:gd name="T187" fmla="*/ 2493 h 843"/>
                <a:gd name="T188" fmla="+- 0 6317 6014"/>
                <a:gd name="T189" fmla="*/ T188 w 547"/>
                <a:gd name="T190" fmla="+- 0 2540 2143"/>
                <a:gd name="T191" fmla="*/ 2540 h 843"/>
                <a:gd name="T192" fmla="+- 0 6285 6014"/>
                <a:gd name="T193" fmla="*/ T192 w 547"/>
                <a:gd name="T194" fmla="+- 0 2361 2143"/>
                <a:gd name="T195" fmla="*/ 2361 h 843"/>
                <a:gd name="T196" fmla="+- 0 6228 6014"/>
                <a:gd name="T197" fmla="*/ T196 w 547"/>
                <a:gd name="T198" fmla="+- 0 2230 2143"/>
                <a:gd name="T199" fmla="*/ 2230 h 843"/>
                <a:gd name="T200" fmla="+- 0 6213 6014"/>
                <a:gd name="T201" fmla="*/ T200 w 547"/>
                <a:gd name="T202" fmla="+- 0 2229 2143"/>
                <a:gd name="T203" fmla="*/ 2229 h 843"/>
                <a:gd name="T204" fmla="+- 0 6149 6014"/>
                <a:gd name="T205" fmla="*/ T204 w 547"/>
                <a:gd name="T206" fmla="+- 0 2204 2143"/>
                <a:gd name="T207" fmla="*/ 2204 h 843"/>
                <a:gd name="T208" fmla="+- 0 6218 6014"/>
                <a:gd name="T209" fmla="*/ T208 w 547"/>
                <a:gd name="T210" fmla="+- 0 2218 2143"/>
                <a:gd name="T211" fmla="*/ 2218 h 843"/>
                <a:gd name="T212" fmla="+- 0 6228 6014"/>
                <a:gd name="T213" fmla="*/ T212 w 547"/>
                <a:gd name="T214" fmla="+- 0 2229 2143"/>
                <a:gd name="T215" fmla="*/ 2229 h 843"/>
                <a:gd name="T216" fmla="+- 0 6221 6014"/>
                <a:gd name="T217" fmla="*/ T216 w 547"/>
                <a:gd name="T218" fmla="+- 0 2222 2143"/>
                <a:gd name="T219" fmla="*/ 2222 h 843"/>
                <a:gd name="T220" fmla="+- 0 6079 6014"/>
                <a:gd name="T221" fmla="*/ T220 w 547"/>
                <a:gd name="T222" fmla="+- 0 2167 2143"/>
                <a:gd name="T223" fmla="*/ 2167 h 843"/>
                <a:gd name="T224" fmla="+- 0 6053 6014"/>
                <a:gd name="T225" fmla="*/ T224 w 547"/>
                <a:gd name="T226" fmla="+- 0 2169 2143"/>
                <a:gd name="T227" fmla="*/ 2169 h 843"/>
                <a:gd name="T228" fmla="+- 0 6032 6014"/>
                <a:gd name="T229" fmla="*/ T228 w 547"/>
                <a:gd name="T230" fmla="+- 0 2179 2143"/>
                <a:gd name="T231" fmla="*/ 2179 h 843"/>
                <a:gd name="T232" fmla="+- 0 6017 6014"/>
                <a:gd name="T233" fmla="*/ T232 w 547"/>
                <a:gd name="T234" fmla="+- 0 2201 2143"/>
                <a:gd name="T235" fmla="*/ 2201 h 843"/>
                <a:gd name="T236" fmla="+- 0 6139 6014"/>
                <a:gd name="T237" fmla="*/ T236 w 547"/>
                <a:gd name="T238" fmla="+- 0 2198 2143"/>
                <a:gd name="T239" fmla="*/ 2198 h 843"/>
                <a:gd name="T240" fmla="+- 0 6094 6014"/>
                <a:gd name="T241" fmla="*/ T240 w 547"/>
                <a:gd name="T242" fmla="+- 0 2168 2143"/>
                <a:gd name="T243" fmla="*/ 2168 h 843"/>
                <a:gd name="T244" fmla="+- 0 6079 6014"/>
                <a:gd name="T245" fmla="*/ T244 w 547"/>
                <a:gd name="T246" fmla="+- 0 2167 2143"/>
                <a:gd name="T247" fmla="*/ 2167 h 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47" h="843">
                  <a:moveTo>
                    <a:pt x="0" y="712"/>
                  </a:moveTo>
                  <a:lnTo>
                    <a:pt x="1" y="729"/>
                  </a:lnTo>
                  <a:lnTo>
                    <a:pt x="2" y="747"/>
                  </a:lnTo>
                  <a:lnTo>
                    <a:pt x="3" y="782"/>
                  </a:lnTo>
                  <a:lnTo>
                    <a:pt x="46" y="807"/>
                  </a:lnTo>
                  <a:lnTo>
                    <a:pt x="112" y="831"/>
                  </a:lnTo>
                  <a:lnTo>
                    <a:pt x="205" y="843"/>
                  </a:lnTo>
                  <a:lnTo>
                    <a:pt x="326" y="834"/>
                  </a:lnTo>
                  <a:lnTo>
                    <a:pt x="403" y="817"/>
                  </a:lnTo>
                  <a:lnTo>
                    <a:pt x="465" y="795"/>
                  </a:lnTo>
                  <a:lnTo>
                    <a:pt x="501" y="777"/>
                  </a:lnTo>
                  <a:lnTo>
                    <a:pt x="247" y="777"/>
                  </a:lnTo>
                  <a:lnTo>
                    <a:pt x="181" y="776"/>
                  </a:lnTo>
                  <a:lnTo>
                    <a:pt x="116" y="765"/>
                  </a:lnTo>
                  <a:lnTo>
                    <a:pt x="55" y="745"/>
                  </a:lnTo>
                  <a:lnTo>
                    <a:pt x="0" y="712"/>
                  </a:lnTo>
                  <a:close/>
                  <a:moveTo>
                    <a:pt x="315" y="545"/>
                  </a:moveTo>
                  <a:lnTo>
                    <a:pt x="312" y="548"/>
                  </a:lnTo>
                  <a:lnTo>
                    <a:pt x="259" y="565"/>
                  </a:lnTo>
                  <a:lnTo>
                    <a:pt x="257" y="626"/>
                  </a:lnTo>
                  <a:lnTo>
                    <a:pt x="254" y="684"/>
                  </a:lnTo>
                  <a:lnTo>
                    <a:pt x="251" y="736"/>
                  </a:lnTo>
                  <a:lnTo>
                    <a:pt x="247" y="777"/>
                  </a:lnTo>
                  <a:lnTo>
                    <a:pt x="501" y="777"/>
                  </a:lnTo>
                  <a:lnTo>
                    <a:pt x="512" y="772"/>
                  </a:lnTo>
                  <a:lnTo>
                    <a:pt x="512" y="771"/>
                  </a:lnTo>
                  <a:lnTo>
                    <a:pt x="313" y="771"/>
                  </a:lnTo>
                  <a:lnTo>
                    <a:pt x="316" y="659"/>
                  </a:lnTo>
                  <a:lnTo>
                    <a:pt x="316" y="633"/>
                  </a:lnTo>
                  <a:lnTo>
                    <a:pt x="316" y="605"/>
                  </a:lnTo>
                  <a:lnTo>
                    <a:pt x="316" y="576"/>
                  </a:lnTo>
                  <a:lnTo>
                    <a:pt x="315" y="545"/>
                  </a:lnTo>
                  <a:close/>
                  <a:moveTo>
                    <a:pt x="338" y="0"/>
                  </a:moveTo>
                  <a:lnTo>
                    <a:pt x="333" y="19"/>
                  </a:lnTo>
                  <a:lnTo>
                    <a:pt x="328" y="43"/>
                  </a:lnTo>
                  <a:lnTo>
                    <a:pt x="332" y="50"/>
                  </a:lnTo>
                  <a:lnTo>
                    <a:pt x="336" y="61"/>
                  </a:lnTo>
                  <a:lnTo>
                    <a:pt x="340" y="75"/>
                  </a:lnTo>
                  <a:lnTo>
                    <a:pt x="345" y="92"/>
                  </a:lnTo>
                  <a:lnTo>
                    <a:pt x="361" y="133"/>
                  </a:lnTo>
                  <a:lnTo>
                    <a:pt x="377" y="182"/>
                  </a:lnTo>
                  <a:lnTo>
                    <a:pt x="392" y="236"/>
                  </a:lnTo>
                  <a:lnTo>
                    <a:pt x="406" y="294"/>
                  </a:lnTo>
                  <a:lnTo>
                    <a:pt x="413" y="332"/>
                  </a:lnTo>
                  <a:lnTo>
                    <a:pt x="420" y="373"/>
                  </a:lnTo>
                  <a:lnTo>
                    <a:pt x="427" y="416"/>
                  </a:lnTo>
                  <a:lnTo>
                    <a:pt x="432" y="459"/>
                  </a:lnTo>
                  <a:lnTo>
                    <a:pt x="440" y="536"/>
                  </a:lnTo>
                  <a:lnTo>
                    <a:pt x="446" y="611"/>
                  </a:lnTo>
                  <a:lnTo>
                    <a:pt x="449" y="679"/>
                  </a:lnTo>
                  <a:lnTo>
                    <a:pt x="449" y="739"/>
                  </a:lnTo>
                  <a:lnTo>
                    <a:pt x="444" y="741"/>
                  </a:lnTo>
                  <a:lnTo>
                    <a:pt x="439" y="743"/>
                  </a:lnTo>
                  <a:lnTo>
                    <a:pt x="434" y="744"/>
                  </a:lnTo>
                  <a:lnTo>
                    <a:pt x="405" y="753"/>
                  </a:lnTo>
                  <a:lnTo>
                    <a:pt x="375" y="760"/>
                  </a:lnTo>
                  <a:lnTo>
                    <a:pt x="345" y="766"/>
                  </a:lnTo>
                  <a:lnTo>
                    <a:pt x="313" y="771"/>
                  </a:lnTo>
                  <a:lnTo>
                    <a:pt x="512" y="771"/>
                  </a:lnTo>
                  <a:lnTo>
                    <a:pt x="547" y="747"/>
                  </a:lnTo>
                  <a:lnTo>
                    <a:pt x="546" y="728"/>
                  </a:lnTo>
                  <a:lnTo>
                    <a:pt x="546" y="712"/>
                  </a:lnTo>
                  <a:lnTo>
                    <a:pt x="505" y="712"/>
                  </a:lnTo>
                  <a:lnTo>
                    <a:pt x="502" y="652"/>
                  </a:lnTo>
                  <a:lnTo>
                    <a:pt x="496" y="585"/>
                  </a:lnTo>
                  <a:lnTo>
                    <a:pt x="485" y="510"/>
                  </a:lnTo>
                  <a:lnTo>
                    <a:pt x="471" y="426"/>
                  </a:lnTo>
                  <a:lnTo>
                    <a:pt x="468" y="412"/>
                  </a:lnTo>
                  <a:lnTo>
                    <a:pt x="463" y="385"/>
                  </a:lnTo>
                  <a:lnTo>
                    <a:pt x="460" y="371"/>
                  </a:lnTo>
                  <a:lnTo>
                    <a:pt x="457" y="356"/>
                  </a:lnTo>
                  <a:lnTo>
                    <a:pt x="435" y="272"/>
                  </a:lnTo>
                  <a:lnTo>
                    <a:pt x="409" y="188"/>
                  </a:lnTo>
                  <a:lnTo>
                    <a:pt x="381" y="110"/>
                  </a:lnTo>
                  <a:lnTo>
                    <a:pt x="357" y="45"/>
                  </a:lnTo>
                  <a:lnTo>
                    <a:pt x="338" y="0"/>
                  </a:lnTo>
                  <a:close/>
                  <a:moveTo>
                    <a:pt x="545" y="679"/>
                  </a:moveTo>
                  <a:lnTo>
                    <a:pt x="537" y="688"/>
                  </a:lnTo>
                  <a:lnTo>
                    <a:pt x="527" y="696"/>
                  </a:lnTo>
                  <a:lnTo>
                    <a:pt x="517" y="704"/>
                  </a:lnTo>
                  <a:lnTo>
                    <a:pt x="505" y="712"/>
                  </a:lnTo>
                  <a:lnTo>
                    <a:pt x="546" y="712"/>
                  </a:lnTo>
                  <a:lnTo>
                    <a:pt x="546" y="694"/>
                  </a:lnTo>
                  <a:lnTo>
                    <a:pt x="545" y="679"/>
                  </a:lnTo>
                  <a:close/>
                  <a:moveTo>
                    <a:pt x="125" y="55"/>
                  </a:moveTo>
                  <a:lnTo>
                    <a:pt x="27" y="55"/>
                  </a:lnTo>
                  <a:lnTo>
                    <a:pt x="56" y="56"/>
                  </a:lnTo>
                  <a:lnTo>
                    <a:pt x="89" y="61"/>
                  </a:lnTo>
                  <a:lnTo>
                    <a:pt x="126" y="73"/>
                  </a:lnTo>
                  <a:lnTo>
                    <a:pt x="181" y="108"/>
                  </a:lnTo>
                  <a:lnTo>
                    <a:pt x="214" y="161"/>
                  </a:lnTo>
                  <a:lnTo>
                    <a:pt x="234" y="230"/>
                  </a:lnTo>
                  <a:lnTo>
                    <a:pt x="245" y="316"/>
                  </a:lnTo>
                  <a:lnTo>
                    <a:pt x="273" y="350"/>
                  </a:lnTo>
                  <a:lnTo>
                    <a:pt x="293" y="378"/>
                  </a:lnTo>
                  <a:lnTo>
                    <a:pt x="303" y="397"/>
                  </a:lnTo>
                  <a:lnTo>
                    <a:pt x="290" y="304"/>
                  </a:lnTo>
                  <a:lnTo>
                    <a:pt x="271" y="218"/>
                  </a:lnTo>
                  <a:lnTo>
                    <a:pt x="246" y="144"/>
                  </a:lnTo>
                  <a:lnTo>
                    <a:pt x="214" y="87"/>
                  </a:lnTo>
                  <a:lnTo>
                    <a:pt x="214" y="86"/>
                  </a:lnTo>
                  <a:lnTo>
                    <a:pt x="199" y="86"/>
                  </a:lnTo>
                  <a:lnTo>
                    <a:pt x="167" y="76"/>
                  </a:lnTo>
                  <a:lnTo>
                    <a:pt x="135" y="61"/>
                  </a:lnTo>
                  <a:lnTo>
                    <a:pt x="125" y="55"/>
                  </a:lnTo>
                  <a:close/>
                  <a:moveTo>
                    <a:pt x="204" y="75"/>
                  </a:moveTo>
                  <a:lnTo>
                    <a:pt x="199" y="86"/>
                  </a:lnTo>
                  <a:lnTo>
                    <a:pt x="214" y="86"/>
                  </a:lnTo>
                  <a:lnTo>
                    <a:pt x="211" y="83"/>
                  </a:lnTo>
                  <a:lnTo>
                    <a:pt x="207" y="79"/>
                  </a:lnTo>
                  <a:lnTo>
                    <a:pt x="204" y="75"/>
                  </a:lnTo>
                  <a:close/>
                  <a:moveTo>
                    <a:pt x="65" y="24"/>
                  </a:moveTo>
                  <a:lnTo>
                    <a:pt x="52" y="25"/>
                  </a:lnTo>
                  <a:lnTo>
                    <a:pt x="39" y="26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3" y="58"/>
                  </a:lnTo>
                  <a:lnTo>
                    <a:pt x="27" y="55"/>
                  </a:lnTo>
                  <a:lnTo>
                    <a:pt x="125" y="55"/>
                  </a:lnTo>
                  <a:lnTo>
                    <a:pt x="109" y="4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EBE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6" name="AutoShape 808">
              <a:extLst>
                <a:ext uri="{FF2B5EF4-FFF2-40B4-BE49-F238E27FC236}">
                  <a16:creationId xmlns:a16="http://schemas.microsoft.com/office/drawing/2014/main" id="{5193EBC3-D316-4E8E-BE5B-C873043A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67"/>
              <a:ext cx="105" cy="778"/>
            </a:xfrm>
            <a:custGeom>
              <a:avLst/>
              <a:gdLst>
                <a:gd name="T0" fmla="+- 0 6079 6014"/>
                <a:gd name="T1" fmla="*/ T0 w 105"/>
                <a:gd name="T2" fmla="+- 0 2167 2167"/>
                <a:gd name="T3" fmla="*/ 2167 h 778"/>
                <a:gd name="T4" fmla="+- 0 6066 6014"/>
                <a:gd name="T5" fmla="*/ T4 w 105"/>
                <a:gd name="T6" fmla="+- 0 2168 2167"/>
                <a:gd name="T7" fmla="*/ 2168 h 778"/>
                <a:gd name="T8" fmla="+- 0 6053 6014"/>
                <a:gd name="T9" fmla="*/ T8 w 105"/>
                <a:gd name="T10" fmla="+- 0 2169 2167"/>
                <a:gd name="T11" fmla="*/ 2169 h 778"/>
                <a:gd name="T12" fmla="+- 0 6041 6014"/>
                <a:gd name="T13" fmla="*/ T12 w 105"/>
                <a:gd name="T14" fmla="+- 0 2170 2167"/>
                <a:gd name="T15" fmla="*/ 2170 h 778"/>
                <a:gd name="T16" fmla="+- 0 6032 6014"/>
                <a:gd name="T17" fmla="*/ T16 w 105"/>
                <a:gd name="T18" fmla="+- 0 2179 2167"/>
                <a:gd name="T19" fmla="*/ 2179 h 778"/>
                <a:gd name="T20" fmla="+- 0 6025 6014"/>
                <a:gd name="T21" fmla="*/ T20 w 105"/>
                <a:gd name="T22" fmla="+- 0 2190 2167"/>
                <a:gd name="T23" fmla="*/ 2190 h 778"/>
                <a:gd name="T24" fmla="+- 0 6017 6014"/>
                <a:gd name="T25" fmla="*/ T24 w 105"/>
                <a:gd name="T26" fmla="+- 0 2201 2167"/>
                <a:gd name="T27" fmla="*/ 2201 h 778"/>
                <a:gd name="T28" fmla="+- 0 6026 6014"/>
                <a:gd name="T29" fmla="*/ T28 w 105"/>
                <a:gd name="T30" fmla="+- 0 2199 2167"/>
                <a:gd name="T31" fmla="*/ 2199 h 778"/>
                <a:gd name="T32" fmla="+- 0 6035 6014"/>
                <a:gd name="T33" fmla="*/ T32 w 105"/>
                <a:gd name="T34" fmla="+- 0 2198 2167"/>
                <a:gd name="T35" fmla="*/ 2198 h 778"/>
                <a:gd name="T36" fmla="+- 0 6045 6014"/>
                <a:gd name="T37" fmla="*/ T36 w 105"/>
                <a:gd name="T38" fmla="+- 0 2198 2167"/>
                <a:gd name="T39" fmla="*/ 2198 h 778"/>
                <a:gd name="T40" fmla="+- 0 6052 6014"/>
                <a:gd name="T41" fmla="*/ T40 w 105"/>
                <a:gd name="T42" fmla="+- 0 2194 2167"/>
                <a:gd name="T43" fmla="*/ 2194 h 778"/>
                <a:gd name="T44" fmla="+- 0 6058 6014"/>
                <a:gd name="T45" fmla="*/ T44 w 105"/>
                <a:gd name="T46" fmla="+- 0 2190 2167"/>
                <a:gd name="T47" fmla="*/ 2190 h 778"/>
                <a:gd name="T48" fmla="+- 0 6066 6014"/>
                <a:gd name="T49" fmla="*/ T48 w 105"/>
                <a:gd name="T50" fmla="+- 0 2187 2167"/>
                <a:gd name="T51" fmla="*/ 2187 h 778"/>
                <a:gd name="T52" fmla="+- 0 6090 6014"/>
                <a:gd name="T53" fmla="*/ T52 w 105"/>
                <a:gd name="T54" fmla="+- 0 2181 2167"/>
                <a:gd name="T55" fmla="*/ 2181 h 778"/>
                <a:gd name="T56" fmla="+- 0 6112 6014"/>
                <a:gd name="T57" fmla="*/ T56 w 105"/>
                <a:gd name="T58" fmla="+- 0 2181 2167"/>
                <a:gd name="T59" fmla="*/ 2181 h 778"/>
                <a:gd name="T60" fmla="+- 0 6094 6014"/>
                <a:gd name="T61" fmla="*/ T60 w 105"/>
                <a:gd name="T62" fmla="+- 0 2168 2167"/>
                <a:gd name="T63" fmla="*/ 2168 h 778"/>
                <a:gd name="T64" fmla="+- 0 6093 6014"/>
                <a:gd name="T65" fmla="*/ T64 w 105"/>
                <a:gd name="T66" fmla="+- 0 2167 2167"/>
                <a:gd name="T67" fmla="*/ 2167 h 778"/>
                <a:gd name="T68" fmla="+- 0 6079 6014"/>
                <a:gd name="T69" fmla="*/ T68 w 105"/>
                <a:gd name="T70" fmla="+- 0 2167 2167"/>
                <a:gd name="T71" fmla="*/ 2167 h 778"/>
                <a:gd name="T72" fmla="+- 0 6112 6014"/>
                <a:gd name="T73" fmla="*/ T72 w 105"/>
                <a:gd name="T74" fmla="+- 0 2181 2167"/>
                <a:gd name="T75" fmla="*/ 2181 h 778"/>
                <a:gd name="T76" fmla="+- 0 6090 6014"/>
                <a:gd name="T77" fmla="*/ T76 w 105"/>
                <a:gd name="T78" fmla="+- 0 2181 2167"/>
                <a:gd name="T79" fmla="*/ 2181 h 778"/>
                <a:gd name="T80" fmla="+- 0 6106 6014"/>
                <a:gd name="T81" fmla="*/ T80 w 105"/>
                <a:gd name="T82" fmla="+- 0 2181 2167"/>
                <a:gd name="T83" fmla="*/ 2181 h 778"/>
                <a:gd name="T84" fmla="+- 0 6115 6014"/>
                <a:gd name="T85" fmla="*/ T84 w 105"/>
                <a:gd name="T86" fmla="+- 0 2184 2167"/>
                <a:gd name="T87" fmla="*/ 2184 h 778"/>
                <a:gd name="T88" fmla="+- 0 6118 6014"/>
                <a:gd name="T89" fmla="*/ T88 w 105"/>
                <a:gd name="T90" fmla="+- 0 2186 2167"/>
                <a:gd name="T91" fmla="*/ 2186 h 778"/>
                <a:gd name="T92" fmla="+- 0 6116 6014"/>
                <a:gd name="T93" fmla="*/ T92 w 105"/>
                <a:gd name="T94" fmla="+- 0 2184 2167"/>
                <a:gd name="T95" fmla="*/ 2184 h 778"/>
                <a:gd name="T96" fmla="+- 0 6112 6014"/>
                <a:gd name="T97" fmla="*/ T96 w 105"/>
                <a:gd name="T98" fmla="+- 0 2181 2167"/>
                <a:gd name="T99" fmla="*/ 2181 h 778"/>
                <a:gd name="T100" fmla="+- 0 6014 6014"/>
                <a:gd name="T101" fmla="*/ T100 w 105"/>
                <a:gd name="T102" fmla="+- 0 2855 2167"/>
                <a:gd name="T103" fmla="*/ 2855 h 778"/>
                <a:gd name="T104" fmla="+- 0 6015 6014"/>
                <a:gd name="T105" fmla="*/ T104 w 105"/>
                <a:gd name="T106" fmla="+- 0 2875 2167"/>
                <a:gd name="T107" fmla="*/ 2875 h 778"/>
                <a:gd name="T108" fmla="+- 0 6016 6014"/>
                <a:gd name="T109" fmla="*/ T108 w 105"/>
                <a:gd name="T110" fmla="+- 0 2890 2167"/>
                <a:gd name="T111" fmla="*/ 2890 h 778"/>
                <a:gd name="T112" fmla="+- 0 6017 6014"/>
                <a:gd name="T113" fmla="*/ T112 w 105"/>
                <a:gd name="T114" fmla="+- 0 2925 2167"/>
                <a:gd name="T115" fmla="*/ 2925 h 778"/>
                <a:gd name="T116" fmla="+- 0 6025 6014"/>
                <a:gd name="T117" fmla="*/ T116 w 105"/>
                <a:gd name="T118" fmla="+- 0 2931 2167"/>
                <a:gd name="T119" fmla="*/ 2931 h 778"/>
                <a:gd name="T120" fmla="+- 0 6036 6014"/>
                <a:gd name="T121" fmla="*/ T120 w 105"/>
                <a:gd name="T122" fmla="+- 0 2938 2167"/>
                <a:gd name="T123" fmla="*/ 2938 h 778"/>
                <a:gd name="T124" fmla="+- 0 6049 6014"/>
                <a:gd name="T125" fmla="*/ T124 w 105"/>
                <a:gd name="T126" fmla="+- 0 2944 2167"/>
                <a:gd name="T127" fmla="*/ 2944 h 778"/>
                <a:gd name="T128" fmla="+- 0 6049 6014"/>
                <a:gd name="T129" fmla="*/ T128 w 105"/>
                <a:gd name="T130" fmla="+- 0 2930 2167"/>
                <a:gd name="T131" fmla="*/ 2930 h 778"/>
                <a:gd name="T132" fmla="+- 0 6050 6014"/>
                <a:gd name="T133" fmla="*/ T132 w 105"/>
                <a:gd name="T134" fmla="+- 0 2914 2167"/>
                <a:gd name="T135" fmla="*/ 2914 h 778"/>
                <a:gd name="T136" fmla="+- 0 6051 6014"/>
                <a:gd name="T137" fmla="*/ T136 w 105"/>
                <a:gd name="T138" fmla="+- 0 2897 2167"/>
                <a:gd name="T139" fmla="*/ 2897 h 778"/>
                <a:gd name="T140" fmla="+- 0 6054 6014"/>
                <a:gd name="T141" fmla="*/ T140 w 105"/>
                <a:gd name="T142" fmla="+- 0 2880 2167"/>
                <a:gd name="T143" fmla="*/ 2880 h 778"/>
                <a:gd name="T144" fmla="+- 0 6044 6014"/>
                <a:gd name="T145" fmla="*/ T144 w 105"/>
                <a:gd name="T146" fmla="+- 0 2875 2167"/>
                <a:gd name="T147" fmla="*/ 2875 h 778"/>
                <a:gd name="T148" fmla="+- 0 6033 6014"/>
                <a:gd name="T149" fmla="*/ T148 w 105"/>
                <a:gd name="T150" fmla="+- 0 2869 2167"/>
                <a:gd name="T151" fmla="*/ 2869 h 778"/>
                <a:gd name="T152" fmla="+- 0 6024 6014"/>
                <a:gd name="T153" fmla="*/ T152 w 105"/>
                <a:gd name="T154" fmla="+- 0 2862 2167"/>
                <a:gd name="T155" fmla="*/ 2862 h 778"/>
                <a:gd name="T156" fmla="+- 0 6014 6014"/>
                <a:gd name="T157" fmla="*/ T156 w 105"/>
                <a:gd name="T158" fmla="+- 0 2855 2167"/>
                <a:gd name="T159" fmla="*/ 2855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05" h="778">
                  <a:moveTo>
                    <a:pt x="65" y="0"/>
                  </a:moveTo>
                  <a:lnTo>
                    <a:pt x="52" y="1"/>
                  </a:lnTo>
                  <a:lnTo>
                    <a:pt x="39" y="2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11" y="23"/>
                  </a:lnTo>
                  <a:lnTo>
                    <a:pt x="3" y="34"/>
                  </a:lnTo>
                  <a:lnTo>
                    <a:pt x="12" y="32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4" y="23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98" y="14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65" y="0"/>
                  </a:lnTo>
                  <a:close/>
                  <a:moveTo>
                    <a:pt x="98" y="14"/>
                  </a:moveTo>
                  <a:lnTo>
                    <a:pt x="76" y="14"/>
                  </a:lnTo>
                  <a:lnTo>
                    <a:pt x="92" y="14"/>
                  </a:lnTo>
                  <a:lnTo>
                    <a:pt x="101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98" y="14"/>
                  </a:lnTo>
                  <a:close/>
                  <a:moveTo>
                    <a:pt x="0" y="688"/>
                  </a:moveTo>
                  <a:lnTo>
                    <a:pt x="1" y="708"/>
                  </a:lnTo>
                  <a:lnTo>
                    <a:pt x="2" y="723"/>
                  </a:lnTo>
                  <a:lnTo>
                    <a:pt x="3" y="758"/>
                  </a:lnTo>
                  <a:lnTo>
                    <a:pt x="11" y="764"/>
                  </a:lnTo>
                  <a:lnTo>
                    <a:pt x="22" y="771"/>
                  </a:lnTo>
                  <a:lnTo>
                    <a:pt x="35" y="777"/>
                  </a:lnTo>
                  <a:lnTo>
                    <a:pt x="35" y="763"/>
                  </a:lnTo>
                  <a:lnTo>
                    <a:pt x="36" y="747"/>
                  </a:lnTo>
                  <a:lnTo>
                    <a:pt x="37" y="730"/>
                  </a:lnTo>
                  <a:lnTo>
                    <a:pt x="40" y="713"/>
                  </a:lnTo>
                  <a:lnTo>
                    <a:pt x="30" y="708"/>
                  </a:lnTo>
                  <a:lnTo>
                    <a:pt x="19" y="702"/>
                  </a:lnTo>
                  <a:lnTo>
                    <a:pt x="10" y="695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B0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7" name="Picture 807">
              <a:extLst>
                <a:ext uri="{FF2B5EF4-FFF2-40B4-BE49-F238E27FC236}">
                  <a16:creationId xmlns:a16="http://schemas.microsoft.com/office/drawing/2014/main" id="{47279E4C-716C-4BA5-BE0C-D71EF426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" y="2401"/>
              <a:ext cx="12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AutoShape 806">
              <a:extLst>
                <a:ext uri="{FF2B5EF4-FFF2-40B4-BE49-F238E27FC236}">
                  <a16:creationId xmlns:a16="http://schemas.microsoft.com/office/drawing/2014/main" id="{74D5DD3F-C0AC-4948-B738-5B12200C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2104"/>
              <a:ext cx="335" cy="133"/>
            </a:xfrm>
            <a:custGeom>
              <a:avLst/>
              <a:gdLst>
                <a:gd name="T0" fmla="+- 0 6296 6076"/>
                <a:gd name="T1" fmla="*/ T0 w 335"/>
                <a:gd name="T2" fmla="+- 0 2203 2105"/>
                <a:gd name="T3" fmla="*/ 2203 h 133"/>
                <a:gd name="T4" fmla="+- 0 6288 6076"/>
                <a:gd name="T5" fmla="*/ T4 w 335"/>
                <a:gd name="T6" fmla="+- 0 2189 2105"/>
                <a:gd name="T7" fmla="*/ 2189 h 133"/>
                <a:gd name="T8" fmla="+- 0 6278 6076"/>
                <a:gd name="T9" fmla="*/ T8 w 335"/>
                <a:gd name="T10" fmla="+- 0 2176 2105"/>
                <a:gd name="T11" fmla="*/ 2176 h 133"/>
                <a:gd name="T12" fmla="+- 0 6268 6076"/>
                <a:gd name="T13" fmla="*/ T12 w 335"/>
                <a:gd name="T14" fmla="+- 0 2166 2105"/>
                <a:gd name="T15" fmla="*/ 2166 h 133"/>
                <a:gd name="T16" fmla="+- 0 6266 6076"/>
                <a:gd name="T17" fmla="*/ T16 w 335"/>
                <a:gd name="T18" fmla="+- 0 2165 2105"/>
                <a:gd name="T19" fmla="*/ 2165 h 133"/>
                <a:gd name="T20" fmla="+- 0 6253 6076"/>
                <a:gd name="T21" fmla="*/ T20 w 335"/>
                <a:gd name="T22" fmla="+- 0 2155 2105"/>
                <a:gd name="T23" fmla="*/ 2155 h 133"/>
                <a:gd name="T24" fmla="+- 0 6242 6076"/>
                <a:gd name="T25" fmla="*/ T24 w 335"/>
                <a:gd name="T26" fmla="+- 0 2168 2105"/>
                <a:gd name="T27" fmla="*/ 2168 h 133"/>
                <a:gd name="T28" fmla="+- 0 6231 6076"/>
                <a:gd name="T29" fmla="*/ T28 w 335"/>
                <a:gd name="T30" fmla="+- 0 2184 2105"/>
                <a:gd name="T31" fmla="*/ 2184 h 133"/>
                <a:gd name="T32" fmla="+- 0 6221 6076"/>
                <a:gd name="T33" fmla="*/ T32 w 335"/>
                <a:gd name="T34" fmla="+- 0 2203 2105"/>
                <a:gd name="T35" fmla="*/ 2203 h 133"/>
                <a:gd name="T36" fmla="+- 0 6213 6076"/>
                <a:gd name="T37" fmla="*/ T36 w 335"/>
                <a:gd name="T38" fmla="+- 0 2226 2105"/>
                <a:gd name="T39" fmla="*/ 2226 h 133"/>
                <a:gd name="T40" fmla="+- 0 6177 6076"/>
                <a:gd name="T41" fmla="*/ T40 w 335"/>
                <a:gd name="T42" fmla="+- 0 2214 2105"/>
                <a:gd name="T43" fmla="*/ 2214 h 133"/>
                <a:gd name="T44" fmla="+- 0 6142 6076"/>
                <a:gd name="T45" fmla="*/ T44 w 335"/>
                <a:gd name="T46" fmla="+- 0 2198 2105"/>
                <a:gd name="T47" fmla="*/ 2198 h 133"/>
                <a:gd name="T48" fmla="+- 0 6108 6076"/>
                <a:gd name="T49" fmla="*/ T48 w 335"/>
                <a:gd name="T50" fmla="+- 0 2177 2105"/>
                <a:gd name="T51" fmla="*/ 2177 h 133"/>
                <a:gd name="T52" fmla="+- 0 6076 6076"/>
                <a:gd name="T53" fmla="*/ T52 w 335"/>
                <a:gd name="T54" fmla="+- 0 2153 2105"/>
                <a:gd name="T55" fmla="*/ 2153 h 133"/>
                <a:gd name="T56" fmla="+- 0 6106 6076"/>
                <a:gd name="T57" fmla="*/ T56 w 335"/>
                <a:gd name="T58" fmla="+- 0 2178 2105"/>
                <a:gd name="T59" fmla="*/ 2178 h 133"/>
                <a:gd name="T60" fmla="+- 0 6139 6076"/>
                <a:gd name="T61" fmla="*/ T60 w 335"/>
                <a:gd name="T62" fmla="+- 0 2201 2105"/>
                <a:gd name="T63" fmla="*/ 2201 h 133"/>
                <a:gd name="T64" fmla="+- 0 6176 6076"/>
                <a:gd name="T65" fmla="*/ T64 w 335"/>
                <a:gd name="T66" fmla="+- 0 2221 2105"/>
                <a:gd name="T67" fmla="*/ 2221 h 133"/>
                <a:gd name="T68" fmla="+- 0 6215 6076"/>
                <a:gd name="T69" fmla="*/ T68 w 335"/>
                <a:gd name="T70" fmla="+- 0 2237 2105"/>
                <a:gd name="T71" fmla="*/ 2237 h 133"/>
                <a:gd name="T72" fmla="+- 0 6220 6076"/>
                <a:gd name="T73" fmla="*/ T72 w 335"/>
                <a:gd name="T74" fmla="+- 0 2226 2105"/>
                <a:gd name="T75" fmla="*/ 2226 h 133"/>
                <a:gd name="T76" fmla="+- 0 6225 6076"/>
                <a:gd name="T77" fmla="*/ T76 w 335"/>
                <a:gd name="T78" fmla="+- 0 2213 2105"/>
                <a:gd name="T79" fmla="*/ 2213 h 133"/>
                <a:gd name="T80" fmla="+- 0 6234 6076"/>
                <a:gd name="T81" fmla="*/ T80 w 335"/>
                <a:gd name="T82" fmla="+- 0 2193 2105"/>
                <a:gd name="T83" fmla="*/ 2193 h 133"/>
                <a:gd name="T84" fmla="+- 0 6244 6076"/>
                <a:gd name="T85" fmla="*/ T84 w 335"/>
                <a:gd name="T86" fmla="+- 0 2177 2105"/>
                <a:gd name="T87" fmla="*/ 2177 h 133"/>
                <a:gd name="T88" fmla="+- 0 6254 6076"/>
                <a:gd name="T89" fmla="*/ T88 w 335"/>
                <a:gd name="T90" fmla="+- 0 2166 2105"/>
                <a:gd name="T91" fmla="*/ 2166 h 133"/>
                <a:gd name="T92" fmla="+- 0 6267 6076"/>
                <a:gd name="T93" fmla="*/ T92 w 335"/>
                <a:gd name="T94" fmla="+- 0 2172 2105"/>
                <a:gd name="T95" fmla="*/ 2172 h 133"/>
                <a:gd name="T96" fmla="+- 0 6278 6076"/>
                <a:gd name="T97" fmla="*/ T96 w 335"/>
                <a:gd name="T98" fmla="+- 0 2181 2105"/>
                <a:gd name="T99" fmla="*/ 2181 h 133"/>
                <a:gd name="T100" fmla="+- 0 6287 6076"/>
                <a:gd name="T101" fmla="*/ T100 w 335"/>
                <a:gd name="T102" fmla="+- 0 2192 2105"/>
                <a:gd name="T103" fmla="*/ 2192 h 133"/>
                <a:gd name="T104" fmla="+- 0 6296 6076"/>
                <a:gd name="T105" fmla="*/ T104 w 335"/>
                <a:gd name="T106" fmla="+- 0 2203 2105"/>
                <a:gd name="T107" fmla="*/ 2203 h 133"/>
                <a:gd name="T108" fmla="+- 0 6410 6076"/>
                <a:gd name="T109" fmla="*/ T108 w 335"/>
                <a:gd name="T110" fmla="+- 0 2191 2105"/>
                <a:gd name="T111" fmla="*/ 2191 h 133"/>
                <a:gd name="T112" fmla="+- 0 6400 6076"/>
                <a:gd name="T113" fmla="*/ T112 w 335"/>
                <a:gd name="T114" fmla="+- 0 2166 2105"/>
                <a:gd name="T115" fmla="*/ 2166 h 133"/>
                <a:gd name="T116" fmla="+- 0 6389 6076"/>
                <a:gd name="T117" fmla="*/ T116 w 335"/>
                <a:gd name="T118" fmla="+- 0 2141 2105"/>
                <a:gd name="T119" fmla="*/ 2141 h 133"/>
                <a:gd name="T120" fmla="+- 0 6378 6076"/>
                <a:gd name="T121" fmla="*/ T120 w 335"/>
                <a:gd name="T122" fmla="+- 0 2121 2105"/>
                <a:gd name="T123" fmla="*/ 2121 h 133"/>
                <a:gd name="T124" fmla="+- 0 6378 6076"/>
                <a:gd name="T125" fmla="*/ T124 w 335"/>
                <a:gd name="T126" fmla="+- 0 2120 2105"/>
                <a:gd name="T127" fmla="*/ 2120 h 133"/>
                <a:gd name="T128" fmla="+- 0 6365 6076"/>
                <a:gd name="T129" fmla="*/ T128 w 335"/>
                <a:gd name="T130" fmla="+- 0 2105 2105"/>
                <a:gd name="T131" fmla="*/ 2105 h 133"/>
                <a:gd name="T132" fmla="+- 0 6356 6076"/>
                <a:gd name="T133" fmla="*/ T132 w 335"/>
                <a:gd name="T134" fmla="+- 0 2122 2105"/>
                <a:gd name="T135" fmla="*/ 2122 h 133"/>
                <a:gd name="T136" fmla="+- 0 6350 6076"/>
                <a:gd name="T137" fmla="*/ T136 w 335"/>
                <a:gd name="T138" fmla="+- 0 2146 2105"/>
                <a:gd name="T139" fmla="*/ 2146 h 133"/>
                <a:gd name="T140" fmla="+- 0 6344 6076"/>
                <a:gd name="T141" fmla="*/ T140 w 335"/>
                <a:gd name="T142" fmla="+- 0 2175 2105"/>
                <a:gd name="T143" fmla="*/ 2175 h 133"/>
                <a:gd name="T144" fmla="+- 0 6338 6076"/>
                <a:gd name="T145" fmla="*/ T144 w 335"/>
                <a:gd name="T146" fmla="+- 0 2206 2105"/>
                <a:gd name="T147" fmla="*/ 2206 h 133"/>
                <a:gd name="T148" fmla="+- 0 6344 6076"/>
                <a:gd name="T149" fmla="*/ T148 w 335"/>
                <a:gd name="T150" fmla="+- 0 2182 2105"/>
                <a:gd name="T151" fmla="*/ 2182 h 133"/>
                <a:gd name="T152" fmla="+- 0 6349 6076"/>
                <a:gd name="T153" fmla="*/ T152 w 335"/>
                <a:gd name="T154" fmla="+- 0 2159 2105"/>
                <a:gd name="T155" fmla="*/ 2159 h 133"/>
                <a:gd name="T156" fmla="+- 0 6356 6076"/>
                <a:gd name="T157" fmla="*/ T156 w 335"/>
                <a:gd name="T158" fmla="+- 0 2138 2105"/>
                <a:gd name="T159" fmla="*/ 2138 h 133"/>
                <a:gd name="T160" fmla="+- 0 6366 6076"/>
                <a:gd name="T161" fmla="*/ T160 w 335"/>
                <a:gd name="T162" fmla="+- 0 2121 2105"/>
                <a:gd name="T163" fmla="*/ 2121 h 133"/>
                <a:gd name="T164" fmla="+- 0 6379 6076"/>
                <a:gd name="T165" fmla="*/ T164 w 335"/>
                <a:gd name="T166" fmla="+- 0 2133 2105"/>
                <a:gd name="T167" fmla="*/ 2133 h 133"/>
                <a:gd name="T168" fmla="+- 0 6390 6076"/>
                <a:gd name="T169" fmla="*/ T168 w 335"/>
                <a:gd name="T170" fmla="+- 0 2151 2105"/>
                <a:gd name="T171" fmla="*/ 2151 h 133"/>
                <a:gd name="T172" fmla="+- 0 6400 6076"/>
                <a:gd name="T173" fmla="*/ T172 w 335"/>
                <a:gd name="T174" fmla="+- 0 2171 2105"/>
                <a:gd name="T175" fmla="*/ 2171 h 133"/>
                <a:gd name="T176" fmla="+- 0 6410 6076"/>
                <a:gd name="T177" fmla="*/ T176 w 335"/>
                <a:gd name="T178" fmla="+- 0 2191 2105"/>
                <a:gd name="T179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35" h="133">
                  <a:moveTo>
                    <a:pt x="220" y="98"/>
                  </a:moveTo>
                  <a:lnTo>
                    <a:pt x="212" y="84"/>
                  </a:lnTo>
                  <a:lnTo>
                    <a:pt x="202" y="71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77" y="50"/>
                  </a:lnTo>
                  <a:lnTo>
                    <a:pt x="166" y="63"/>
                  </a:lnTo>
                  <a:lnTo>
                    <a:pt x="155" y="79"/>
                  </a:lnTo>
                  <a:lnTo>
                    <a:pt x="145" y="98"/>
                  </a:lnTo>
                  <a:lnTo>
                    <a:pt x="137" y="121"/>
                  </a:lnTo>
                  <a:lnTo>
                    <a:pt x="101" y="109"/>
                  </a:lnTo>
                  <a:lnTo>
                    <a:pt x="66" y="93"/>
                  </a:lnTo>
                  <a:lnTo>
                    <a:pt x="32" y="72"/>
                  </a:lnTo>
                  <a:lnTo>
                    <a:pt x="0" y="48"/>
                  </a:lnTo>
                  <a:lnTo>
                    <a:pt x="30" y="73"/>
                  </a:lnTo>
                  <a:lnTo>
                    <a:pt x="63" y="96"/>
                  </a:lnTo>
                  <a:lnTo>
                    <a:pt x="100" y="116"/>
                  </a:lnTo>
                  <a:lnTo>
                    <a:pt x="139" y="132"/>
                  </a:lnTo>
                  <a:lnTo>
                    <a:pt x="144" y="121"/>
                  </a:lnTo>
                  <a:lnTo>
                    <a:pt x="149" y="108"/>
                  </a:lnTo>
                  <a:lnTo>
                    <a:pt x="158" y="88"/>
                  </a:lnTo>
                  <a:lnTo>
                    <a:pt x="168" y="72"/>
                  </a:lnTo>
                  <a:lnTo>
                    <a:pt x="178" y="61"/>
                  </a:lnTo>
                  <a:lnTo>
                    <a:pt x="191" y="67"/>
                  </a:lnTo>
                  <a:lnTo>
                    <a:pt x="202" y="76"/>
                  </a:lnTo>
                  <a:lnTo>
                    <a:pt x="211" y="87"/>
                  </a:lnTo>
                  <a:lnTo>
                    <a:pt x="220" y="98"/>
                  </a:lnTo>
                  <a:moveTo>
                    <a:pt x="334" y="86"/>
                  </a:moveTo>
                  <a:lnTo>
                    <a:pt x="324" y="61"/>
                  </a:lnTo>
                  <a:lnTo>
                    <a:pt x="313" y="36"/>
                  </a:lnTo>
                  <a:lnTo>
                    <a:pt x="302" y="16"/>
                  </a:lnTo>
                  <a:lnTo>
                    <a:pt x="302" y="15"/>
                  </a:lnTo>
                  <a:lnTo>
                    <a:pt x="289" y="0"/>
                  </a:lnTo>
                  <a:lnTo>
                    <a:pt x="280" y="17"/>
                  </a:lnTo>
                  <a:lnTo>
                    <a:pt x="274" y="41"/>
                  </a:lnTo>
                  <a:lnTo>
                    <a:pt x="268" y="70"/>
                  </a:lnTo>
                  <a:lnTo>
                    <a:pt x="262" y="101"/>
                  </a:lnTo>
                  <a:lnTo>
                    <a:pt x="268" y="77"/>
                  </a:lnTo>
                  <a:lnTo>
                    <a:pt x="273" y="54"/>
                  </a:lnTo>
                  <a:lnTo>
                    <a:pt x="280" y="33"/>
                  </a:lnTo>
                  <a:lnTo>
                    <a:pt x="290" y="16"/>
                  </a:lnTo>
                  <a:lnTo>
                    <a:pt x="303" y="28"/>
                  </a:lnTo>
                  <a:lnTo>
                    <a:pt x="314" y="46"/>
                  </a:lnTo>
                  <a:lnTo>
                    <a:pt x="324" y="66"/>
                  </a:lnTo>
                  <a:lnTo>
                    <a:pt x="334" y="8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9" name="Picture 805">
              <a:extLst>
                <a:ext uri="{FF2B5EF4-FFF2-40B4-BE49-F238E27FC236}">
                  <a16:creationId xmlns:a16="http://schemas.microsoft.com/office/drawing/2014/main" id="{0F74A404-6D2E-48A0-A2F5-FE6276109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" y="2284"/>
              <a:ext cx="10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AutoShape 804">
              <a:extLst>
                <a:ext uri="{FF2B5EF4-FFF2-40B4-BE49-F238E27FC236}">
                  <a16:creationId xmlns:a16="http://schemas.microsoft.com/office/drawing/2014/main" id="{E2E66FE2-3C8D-49FD-97F0-DA7DAD59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" y="2752"/>
              <a:ext cx="65" cy="15"/>
            </a:xfrm>
            <a:custGeom>
              <a:avLst/>
              <a:gdLst>
                <a:gd name="T0" fmla="+- 0 6000 6000"/>
                <a:gd name="T1" fmla="*/ T0 w 65"/>
                <a:gd name="T2" fmla="+- 0 2752 2752"/>
                <a:gd name="T3" fmla="*/ 2752 h 15"/>
                <a:gd name="T4" fmla="+- 0 6001 6000"/>
                <a:gd name="T5" fmla="*/ T4 w 65"/>
                <a:gd name="T6" fmla="+- 0 2762 2752"/>
                <a:gd name="T7" fmla="*/ 2762 h 15"/>
                <a:gd name="T8" fmla="+- 0 6016 6000"/>
                <a:gd name="T9" fmla="*/ T8 w 65"/>
                <a:gd name="T10" fmla="+- 0 2767 2752"/>
                <a:gd name="T11" fmla="*/ 2767 h 15"/>
                <a:gd name="T12" fmla="+- 0 6040 6000"/>
                <a:gd name="T13" fmla="*/ T12 w 65"/>
                <a:gd name="T14" fmla="+- 0 2767 2752"/>
                <a:gd name="T15" fmla="*/ 2767 h 15"/>
                <a:gd name="T16" fmla="+- 0 6053 6000"/>
                <a:gd name="T17" fmla="*/ T16 w 65"/>
                <a:gd name="T18" fmla="+- 0 2764 2752"/>
                <a:gd name="T19" fmla="*/ 2764 h 15"/>
                <a:gd name="T20" fmla="+- 0 6017 6000"/>
                <a:gd name="T21" fmla="*/ T20 w 65"/>
                <a:gd name="T22" fmla="+- 0 2764 2752"/>
                <a:gd name="T23" fmla="*/ 2764 h 15"/>
                <a:gd name="T24" fmla="+- 0 6005 6000"/>
                <a:gd name="T25" fmla="*/ T24 w 65"/>
                <a:gd name="T26" fmla="+- 0 2760 2752"/>
                <a:gd name="T27" fmla="*/ 2760 h 15"/>
                <a:gd name="T28" fmla="+- 0 6000 6000"/>
                <a:gd name="T29" fmla="*/ T28 w 65"/>
                <a:gd name="T30" fmla="+- 0 2752 2752"/>
                <a:gd name="T31" fmla="*/ 2752 h 15"/>
                <a:gd name="T32" fmla="+- 0 6065 6000"/>
                <a:gd name="T33" fmla="*/ T32 w 65"/>
                <a:gd name="T34" fmla="+- 0 2760 2752"/>
                <a:gd name="T35" fmla="*/ 2760 h 15"/>
                <a:gd name="T36" fmla="+- 0 6037 6000"/>
                <a:gd name="T37" fmla="*/ T36 w 65"/>
                <a:gd name="T38" fmla="+- 0 2763 2752"/>
                <a:gd name="T39" fmla="*/ 2763 h 15"/>
                <a:gd name="T40" fmla="+- 0 6017 6000"/>
                <a:gd name="T41" fmla="*/ T40 w 65"/>
                <a:gd name="T42" fmla="+- 0 2764 2752"/>
                <a:gd name="T43" fmla="*/ 2764 h 15"/>
                <a:gd name="T44" fmla="+- 0 6053 6000"/>
                <a:gd name="T45" fmla="*/ T44 w 65"/>
                <a:gd name="T46" fmla="+- 0 2764 2752"/>
                <a:gd name="T47" fmla="*/ 2764 h 15"/>
                <a:gd name="T48" fmla="+- 0 6065 6000"/>
                <a:gd name="T49" fmla="*/ T48 w 65"/>
                <a:gd name="T50" fmla="+- 0 2760 2752"/>
                <a:gd name="T51" fmla="*/ 2760 h 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65" h="15">
                  <a:moveTo>
                    <a:pt x="0" y="0"/>
                  </a:moveTo>
                  <a:lnTo>
                    <a:pt x="1" y="10"/>
                  </a:lnTo>
                  <a:lnTo>
                    <a:pt x="16" y="15"/>
                  </a:lnTo>
                  <a:lnTo>
                    <a:pt x="40" y="15"/>
                  </a:lnTo>
                  <a:lnTo>
                    <a:pt x="53" y="12"/>
                  </a:lnTo>
                  <a:lnTo>
                    <a:pt x="17" y="12"/>
                  </a:lnTo>
                  <a:lnTo>
                    <a:pt x="5" y="8"/>
                  </a:lnTo>
                  <a:lnTo>
                    <a:pt x="0" y="0"/>
                  </a:lnTo>
                  <a:close/>
                  <a:moveTo>
                    <a:pt x="65" y="8"/>
                  </a:moveTo>
                  <a:lnTo>
                    <a:pt x="37" y="11"/>
                  </a:lnTo>
                  <a:lnTo>
                    <a:pt x="17" y="12"/>
                  </a:lnTo>
                  <a:lnTo>
                    <a:pt x="53" y="12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1" name="Picture 803">
              <a:extLst>
                <a:ext uri="{FF2B5EF4-FFF2-40B4-BE49-F238E27FC236}">
                  <a16:creationId xmlns:a16="http://schemas.microsoft.com/office/drawing/2014/main" id="{1D51B8AB-5039-4156-98B5-E55A88A87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" y="2502"/>
              <a:ext cx="2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AutoShape 802">
              <a:extLst>
                <a:ext uri="{FF2B5EF4-FFF2-40B4-BE49-F238E27FC236}">
                  <a16:creationId xmlns:a16="http://schemas.microsoft.com/office/drawing/2014/main" id="{ADFF7809-2382-43EB-98D1-0331460E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" y="2252"/>
              <a:ext cx="329" cy="496"/>
            </a:xfrm>
            <a:custGeom>
              <a:avLst/>
              <a:gdLst>
                <a:gd name="T0" fmla="+- 0 6002 6002"/>
                <a:gd name="T1" fmla="*/ T0 w 329"/>
                <a:gd name="T2" fmla="+- 0 2449 2252"/>
                <a:gd name="T3" fmla="*/ 2449 h 496"/>
                <a:gd name="T4" fmla="+- 0 6020 6002"/>
                <a:gd name="T5" fmla="*/ T4 w 329"/>
                <a:gd name="T6" fmla="+- 0 2493 2252"/>
                <a:gd name="T7" fmla="*/ 2493 h 496"/>
                <a:gd name="T8" fmla="+- 0 6041 6002"/>
                <a:gd name="T9" fmla="*/ T8 w 329"/>
                <a:gd name="T10" fmla="+- 0 2536 2252"/>
                <a:gd name="T11" fmla="*/ 2536 h 496"/>
                <a:gd name="T12" fmla="+- 0 6065 6002"/>
                <a:gd name="T13" fmla="*/ T12 w 329"/>
                <a:gd name="T14" fmla="+- 0 2577 2252"/>
                <a:gd name="T15" fmla="*/ 2577 h 496"/>
                <a:gd name="T16" fmla="+- 0 6096 6002"/>
                <a:gd name="T17" fmla="*/ T16 w 329"/>
                <a:gd name="T18" fmla="+- 0 2616 2252"/>
                <a:gd name="T19" fmla="*/ 2616 h 496"/>
                <a:gd name="T20" fmla="+- 0 6112 6002"/>
                <a:gd name="T21" fmla="*/ T20 w 329"/>
                <a:gd name="T22" fmla="+- 0 2646 2252"/>
                <a:gd name="T23" fmla="*/ 2646 h 496"/>
                <a:gd name="T24" fmla="+- 0 6125 6002"/>
                <a:gd name="T25" fmla="*/ T24 w 329"/>
                <a:gd name="T26" fmla="+- 0 2693 2252"/>
                <a:gd name="T27" fmla="*/ 2693 h 496"/>
                <a:gd name="T28" fmla="+- 0 6144 6002"/>
                <a:gd name="T29" fmla="*/ T28 w 329"/>
                <a:gd name="T30" fmla="+- 0 2735 2252"/>
                <a:gd name="T31" fmla="*/ 2735 h 496"/>
                <a:gd name="T32" fmla="+- 0 6172 6002"/>
                <a:gd name="T33" fmla="*/ T32 w 329"/>
                <a:gd name="T34" fmla="+- 0 2748 2252"/>
                <a:gd name="T35" fmla="*/ 2748 h 496"/>
                <a:gd name="T36" fmla="+- 0 6187 6002"/>
                <a:gd name="T37" fmla="*/ T36 w 329"/>
                <a:gd name="T38" fmla="+- 0 2739 2252"/>
                <a:gd name="T39" fmla="*/ 2739 h 496"/>
                <a:gd name="T40" fmla="+- 0 6171 6002"/>
                <a:gd name="T41" fmla="*/ T40 w 329"/>
                <a:gd name="T42" fmla="+- 0 2739 2252"/>
                <a:gd name="T43" fmla="*/ 2739 h 496"/>
                <a:gd name="T44" fmla="+- 0 6147 6002"/>
                <a:gd name="T45" fmla="*/ T44 w 329"/>
                <a:gd name="T46" fmla="+- 0 2728 2252"/>
                <a:gd name="T47" fmla="*/ 2728 h 496"/>
                <a:gd name="T48" fmla="+- 0 6132 6002"/>
                <a:gd name="T49" fmla="*/ T48 w 329"/>
                <a:gd name="T50" fmla="+- 0 2690 2252"/>
                <a:gd name="T51" fmla="*/ 2690 h 496"/>
                <a:gd name="T52" fmla="+- 0 6117 6002"/>
                <a:gd name="T53" fmla="*/ T52 w 329"/>
                <a:gd name="T54" fmla="+- 0 2643 2252"/>
                <a:gd name="T55" fmla="*/ 2643 h 496"/>
                <a:gd name="T56" fmla="+- 0 6098 6002"/>
                <a:gd name="T57" fmla="*/ T56 w 329"/>
                <a:gd name="T58" fmla="+- 0 2607 2252"/>
                <a:gd name="T59" fmla="*/ 2607 h 496"/>
                <a:gd name="T60" fmla="+- 0 6067 6002"/>
                <a:gd name="T61" fmla="*/ T60 w 329"/>
                <a:gd name="T62" fmla="+- 0 2573 2252"/>
                <a:gd name="T63" fmla="*/ 2573 h 496"/>
                <a:gd name="T64" fmla="+- 0 6043 6002"/>
                <a:gd name="T65" fmla="*/ T64 w 329"/>
                <a:gd name="T66" fmla="+- 0 2535 2252"/>
                <a:gd name="T67" fmla="*/ 2535 h 496"/>
                <a:gd name="T68" fmla="+- 0 6023 6002"/>
                <a:gd name="T69" fmla="*/ T68 w 329"/>
                <a:gd name="T70" fmla="+- 0 2493 2252"/>
                <a:gd name="T71" fmla="*/ 2493 h 496"/>
                <a:gd name="T72" fmla="+- 0 6002 6002"/>
                <a:gd name="T73" fmla="*/ T72 w 329"/>
                <a:gd name="T74" fmla="+- 0 2449 2252"/>
                <a:gd name="T75" fmla="*/ 2449 h 496"/>
                <a:gd name="T76" fmla="+- 0 6135 6002"/>
                <a:gd name="T77" fmla="*/ T76 w 329"/>
                <a:gd name="T78" fmla="+- 0 2252 2252"/>
                <a:gd name="T79" fmla="*/ 2252 h 496"/>
                <a:gd name="T80" fmla="+- 0 6152 6002"/>
                <a:gd name="T81" fmla="*/ T80 w 329"/>
                <a:gd name="T82" fmla="+- 0 2275 2252"/>
                <a:gd name="T83" fmla="*/ 2275 h 496"/>
                <a:gd name="T84" fmla="+- 0 6165 6002"/>
                <a:gd name="T85" fmla="*/ T84 w 329"/>
                <a:gd name="T86" fmla="+- 0 2301 2252"/>
                <a:gd name="T87" fmla="*/ 2301 h 496"/>
                <a:gd name="T88" fmla="+- 0 6178 6002"/>
                <a:gd name="T89" fmla="*/ T88 w 329"/>
                <a:gd name="T90" fmla="+- 0 2332 2252"/>
                <a:gd name="T91" fmla="*/ 2332 h 496"/>
                <a:gd name="T92" fmla="+- 0 6195 6002"/>
                <a:gd name="T93" fmla="*/ T92 w 329"/>
                <a:gd name="T94" fmla="+- 0 2368 2252"/>
                <a:gd name="T95" fmla="*/ 2368 h 496"/>
                <a:gd name="T96" fmla="+- 0 6232 6002"/>
                <a:gd name="T97" fmla="*/ T96 w 329"/>
                <a:gd name="T98" fmla="+- 0 2427 2252"/>
                <a:gd name="T99" fmla="*/ 2427 h 496"/>
                <a:gd name="T100" fmla="+- 0 6281 6002"/>
                <a:gd name="T101" fmla="*/ T100 w 329"/>
                <a:gd name="T102" fmla="+- 0 2490 2252"/>
                <a:gd name="T103" fmla="*/ 2490 h 496"/>
                <a:gd name="T104" fmla="+- 0 6319 6002"/>
                <a:gd name="T105" fmla="*/ T104 w 329"/>
                <a:gd name="T106" fmla="+- 0 2551 2252"/>
                <a:gd name="T107" fmla="*/ 2551 h 496"/>
                <a:gd name="T108" fmla="+- 0 6319 6002"/>
                <a:gd name="T109" fmla="*/ T108 w 329"/>
                <a:gd name="T110" fmla="+- 0 2602 2252"/>
                <a:gd name="T111" fmla="*/ 2602 h 496"/>
                <a:gd name="T112" fmla="+- 0 6306 6002"/>
                <a:gd name="T113" fmla="*/ T112 w 329"/>
                <a:gd name="T114" fmla="+- 0 2627 2252"/>
                <a:gd name="T115" fmla="*/ 2627 h 496"/>
                <a:gd name="T116" fmla="+- 0 6282 6002"/>
                <a:gd name="T117" fmla="*/ T116 w 329"/>
                <a:gd name="T118" fmla="+- 0 2664 2252"/>
                <a:gd name="T119" fmla="*/ 2664 h 496"/>
                <a:gd name="T120" fmla="+- 0 6240 6002"/>
                <a:gd name="T121" fmla="*/ T120 w 329"/>
                <a:gd name="T122" fmla="+- 0 2704 2252"/>
                <a:gd name="T123" fmla="*/ 2704 h 496"/>
                <a:gd name="T124" fmla="+- 0 6171 6002"/>
                <a:gd name="T125" fmla="*/ T124 w 329"/>
                <a:gd name="T126" fmla="+- 0 2739 2252"/>
                <a:gd name="T127" fmla="*/ 2739 h 496"/>
                <a:gd name="T128" fmla="+- 0 6187 6002"/>
                <a:gd name="T129" fmla="*/ T128 w 329"/>
                <a:gd name="T130" fmla="+- 0 2739 2252"/>
                <a:gd name="T131" fmla="*/ 2739 h 496"/>
                <a:gd name="T132" fmla="+- 0 6239 6002"/>
                <a:gd name="T133" fmla="*/ T132 w 329"/>
                <a:gd name="T134" fmla="+- 0 2710 2252"/>
                <a:gd name="T135" fmla="*/ 2710 h 496"/>
                <a:gd name="T136" fmla="+- 0 6284 6002"/>
                <a:gd name="T137" fmla="*/ T136 w 329"/>
                <a:gd name="T138" fmla="+- 0 2666 2252"/>
                <a:gd name="T139" fmla="*/ 2666 h 496"/>
                <a:gd name="T140" fmla="+- 0 6311 6002"/>
                <a:gd name="T141" fmla="*/ T140 w 329"/>
                <a:gd name="T142" fmla="+- 0 2628 2252"/>
                <a:gd name="T143" fmla="*/ 2628 h 496"/>
                <a:gd name="T144" fmla="+- 0 6323 6002"/>
                <a:gd name="T145" fmla="*/ T144 w 329"/>
                <a:gd name="T146" fmla="+- 0 2608 2252"/>
                <a:gd name="T147" fmla="*/ 2608 h 496"/>
                <a:gd name="T148" fmla="+- 0 6330 6002"/>
                <a:gd name="T149" fmla="*/ T148 w 329"/>
                <a:gd name="T150" fmla="+- 0 2555 2252"/>
                <a:gd name="T151" fmla="*/ 2555 h 496"/>
                <a:gd name="T152" fmla="+- 0 6297 6002"/>
                <a:gd name="T153" fmla="*/ T152 w 329"/>
                <a:gd name="T154" fmla="+- 0 2501 2252"/>
                <a:gd name="T155" fmla="*/ 2501 h 496"/>
                <a:gd name="T156" fmla="+- 0 6246 6002"/>
                <a:gd name="T157" fmla="*/ T156 w 329"/>
                <a:gd name="T158" fmla="+- 0 2439 2252"/>
                <a:gd name="T159" fmla="*/ 2439 h 496"/>
                <a:gd name="T160" fmla="+- 0 6201 6002"/>
                <a:gd name="T161" fmla="*/ T160 w 329"/>
                <a:gd name="T162" fmla="+- 0 2365 2252"/>
                <a:gd name="T163" fmla="*/ 2365 h 496"/>
                <a:gd name="T164" fmla="+- 0 6182 6002"/>
                <a:gd name="T165" fmla="*/ T164 w 329"/>
                <a:gd name="T166" fmla="+- 0 2322 2252"/>
                <a:gd name="T167" fmla="*/ 2322 h 496"/>
                <a:gd name="T168" fmla="+- 0 6167 6002"/>
                <a:gd name="T169" fmla="*/ T168 w 329"/>
                <a:gd name="T170" fmla="+- 0 2292 2252"/>
                <a:gd name="T171" fmla="*/ 2292 h 496"/>
                <a:gd name="T172" fmla="+- 0 6152 6002"/>
                <a:gd name="T173" fmla="*/ T172 w 329"/>
                <a:gd name="T174" fmla="+- 0 2269 2252"/>
                <a:gd name="T175" fmla="*/ 2269 h 496"/>
                <a:gd name="T176" fmla="+- 0 6135 6002"/>
                <a:gd name="T177" fmla="*/ T176 w 329"/>
                <a:gd name="T178" fmla="+- 0 2252 2252"/>
                <a:gd name="T179" fmla="*/ 2252 h 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29" h="496">
                  <a:moveTo>
                    <a:pt x="0" y="197"/>
                  </a:moveTo>
                  <a:lnTo>
                    <a:pt x="18" y="241"/>
                  </a:lnTo>
                  <a:lnTo>
                    <a:pt x="39" y="284"/>
                  </a:lnTo>
                  <a:lnTo>
                    <a:pt x="63" y="325"/>
                  </a:lnTo>
                  <a:lnTo>
                    <a:pt x="94" y="364"/>
                  </a:lnTo>
                  <a:lnTo>
                    <a:pt x="110" y="394"/>
                  </a:lnTo>
                  <a:lnTo>
                    <a:pt x="123" y="441"/>
                  </a:lnTo>
                  <a:lnTo>
                    <a:pt x="142" y="483"/>
                  </a:lnTo>
                  <a:lnTo>
                    <a:pt x="170" y="496"/>
                  </a:lnTo>
                  <a:lnTo>
                    <a:pt x="185" y="487"/>
                  </a:lnTo>
                  <a:lnTo>
                    <a:pt x="169" y="487"/>
                  </a:lnTo>
                  <a:lnTo>
                    <a:pt x="145" y="476"/>
                  </a:lnTo>
                  <a:lnTo>
                    <a:pt x="130" y="438"/>
                  </a:lnTo>
                  <a:lnTo>
                    <a:pt x="115" y="391"/>
                  </a:lnTo>
                  <a:lnTo>
                    <a:pt x="96" y="355"/>
                  </a:lnTo>
                  <a:lnTo>
                    <a:pt x="65" y="321"/>
                  </a:lnTo>
                  <a:lnTo>
                    <a:pt x="41" y="283"/>
                  </a:lnTo>
                  <a:lnTo>
                    <a:pt x="21" y="241"/>
                  </a:lnTo>
                  <a:lnTo>
                    <a:pt x="0" y="197"/>
                  </a:lnTo>
                  <a:close/>
                  <a:moveTo>
                    <a:pt x="133" y="0"/>
                  </a:moveTo>
                  <a:lnTo>
                    <a:pt x="150" y="23"/>
                  </a:lnTo>
                  <a:lnTo>
                    <a:pt x="163" y="49"/>
                  </a:lnTo>
                  <a:lnTo>
                    <a:pt x="176" y="80"/>
                  </a:lnTo>
                  <a:lnTo>
                    <a:pt x="193" y="116"/>
                  </a:lnTo>
                  <a:lnTo>
                    <a:pt x="230" y="175"/>
                  </a:lnTo>
                  <a:lnTo>
                    <a:pt x="279" y="238"/>
                  </a:lnTo>
                  <a:lnTo>
                    <a:pt x="317" y="299"/>
                  </a:lnTo>
                  <a:lnTo>
                    <a:pt x="317" y="350"/>
                  </a:lnTo>
                  <a:lnTo>
                    <a:pt x="304" y="375"/>
                  </a:lnTo>
                  <a:lnTo>
                    <a:pt x="280" y="412"/>
                  </a:lnTo>
                  <a:lnTo>
                    <a:pt x="238" y="452"/>
                  </a:lnTo>
                  <a:lnTo>
                    <a:pt x="169" y="487"/>
                  </a:lnTo>
                  <a:lnTo>
                    <a:pt x="185" y="487"/>
                  </a:lnTo>
                  <a:lnTo>
                    <a:pt x="237" y="458"/>
                  </a:lnTo>
                  <a:lnTo>
                    <a:pt x="282" y="414"/>
                  </a:lnTo>
                  <a:lnTo>
                    <a:pt x="309" y="376"/>
                  </a:lnTo>
                  <a:lnTo>
                    <a:pt x="321" y="356"/>
                  </a:lnTo>
                  <a:lnTo>
                    <a:pt x="328" y="303"/>
                  </a:lnTo>
                  <a:lnTo>
                    <a:pt x="295" y="249"/>
                  </a:lnTo>
                  <a:lnTo>
                    <a:pt x="244" y="187"/>
                  </a:lnTo>
                  <a:lnTo>
                    <a:pt x="199" y="113"/>
                  </a:lnTo>
                  <a:lnTo>
                    <a:pt x="180" y="70"/>
                  </a:lnTo>
                  <a:lnTo>
                    <a:pt x="165" y="40"/>
                  </a:lnTo>
                  <a:lnTo>
                    <a:pt x="150" y="1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3" name="AutoShape 801">
              <a:extLst>
                <a:ext uri="{FF2B5EF4-FFF2-40B4-BE49-F238E27FC236}">
                  <a16:creationId xmlns:a16="http://schemas.microsoft.com/office/drawing/2014/main" id="{82BB5BFA-B30E-416C-BE41-ADD9A202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249 6171"/>
                <a:gd name="T1" fmla="*/ T0 w 750"/>
                <a:gd name="T2" fmla="+- 0 2565 2053"/>
                <a:gd name="T3" fmla="*/ 2565 h 786"/>
                <a:gd name="T4" fmla="+- 0 6191 6171"/>
                <a:gd name="T5" fmla="*/ T4 w 750"/>
                <a:gd name="T6" fmla="+- 0 2629 2053"/>
                <a:gd name="T7" fmla="*/ 2629 h 786"/>
                <a:gd name="T8" fmla="+- 0 6206 6171"/>
                <a:gd name="T9" fmla="*/ T8 w 750"/>
                <a:gd name="T10" fmla="+- 0 2719 2053"/>
                <a:gd name="T11" fmla="*/ 2719 h 786"/>
                <a:gd name="T12" fmla="+- 0 6315 6171"/>
                <a:gd name="T13" fmla="*/ T12 w 750"/>
                <a:gd name="T14" fmla="+- 0 2808 2053"/>
                <a:gd name="T15" fmla="*/ 2808 h 786"/>
                <a:gd name="T16" fmla="+- 0 6426 6171"/>
                <a:gd name="T17" fmla="*/ T16 w 750"/>
                <a:gd name="T18" fmla="+- 0 2839 2053"/>
                <a:gd name="T19" fmla="*/ 2839 h 786"/>
                <a:gd name="T20" fmla="+- 0 6453 6171"/>
                <a:gd name="T21" fmla="*/ T20 w 750"/>
                <a:gd name="T22" fmla="+- 0 2830 2053"/>
                <a:gd name="T23" fmla="*/ 2830 h 786"/>
                <a:gd name="T24" fmla="+- 0 6521 6171"/>
                <a:gd name="T25" fmla="*/ T24 w 750"/>
                <a:gd name="T26" fmla="+- 0 2750 2053"/>
                <a:gd name="T27" fmla="*/ 2750 h 786"/>
                <a:gd name="T28" fmla="+- 0 6583 6171"/>
                <a:gd name="T29" fmla="*/ T28 w 750"/>
                <a:gd name="T30" fmla="+- 0 2666 2053"/>
                <a:gd name="T31" fmla="*/ 2666 h 786"/>
                <a:gd name="T32" fmla="+- 0 6367 6171"/>
                <a:gd name="T33" fmla="*/ T32 w 750"/>
                <a:gd name="T34" fmla="+- 0 2637 2053"/>
                <a:gd name="T35" fmla="*/ 2637 h 786"/>
                <a:gd name="T36" fmla="+- 0 6309 6171"/>
                <a:gd name="T37" fmla="*/ T36 w 750"/>
                <a:gd name="T38" fmla="+- 0 2575 2053"/>
                <a:gd name="T39" fmla="*/ 2575 h 786"/>
                <a:gd name="T40" fmla="+- 0 6757 6171"/>
                <a:gd name="T41" fmla="*/ T40 w 750"/>
                <a:gd name="T42" fmla="+- 0 2053 2053"/>
                <a:gd name="T43" fmla="*/ 2053 h 786"/>
                <a:gd name="T44" fmla="+- 0 6692 6171"/>
                <a:gd name="T45" fmla="*/ T44 w 750"/>
                <a:gd name="T46" fmla="+- 0 2099 2053"/>
                <a:gd name="T47" fmla="*/ 2099 h 786"/>
                <a:gd name="T48" fmla="+- 0 6643 6171"/>
                <a:gd name="T49" fmla="*/ T48 w 750"/>
                <a:gd name="T50" fmla="+- 0 2149 2053"/>
                <a:gd name="T51" fmla="*/ 2149 h 786"/>
                <a:gd name="T52" fmla="+- 0 6631 6171"/>
                <a:gd name="T53" fmla="*/ T52 w 750"/>
                <a:gd name="T54" fmla="+- 0 2280 2053"/>
                <a:gd name="T55" fmla="*/ 2280 h 786"/>
                <a:gd name="T56" fmla="+- 0 6633 6171"/>
                <a:gd name="T57" fmla="*/ T56 w 750"/>
                <a:gd name="T58" fmla="+- 0 2413 2053"/>
                <a:gd name="T59" fmla="*/ 2413 h 786"/>
                <a:gd name="T60" fmla="+- 0 6526 6171"/>
                <a:gd name="T61" fmla="*/ T60 w 750"/>
                <a:gd name="T62" fmla="+- 0 2537 2053"/>
                <a:gd name="T63" fmla="*/ 2537 h 786"/>
                <a:gd name="T64" fmla="+- 0 6434 6171"/>
                <a:gd name="T65" fmla="*/ T64 w 750"/>
                <a:gd name="T66" fmla="+- 0 2615 2053"/>
                <a:gd name="T67" fmla="*/ 2615 h 786"/>
                <a:gd name="T68" fmla="+- 0 6583 6171"/>
                <a:gd name="T69" fmla="*/ T68 w 750"/>
                <a:gd name="T70" fmla="+- 0 2666 2053"/>
                <a:gd name="T71" fmla="*/ 2666 h 786"/>
                <a:gd name="T72" fmla="+- 0 6652 6171"/>
                <a:gd name="T73" fmla="*/ T72 w 750"/>
                <a:gd name="T74" fmla="+- 0 2556 2053"/>
                <a:gd name="T75" fmla="*/ 2556 h 786"/>
                <a:gd name="T76" fmla="+- 0 6715 6171"/>
                <a:gd name="T77" fmla="*/ T76 w 750"/>
                <a:gd name="T78" fmla="+- 0 2425 2053"/>
                <a:gd name="T79" fmla="*/ 2425 h 786"/>
                <a:gd name="T80" fmla="+- 0 6755 6171"/>
                <a:gd name="T81" fmla="*/ T80 w 750"/>
                <a:gd name="T82" fmla="+- 0 2358 2053"/>
                <a:gd name="T83" fmla="*/ 2358 h 786"/>
                <a:gd name="T84" fmla="+- 0 6756 6171"/>
                <a:gd name="T85" fmla="*/ T84 w 750"/>
                <a:gd name="T86" fmla="+- 0 2274 2053"/>
                <a:gd name="T87" fmla="*/ 2274 h 786"/>
                <a:gd name="T88" fmla="+- 0 6817 6171"/>
                <a:gd name="T89" fmla="*/ T88 w 750"/>
                <a:gd name="T90" fmla="+- 0 2249 2053"/>
                <a:gd name="T91" fmla="*/ 2249 h 786"/>
                <a:gd name="T92" fmla="+- 0 6892 6171"/>
                <a:gd name="T93" fmla="*/ T92 w 750"/>
                <a:gd name="T94" fmla="+- 0 2237 2053"/>
                <a:gd name="T95" fmla="*/ 2237 h 786"/>
                <a:gd name="T96" fmla="+- 0 6855 6171"/>
                <a:gd name="T97" fmla="*/ T96 w 750"/>
                <a:gd name="T98" fmla="+- 0 2194 2053"/>
                <a:gd name="T99" fmla="*/ 2194 h 786"/>
                <a:gd name="T100" fmla="+- 0 6845 6171"/>
                <a:gd name="T101" fmla="*/ T100 w 750"/>
                <a:gd name="T102" fmla="+- 0 2174 2053"/>
                <a:gd name="T103" fmla="*/ 2174 h 786"/>
                <a:gd name="T104" fmla="+- 0 6832 6171"/>
                <a:gd name="T105" fmla="*/ T104 w 750"/>
                <a:gd name="T106" fmla="+- 0 2150 2053"/>
                <a:gd name="T107" fmla="*/ 2150 h 786"/>
                <a:gd name="T108" fmla="+- 0 6812 6171"/>
                <a:gd name="T109" fmla="*/ T108 w 750"/>
                <a:gd name="T110" fmla="+- 0 2125 2053"/>
                <a:gd name="T111" fmla="*/ 2125 h 786"/>
                <a:gd name="T112" fmla="+- 0 6795 6171"/>
                <a:gd name="T113" fmla="*/ T112 w 750"/>
                <a:gd name="T114" fmla="+- 0 2109 2053"/>
                <a:gd name="T115" fmla="*/ 2109 h 786"/>
                <a:gd name="T116" fmla="+- 0 6854 6171"/>
                <a:gd name="T117" fmla="*/ T116 w 750"/>
                <a:gd name="T118" fmla="+- 0 2103 2053"/>
                <a:gd name="T119" fmla="*/ 2103 h 786"/>
                <a:gd name="T120" fmla="+- 0 6892 6171"/>
                <a:gd name="T121" fmla="*/ T120 w 750"/>
                <a:gd name="T122" fmla="+- 0 2076 2053"/>
                <a:gd name="T123" fmla="*/ 2076 h 786"/>
                <a:gd name="T124" fmla="+- 0 6812 6171"/>
                <a:gd name="T125" fmla="*/ T124 w 750"/>
                <a:gd name="T126" fmla="+- 0 2063 2053"/>
                <a:gd name="T127" fmla="*/ 2063 h 786"/>
                <a:gd name="T128" fmla="+- 0 6757 6171"/>
                <a:gd name="T129" fmla="*/ T128 w 750"/>
                <a:gd name="T130" fmla="+- 0 2053 2053"/>
                <a:gd name="T131" fmla="*/ 2053 h 786"/>
                <a:gd name="T132" fmla="+- 0 6834 6171"/>
                <a:gd name="T133" fmla="*/ T132 w 750"/>
                <a:gd name="T134" fmla="+- 0 2237 2053"/>
                <a:gd name="T135" fmla="*/ 2237 h 786"/>
                <a:gd name="T136" fmla="+- 0 6884 6171"/>
                <a:gd name="T137" fmla="*/ T136 w 750"/>
                <a:gd name="T138" fmla="+- 0 2273 2053"/>
                <a:gd name="T139" fmla="*/ 2273 h 786"/>
                <a:gd name="T140" fmla="+- 0 6920 6171"/>
                <a:gd name="T141" fmla="*/ T140 w 750"/>
                <a:gd name="T142" fmla="+- 0 2267 2053"/>
                <a:gd name="T143" fmla="*/ 2267 h 786"/>
                <a:gd name="T144" fmla="+- 0 6892 6171"/>
                <a:gd name="T145" fmla="*/ T144 w 750"/>
                <a:gd name="T146" fmla="+- 0 2237 2053"/>
                <a:gd name="T147" fmla="*/ 2237 h 786"/>
                <a:gd name="T148" fmla="+- 0 6783 6171"/>
                <a:gd name="T149" fmla="*/ T148 w 750"/>
                <a:gd name="T150" fmla="+- 0 2103 2053"/>
                <a:gd name="T151" fmla="*/ 2103 h 786"/>
                <a:gd name="T152" fmla="+- 0 6850 6171"/>
                <a:gd name="T153" fmla="*/ T152 w 750"/>
                <a:gd name="T154" fmla="+- 0 2104 2053"/>
                <a:gd name="T155" fmla="*/ 2104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78" y="512"/>
                  </a:lnTo>
                  <a:lnTo>
                    <a:pt x="47" y="539"/>
                  </a:lnTo>
                  <a:lnTo>
                    <a:pt x="20" y="576"/>
                  </a:lnTo>
                  <a:lnTo>
                    <a:pt x="0" y="622"/>
                  </a:lnTo>
                  <a:lnTo>
                    <a:pt x="35" y="666"/>
                  </a:lnTo>
                  <a:lnTo>
                    <a:pt x="79" y="713"/>
                  </a:lnTo>
                  <a:lnTo>
                    <a:pt x="144" y="755"/>
                  </a:lnTo>
                  <a:lnTo>
                    <a:pt x="241" y="784"/>
                  </a:lnTo>
                  <a:lnTo>
                    <a:pt x="255" y="786"/>
                  </a:lnTo>
                  <a:lnTo>
                    <a:pt x="270" y="785"/>
                  </a:lnTo>
                  <a:lnTo>
                    <a:pt x="282" y="777"/>
                  </a:lnTo>
                  <a:lnTo>
                    <a:pt x="292" y="763"/>
                  </a:lnTo>
                  <a:lnTo>
                    <a:pt x="350" y="697"/>
                  </a:lnTo>
                  <a:lnTo>
                    <a:pt x="400" y="632"/>
                  </a:lnTo>
                  <a:lnTo>
                    <a:pt x="412" y="613"/>
                  </a:lnTo>
                  <a:lnTo>
                    <a:pt x="220" y="613"/>
                  </a:lnTo>
                  <a:lnTo>
                    <a:pt x="196" y="584"/>
                  </a:lnTo>
                  <a:lnTo>
                    <a:pt x="167" y="552"/>
                  </a:lnTo>
                  <a:lnTo>
                    <a:pt x="138" y="522"/>
                  </a:lnTo>
                  <a:lnTo>
                    <a:pt x="111" y="498"/>
                  </a:lnTo>
                  <a:close/>
                  <a:moveTo>
                    <a:pt x="586" y="0"/>
                  </a:moveTo>
                  <a:lnTo>
                    <a:pt x="559" y="19"/>
                  </a:lnTo>
                  <a:lnTo>
                    <a:pt x="521" y="46"/>
                  </a:lnTo>
                  <a:lnTo>
                    <a:pt x="487" y="74"/>
                  </a:lnTo>
                  <a:lnTo>
                    <a:pt x="472" y="96"/>
                  </a:lnTo>
                  <a:lnTo>
                    <a:pt x="467" y="163"/>
                  </a:lnTo>
                  <a:lnTo>
                    <a:pt x="460" y="227"/>
                  </a:lnTo>
                  <a:lnTo>
                    <a:pt x="458" y="291"/>
                  </a:lnTo>
                  <a:lnTo>
                    <a:pt x="462" y="360"/>
                  </a:lnTo>
                  <a:lnTo>
                    <a:pt x="406" y="434"/>
                  </a:lnTo>
                  <a:lnTo>
                    <a:pt x="355" y="484"/>
                  </a:lnTo>
                  <a:lnTo>
                    <a:pt x="308" y="523"/>
                  </a:lnTo>
                  <a:lnTo>
                    <a:pt x="263" y="562"/>
                  </a:lnTo>
                  <a:lnTo>
                    <a:pt x="220" y="613"/>
                  </a:lnTo>
                  <a:lnTo>
                    <a:pt x="412" y="613"/>
                  </a:lnTo>
                  <a:lnTo>
                    <a:pt x="443" y="568"/>
                  </a:lnTo>
                  <a:lnTo>
                    <a:pt x="481" y="503"/>
                  </a:lnTo>
                  <a:lnTo>
                    <a:pt x="515" y="438"/>
                  </a:lnTo>
                  <a:lnTo>
                    <a:pt x="544" y="372"/>
                  </a:lnTo>
                  <a:lnTo>
                    <a:pt x="567" y="340"/>
                  </a:lnTo>
                  <a:lnTo>
                    <a:pt x="584" y="305"/>
                  </a:lnTo>
                  <a:lnTo>
                    <a:pt x="590" y="266"/>
                  </a:lnTo>
                  <a:lnTo>
                    <a:pt x="585" y="221"/>
                  </a:lnTo>
                  <a:lnTo>
                    <a:pt x="626" y="205"/>
                  </a:lnTo>
                  <a:lnTo>
                    <a:pt x="646" y="196"/>
                  </a:lnTo>
                  <a:lnTo>
                    <a:pt x="663" y="184"/>
                  </a:lnTo>
                  <a:lnTo>
                    <a:pt x="721" y="184"/>
                  </a:lnTo>
                  <a:lnTo>
                    <a:pt x="702" y="162"/>
                  </a:lnTo>
                  <a:lnTo>
                    <a:pt x="684" y="141"/>
                  </a:lnTo>
                  <a:lnTo>
                    <a:pt x="670" y="132"/>
                  </a:lnTo>
                  <a:lnTo>
                    <a:pt x="674" y="121"/>
                  </a:lnTo>
                  <a:lnTo>
                    <a:pt x="671" y="110"/>
                  </a:lnTo>
                  <a:lnTo>
                    <a:pt x="661" y="97"/>
                  </a:lnTo>
                  <a:lnTo>
                    <a:pt x="644" y="82"/>
                  </a:lnTo>
                  <a:lnTo>
                    <a:pt x="641" y="72"/>
                  </a:lnTo>
                  <a:lnTo>
                    <a:pt x="634" y="64"/>
                  </a:lnTo>
                  <a:lnTo>
                    <a:pt x="624" y="56"/>
                  </a:lnTo>
                  <a:lnTo>
                    <a:pt x="612" y="50"/>
                  </a:lnTo>
                  <a:lnTo>
                    <a:pt x="683" y="50"/>
                  </a:lnTo>
                  <a:lnTo>
                    <a:pt x="712" y="43"/>
                  </a:lnTo>
                  <a:lnTo>
                    <a:pt x="721" y="23"/>
                  </a:lnTo>
                  <a:lnTo>
                    <a:pt x="678" y="19"/>
                  </a:lnTo>
                  <a:lnTo>
                    <a:pt x="641" y="10"/>
                  </a:lnTo>
                  <a:lnTo>
                    <a:pt x="610" y="1"/>
                  </a:lnTo>
                  <a:lnTo>
                    <a:pt x="586" y="0"/>
                  </a:lnTo>
                  <a:close/>
                  <a:moveTo>
                    <a:pt x="721" y="184"/>
                  </a:moveTo>
                  <a:lnTo>
                    <a:pt x="663" y="184"/>
                  </a:lnTo>
                  <a:lnTo>
                    <a:pt x="688" y="205"/>
                  </a:lnTo>
                  <a:lnTo>
                    <a:pt x="713" y="220"/>
                  </a:lnTo>
                  <a:lnTo>
                    <a:pt x="735" y="225"/>
                  </a:lnTo>
                  <a:lnTo>
                    <a:pt x="749" y="214"/>
                  </a:lnTo>
                  <a:lnTo>
                    <a:pt x="724" y="189"/>
                  </a:lnTo>
                  <a:lnTo>
                    <a:pt x="721" y="184"/>
                  </a:lnTo>
                  <a:close/>
                  <a:moveTo>
                    <a:pt x="683" y="50"/>
                  </a:moveTo>
                  <a:lnTo>
                    <a:pt x="612" y="50"/>
                  </a:lnTo>
                  <a:lnTo>
                    <a:pt x="640" y="52"/>
                  </a:lnTo>
                  <a:lnTo>
                    <a:pt x="679" y="51"/>
                  </a:lnTo>
                  <a:lnTo>
                    <a:pt x="683" y="5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4" name="Freeform 800">
              <a:extLst>
                <a:ext uri="{FF2B5EF4-FFF2-40B4-BE49-F238E27FC236}">
                  <a16:creationId xmlns:a16="http://schemas.microsoft.com/office/drawing/2014/main" id="{0B34E0DE-78F5-4E77-B4B1-22F7E7C1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309 6171"/>
                <a:gd name="T1" fmla="*/ T0 w 750"/>
                <a:gd name="T2" fmla="+- 0 2575 2053"/>
                <a:gd name="T3" fmla="*/ 2575 h 786"/>
                <a:gd name="T4" fmla="+- 0 6367 6171"/>
                <a:gd name="T5" fmla="*/ T4 w 750"/>
                <a:gd name="T6" fmla="+- 0 2637 2053"/>
                <a:gd name="T7" fmla="*/ 2637 h 786"/>
                <a:gd name="T8" fmla="+- 0 6434 6171"/>
                <a:gd name="T9" fmla="*/ T8 w 750"/>
                <a:gd name="T10" fmla="+- 0 2615 2053"/>
                <a:gd name="T11" fmla="*/ 2615 h 786"/>
                <a:gd name="T12" fmla="+- 0 6526 6171"/>
                <a:gd name="T13" fmla="*/ T12 w 750"/>
                <a:gd name="T14" fmla="+- 0 2537 2053"/>
                <a:gd name="T15" fmla="*/ 2537 h 786"/>
                <a:gd name="T16" fmla="+- 0 6633 6171"/>
                <a:gd name="T17" fmla="*/ T16 w 750"/>
                <a:gd name="T18" fmla="+- 0 2413 2053"/>
                <a:gd name="T19" fmla="*/ 2413 h 786"/>
                <a:gd name="T20" fmla="+- 0 6631 6171"/>
                <a:gd name="T21" fmla="*/ T20 w 750"/>
                <a:gd name="T22" fmla="+- 0 2280 2053"/>
                <a:gd name="T23" fmla="*/ 2280 h 786"/>
                <a:gd name="T24" fmla="+- 0 6643 6171"/>
                <a:gd name="T25" fmla="*/ T24 w 750"/>
                <a:gd name="T26" fmla="+- 0 2149 2053"/>
                <a:gd name="T27" fmla="*/ 2149 h 786"/>
                <a:gd name="T28" fmla="+- 0 6692 6171"/>
                <a:gd name="T29" fmla="*/ T28 w 750"/>
                <a:gd name="T30" fmla="+- 0 2099 2053"/>
                <a:gd name="T31" fmla="*/ 2099 h 786"/>
                <a:gd name="T32" fmla="+- 0 6757 6171"/>
                <a:gd name="T33" fmla="*/ T32 w 750"/>
                <a:gd name="T34" fmla="+- 0 2053 2053"/>
                <a:gd name="T35" fmla="*/ 2053 h 786"/>
                <a:gd name="T36" fmla="+- 0 6812 6171"/>
                <a:gd name="T37" fmla="*/ T36 w 750"/>
                <a:gd name="T38" fmla="+- 0 2063 2053"/>
                <a:gd name="T39" fmla="*/ 2063 h 786"/>
                <a:gd name="T40" fmla="+- 0 6892 6171"/>
                <a:gd name="T41" fmla="*/ T40 w 750"/>
                <a:gd name="T42" fmla="+- 0 2076 2053"/>
                <a:gd name="T43" fmla="*/ 2076 h 786"/>
                <a:gd name="T44" fmla="+- 0 6850 6171"/>
                <a:gd name="T45" fmla="*/ T44 w 750"/>
                <a:gd name="T46" fmla="+- 0 2104 2053"/>
                <a:gd name="T47" fmla="*/ 2104 h 786"/>
                <a:gd name="T48" fmla="+- 0 6783 6171"/>
                <a:gd name="T49" fmla="*/ T48 w 750"/>
                <a:gd name="T50" fmla="+- 0 2103 2053"/>
                <a:gd name="T51" fmla="*/ 2103 h 786"/>
                <a:gd name="T52" fmla="+- 0 6805 6171"/>
                <a:gd name="T53" fmla="*/ T52 w 750"/>
                <a:gd name="T54" fmla="+- 0 2117 2053"/>
                <a:gd name="T55" fmla="*/ 2117 h 786"/>
                <a:gd name="T56" fmla="+- 0 6815 6171"/>
                <a:gd name="T57" fmla="*/ T56 w 750"/>
                <a:gd name="T58" fmla="+- 0 2135 2053"/>
                <a:gd name="T59" fmla="*/ 2135 h 786"/>
                <a:gd name="T60" fmla="+- 0 6842 6171"/>
                <a:gd name="T61" fmla="*/ T60 w 750"/>
                <a:gd name="T62" fmla="+- 0 2163 2053"/>
                <a:gd name="T63" fmla="*/ 2163 h 786"/>
                <a:gd name="T64" fmla="+- 0 6841 6171"/>
                <a:gd name="T65" fmla="*/ T64 w 750"/>
                <a:gd name="T66" fmla="+- 0 2185 2053"/>
                <a:gd name="T67" fmla="*/ 2185 h 786"/>
                <a:gd name="T68" fmla="+- 0 6873 6171"/>
                <a:gd name="T69" fmla="*/ T68 w 750"/>
                <a:gd name="T70" fmla="+- 0 2215 2053"/>
                <a:gd name="T71" fmla="*/ 2215 h 786"/>
                <a:gd name="T72" fmla="+- 0 6920 6171"/>
                <a:gd name="T73" fmla="*/ T72 w 750"/>
                <a:gd name="T74" fmla="+- 0 2267 2053"/>
                <a:gd name="T75" fmla="*/ 2267 h 786"/>
                <a:gd name="T76" fmla="+- 0 6884 6171"/>
                <a:gd name="T77" fmla="*/ T76 w 750"/>
                <a:gd name="T78" fmla="+- 0 2273 2053"/>
                <a:gd name="T79" fmla="*/ 2273 h 786"/>
                <a:gd name="T80" fmla="+- 0 6834 6171"/>
                <a:gd name="T81" fmla="*/ T80 w 750"/>
                <a:gd name="T82" fmla="+- 0 2237 2053"/>
                <a:gd name="T83" fmla="*/ 2237 h 786"/>
                <a:gd name="T84" fmla="+- 0 6797 6171"/>
                <a:gd name="T85" fmla="*/ T84 w 750"/>
                <a:gd name="T86" fmla="+- 0 2258 2053"/>
                <a:gd name="T87" fmla="*/ 2258 h 786"/>
                <a:gd name="T88" fmla="+- 0 6756 6171"/>
                <a:gd name="T89" fmla="*/ T88 w 750"/>
                <a:gd name="T90" fmla="+- 0 2274 2053"/>
                <a:gd name="T91" fmla="*/ 2274 h 786"/>
                <a:gd name="T92" fmla="+- 0 6755 6171"/>
                <a:gd name="T93" fmla="*/ T92 w 750"/>
                <a:gd name="T94" fmla="+- 0 2358 2053"/>
                <a:gd name="T95" fmla="*/ 2358 h 786"/>
                <a:gd name="T96" fmla="+- 0 6715 6171"/>
                <a:gd name="T97" fmla="*/ T96 w 750"/>
                <a:gd name="T98" fmla="+- 0 2425 2053"/>
                <a:gd name="T99" fmla="*/ 2425 h 786"/>
                <a:gd name="T100" fmla="+- 0 6652 6171"/>
                <a:gd name="T101" fmla="*/ T100 w 750"/>
                <a:gd name="T102" fmla="+- 0 2556 2053"/>
                <a:gd name="T103" fmla="*/ 2556 h 786"/>
                <a:gd name="T104" fmla="+- 0 6571 6171"/>
                <a:gd name="T105" fmla="*/ T104 w 750"/>
                <a:gd name="T106" fmla="+- 0 2685 2053"/>
                <a:gd name="T107" fmla="*/ 2685 h 786"/>
                <a:gd name="T108" fmla="+- 0 6463 6171"/>
                <a:gd name="T109" fmla="*/ T108 w 750"/>
                <a:gd name="T110" fmla="+- 0 2816 2053"/>
                <a:gd name="T111" fmla="*/ 2816 h 786"/>
                <a:gd name="T112" fmla="+- 0 6441 6171"/>
                <a:gd name="T113" fmla="*/ T112 w 750"/>
                <a:gd name="T114" fmla="+- 0 2838 2053"/>
                <a:gd name="T115" fmla="*/ 2838 h 786"/>
                <a:gd name="T116" fmla="+- 0 6412 6171"/>
                <a:gd name="T117" fmla="*/ T116 w 750"/>
                <a:gd name="T118" fmla="+- 0 2837 2053"/>
                <a:gd name="T119" fmla="*/ 2837 h 786"/>
                <a:gd name="T120" fmla="+- 0 6250 6171"/>
                <a:gd name="T121" fmla="*/ T120 w 750"/>
                <a:gd name="T122" fmla="+- 0 2766 2053"/>
                <a:gd name="T123" fmla="*/ 2766 h 786"/>
                <a:gd name="T124" fmla="+- 0 6171 6171"/>
                <a:gd name="T125" fmla="*/ T124 w 750"/>
                <a:gd name="T126" fmla="+- 0 2675 2053"/>
                <a:gd name="T127" fmla="*/ 2675 h 786"/>
                <a:gd name="T128" fmla="+- 0 6218 6171"/>
                <a:gd name="T129" fmla="*/ T128 w 750"/>
                <a:gd name="T130" fmla="+- 0 2592 2053"/>
                <a:gd name="T131" fmla="*/ 2592 h 786"/>
                <a:gd name="T132" fmla="+- 0 6282 6171"/>
                <a:gd name="T133" fmla="*/ T132 w 750"/>
                <a:gd name="T134" fmla="+- 0 2551 2053"/>
                <a:gd name="T135" fmla="*/ 2551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138" y="522"/>
                  </a:lnTo>
                  <a:lnTo>
                    <a:pt x="167" y="552"/>
                  </a:lnTo>
                  <a:lnTo>
                    <a:pt x="196" y="584"/>
                  </a:lnTo>
                  <a:lnTo>
                    <a:pt x="220" y="613"/>
                  </a:lnTo>
                  <a:lnTo>
                    <a:pt x="263" y="562"/>
                  </a:lnTo>
                  <a:lnTo>
                    <a:pt x="308" y="523"/>
                  </a:lnTo>
                  <a:lnTo>
                    <a:pt x="355" y="484"/>
                  </a:lnTo>
                  <a:lnTo>
                    <a:pt x="406" y="434"/>
                  </a:lnTo>
                  <a:lnTo>
                    <a:pt x="462" y="360"/>
                  </a:lnTo>
                  <a:lnTo>
                    <a:pt x="458" y="291"/>
                  </a:lnTo>
                  <a:lnTo>
                    <a:pt x="460" y="227"/>
                  </a:lnTo>
                  <a:lnTo>
                    <a:pt x="467" y="163"/>
                  </a:lnTo>
                  <a:lnTo>
                    <a:pt x="472" y="96"/>
                  </a:lnTo>
                  <a:lnTo>
                    <a:pt x="487" y="74"/>
                  </a:lnTo>
                  <a:lnTo>
                    <a:pt x="521" y="46"/>
                  </a:lnTo>
                  <a:lnTo>
                    <a:pt x="559" y="19"/>
                  </a:lnTo>
                  <a:lnTo>
                    <a:pt x="586" y="0"/>
                  </a:lnTo>
                  <a:lnTo>
                    <a:pt x="610" y="1"/>
                  </a:lnTo>
                  <a:lnTo>
                    <a:pt x="641" y="10"/>
                  </a:lnTo>
                  <a:lnTo>
                    <a:pt x="678" y="19"/>
                  </a:lnTo>
                  <a:lnTo>
                    <a:pt x="721" y="23"/>
                  </a:lnTo>
                  <a:lnTo>
                    <a:pt x="712" y="43"/>
                  </a:lnTo>
                  <a:lnTo>
                    <a:pt x="679" y="51"/>
                  </a:lnTo>
                  <a:lnTo>
                    <a:pt x="640" y="52"/>
                  </a:lnTo>
                  <a:lnTo>
                    <a:pt x="612" y="50"/>
                  </a:lnTo>
                  <a:lnTo>
                    <a:pt x="624" y="56"/>
                  </a:lnTo>
                  <a:lnTo>
                    <a:pt x="634" y="64"/>
                  </a:lnTo>
                  <a:lnTo>
                    <a:pt x="641" y="72"/>
                  </a:lnTo>
                  <a:lnTo>
                    <a:pt x="644" y="82"/>
                  </a:lnTo>
                  <a:lnTo>
                    <a:pt x="661" y="97"/>
                  </a:lnTo>
                  <a:lnTo>
                    <a:pt x="671" y="110"/>
                  </a:lnTo>
                  <a:lnTo>
                    <a:pt x="674" y="121"/>
                  </a:lnTo>
                  <a:lnTo>
                    <a:pt x="670" y="132"/>
                  </a:lnTo>
                  <a:lnTo>
                    <a:pt x="684" y="141"/>
                  </a:lnTo>
                  <a:lnTo>
                    <a:pt x="702" y="162"/>
                  </a:lnTo>
                  <a:lnTo>
                    <a:pt x="724" y="189"/>
                  </a:lnTo>
                  <a:lnTo>
                    <a:pt x="749" y="214"/>
                  </a:lnTo>
                  <a:lnTo>
                    <a:pt x="735" y="225"/>
                  </a:lnTo>
                  <a:lnTo>
                    <a:pt x="713" y="220"/>
                  </a:lnTo>
                  <a:lnTo>
                    <a:pt x="688" y="205"/>
                  </a:lnTo>
                  <a:lnTo>
                    <a:pt x="663" y="184"/>
                  </a:lnTo>
                  <a:lnTo>
                    <a:pt x="646" y="196"/>
                  </a:lnTo>
                  <a:lnTo>
                    <a:pt x="626" y="205"/>
                  </a:lnTo>
                  <a:lnTo>
                    <a:pt x="605" y="213"/>
                  </a:lnTo>
                  <a:lnTo>
                    <a:pt x="585" y="221"/>
                  </a:lnTo>
                  <a:lnTo>
                    <a:pt x="590" y="266"/>
                  </a:lnTo>
                  <a:lnTo>
                    <a:pt x="584" y="305"/>
                  </a:lnTo>
                  <a:lnTo>
                    <a:pt x="567" y="340"/>
                  </a:lnTo>
                  <a:lnTo>
                    <a:pt x="544" y="372"/>
                  </a:lnTo>
                  <a:lnTo>
                    <a:pt x="515" y="438"/>
                  </a:lnTo>
                  <a:lnTo>
                    <a:pt x="481" y="503"/>
                  </a:lnTo>
                  <a:lnTo>
                    <a:pt x="443" y="568"/>
                  </a:lnTo>
                  <a:lnTo>
                    <a:pt x="400" y="632"/>
                  </a:lnTo>
                  <a:lnTo>
                    <a:pt x="350" y="697"/>
                  </a:lnTo>
                  <a:lnTo>
                    <a:pt x="292" y="763"/>
                  </a:lnTo>
                  <a:lnTo>
                    <a:pt x="282" y="777"/>
                  </a:lnTo>
                  <a:lnTo>
                    <a:pt x="270" y="785"/>
                  </a:lnTo>
                  <a:lnTo>
                    <a:pt x="255" y="786"/>
                  </a:lnTo>
                  <a:lnTo>
                    <a:pt x="241" y="784"/>
                  </a:lnTo>
                  <a:lnTo>
                    <a:pt x="144" y="755"/>
                  </a:lnTo>
                  <a:lnTo>
                    <a:pt x="79" y="713"/>
                  </a:lnTo>
                  <a:lnTo>
                    <a:pt x="35" y="666"/>
                  </a:lnTo>
                  <a:lnTo>
                    <a:pt x="0" y="622"/>
                  </a:lnTo>
                  <a:lnTo>
                    <a:pt x="20" y="576"/>
                  </a:lnTo>
                  <a:lnTo>
                    <a:pt x="47" y="539"/>
                  </a:lnTo>
                  <a:lnTo>
                    <a:pt x="78" y="512"/>
                  </a:lnTo>
                  <a:lnTo>
                    <a:pt x="111" y="498"/>
                  </a:lnTo>
                  <a:close/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5" name="AutoShape 799">
              <a:extLst>
                <a:ext uri="{FF2B5EF4-FFF2-40B4-BE49-F238E27FC236}">
                  <a16:creationId xmlns:a16="http://schemas.microsoft.com/office/drawing/2014/main" id="{C3E08B25-0CA5-46AB-8CAC-3FE57729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2091"/>
              <a:ext cx="445" cy="614"/>
            </a:xfrm>
            <a:custGeom>
              <a:avLst/>
              <a:gdLst>
                <a:gd name="T0" fmla="+- 0 6281 6267"/>
                <a:gd name="T1" fmla="*/ T0 w 445"/>
                <a:gd name="T2" fmla="+- 0 2556 2091"/>
                <a:gd name="T3" fmla="*/ 2556 h 614"/>
                <a:gd name="T4" fmla="+- 0 6275 6267"/>
                <a:gd name="T5" fmla="*/ T4 w 445"/>
                <a:gd name="T6" fmla="+- 0 2558 2091"/>
                <a:gd name="T7" fmla="*/ 2558 h 614"/>
                <a:gd name="T8" fmla="+- 0 6272 6267"/>
                <a:gd name="T9" fmla="*/ T8 w 445"/>
                <a:gd name="T10" fmla="+- 0 2559 2091"/>
                <a:gd name="T11" fmla="*/ 2559 h 614"/>
                <a:gd name="T12" fmla="+- 0 6267 6267"/>
                <a:gd name="T13" fmla="*/ T12 w 445"/>
                <a:gd name="T14" fmla="+- 0 2562 2091"/>
                <a:gd name="T15" fmla="*/ 2562 h 614"/>
                <a:gd name="T16" fmla="+- 0 6281 6267"/>
                <a:gd name="T17" fmla="*/ T16 w 445"/>
                <a:gd name="T18" fmla="+- 0 2575 2091"/>
                <a:gd name="T19" fmla="*/ 2575 h 614"/>
                <a:gd name="T20" fmla="+- 0 6297 6267"/>
                <a:gd name="T21" fmla="*/ T20 w 445"/>
                <a:gd name="T22" fmla="+- 0 2591 2091"/>
                <a:gd name="T23" fmla="*/ 2591 h 614"/>
                <a:gd name="T24" fmla="+- 0 6316 6267"/>
                <a:gd name="T25" fmla="*/ T24 w 445"/>
                <a:gd name="T26" fmla="+- 0 2610 2091"/>
                <a:gd name="T27" fmla="*/ 2610 h 614"/>
                <a:gd name="T28" fmla="+- 0 6337 6267"/>
                <a:gd name="T29" fmla="*/ T28 w 445"/>
                <a:gd name="T30" fmla="+- 0 2633 2091"/>
                <a:gd name="T31" fmla="*/ 2633 h 614"/>
                <a:gd name="T32" fmla="+- 0 6356 6267"/>
                <a:gd name="T33" fmla="*/ T32 w 445"/>
                <a:gd name="T34" fmla="+- 0 2658 2091"/>
                <a:gd name="T35" fmla="*/ 2658 h 614"/>
                <a:gd name="T36" fmla="+- 0 6368 6267"/>
                <a:gd name="T37" fmla="*/ T36 w 445"/>
                <a:gd name="T38" fmla="+- 0 2680 2091"/>
                <a:gd name="T39" fmla="*/ 2680 h 614"/>
                <a:gd name="T40" fmla="+- 0 6376 6267"/>
                <a:gd name="T41" fmla="*/ T40 w 445"/>
                <a:gd name="T42" fmla="+- 0 2696 2091"/>
                <a:gd name="T43" fmla="*/ 2696 h 614"/>
                <a:gd name="T44" fmla="+- 0 6382 6267"/>
                <a:gd name="T45" fmla="*/ T44 w 445"/>
                <a:gd name="T46" fmla="+- 0 2704 2091"/>
                <a:gd name="T47" fmla="*/ 2704 h 614"/>
                <a:gd name="T48" fmla="+- 0 6390 6267"/>
                <a:gd name="T49" fmla="*/ T48 w 445"/>
                <a:gd name="T50" fmla="+- 0 2698 2091"/>
                <a:gd name="T51" fmla="*/ 2698 h 614"/>
                <a:gd name="T52" fmla="+- 0 6405 6267"/>
                <a:gd name="T53" fmla="*/ T52 w 445"/>
                <a:gd name="T54" fmla="+- 0 2676 2091"/>
                <a:gd name="T55" fmla="*/ 2676 h 614"/>
                <a:gd name="T56" fmla="+- 0 6406 6267"/>
                <a:gd name="T57" fmla="*/ T56 w 445"/>
                <a:gd name="T58" fmla="+- 0 2675 2091"/>
                <a:gd name="T59" fmla="*/ 2675 h 614"/>
                <a:gd name="T60" fmla="+- 0 6392 6267"/>
                <a:gd name="T61" fmla="*/ T60 w 445"/>
                <a:gd name="T62" fmla="+- 0 2675 2091"/>
                <a:gd name="T63" fmla="*/ 2675 h 614"/>
                <a:gd name="T64" fmla="+- 0 6367 6267"/>
                <a:gd name="T65" fmla="*/ T64 w 445"/>
                <a:gd name="T66" fmla="+- 0 2644 2091"/>
                <a:gd name="T67" fmla="*/ 2644 h 614"/>
                <a:gd name="T68" fmla="+- 0 6338 6267"/>
                <a:gd name="T69" fmla="*/ T68 w 445"/>
                <a:gd name="T70" fmla="+- 0 2612 2091"/>
                <a:gd name="T71" fmla="*/ 2612 h 614"/>
                <a:gd name="T72" fmla="+- 0 6308 6267"/>
                <a:gd name="T73" fmla="*/ T72 w 445"/>
                <a:gd name="T74" fmla="+- 0 2581 2091"/>
                <a:gd name="T75" fmla="*/ 2581 h 614"/>
                <a:gd name="T76" fmla="+- 0 6281 6267"/>
                <a:gd name="T77" fmla="*/ T76 w 445"/>
                <a:gd name="T78" fmla="+- 0 2556 2091"/>
                <a:gd name="T79" fmla="*/ 2556 h 614"/>
                <a:gd name="T80" fmla="+- 0 6711 6267"/>
                <a:gd name="T81" fmla="*/ T80 w 445"/>
                <a:gd name="T82" fmla="+- 0 2091 2091"/>
                <a:gd name="T83" fmla="*/ 2091 h 614"/>
                <a:gd name="T84" fmla="+- 0 6688 6267"/>
                <a:gd name="T85" fmla="*/ T84 w 445"/>
                <a:gd name="T86" fmla="+- 0 2108 2091"/>
                <a:gd name="T87" fmla="*/ 2108 h 614"/>
                <a:gd name="T88" fmla="+- 0 6668 6267"/>
                <a:gd name="T89" fmla="*/ T88 w 445"/>
                <a:gd name="T90" fmla="+- 0 2124 2091"/>
                <a:gd name="T91" fmla="*/ 2124 h 614"/>
                <a:gd name="T92" fmla="+- 0 6654 6267"/>
                <a:gd name="T93" fmla="*/ T92 w 445"/>
                <a:gd name="T94" fmla="+- 0 2139 2091"/>
                <a:gd name="T95" fmla="*/ 2139 h 614"/>
                <a:gd name="T96" fmla="+- 0 6648 6267"/>
                <a:gd name="T97" fmla="*/ T96 w 445"/>
                <a:gd name="T98" fmla="+- 0 2151 2091"/>
                <a:gd name="T99" fmla="*/ 2151 h 614"/>
                <a:gd name="T100" fmla="+- 0 6642 6267"/>
                <a:gd name="T101" fmla="*/ T100 w 445"/>
                <a:gd name="T102" fmla="+- 0 2217 2091"/>
                <a:gd name="T103" fmla="*/ 2217 h 614"/>
                <a:gd name="T104" fmla="+- 0 6636 6267"/>
                <a:gd name="T105" fmla="*/ T104 w 445"/>
                <a:gd name="T106" fmla="+- 0 2281 2091"/>
                <a:gd name="T107" fmla="*/ 2281 h 614"/>
                <a:gd name="T108" fmla="+- 0 6634 6267"/>
                <a:gd name="T109" fmla="*/ T108 w 445"/>
                <a:gd name="T110" fmla="+- 0 2346 2091"/>
                <a:gd name="T111" fmla="*/ 2346 h 614"/>
                <a:gd name="T112" fmla="+- 0 6638 6267"/>
                <a:gd name="T113" fmla="*/ T112 w 445"/>
                <a:gd name="T114" fmla="+- 0 2414 2091"/>
                <a:gd name="T115" fmla="*/ 2414 h 614"/>
                <a:gd name="T116" fmla="+- 0 6582 6267"/>
                <a:gd name="T117" fmla="*/ T116 w 445"/>
                <a:gd name="T118" fmla="+- 0 2489 2091"/>
                <a:gd name="T119" fmla="*/ 2489 h 614"/>
                <a:gd name="T120" fmla="+- 0 6529 6267"/>
                <a:gd name="T121" fmla="*/ T120 w 445"/>
                <a:gd name="T122" fmla="+- 0 2541 2091"/>
                <a:gd name="T123" fmla="*/ 2541 h 614"/>
                <a:gd name="T124" fmla="+- 0 6481 6267"/>
                <a:gd name="T125" fmla="*/ T124 w 445"/>
                <a:gd name="T126" fmla="+- 0 2582 2091"/>
                <a:gd name="T127" fmla="*/ 2582 h 614"/>
                <a:gd name="T128" fmla="+- 0 6435 6267"/>
                <a:gd name="T129" fmla="*/ T128 w 445"/>
                <a:gd name="T130" fmla="+- 0 2623 2091"/>
                <a:gd name="T131" fmla="*/ 2623 h 614"/>
                <a:gd name="T132" fmla="+- 0 6392 6267"/>
                <a:gd name="T133" fmla="*/ T132 w 445"/>
                <a:gd name="T134" fmla="+- 0 2675 2091"/>
                <a:gd name="T135" fmla="*/ 2675 h 614"/>
                <a:gd name="T136" fmla="+- 0 6406 6267"/>
                <a:gd name="T137" fmla="*/ T136 w 445"/>
                <a:gd name="T138" fmla="+- 0 2675 2091"/>
                <a:gd name="T139" fmla="*/ 2675 h 614"/>
                <a:gd name="T140" fmla="+- 0 6425 6267"/>
                <a:gd name="T141" fmla="*/ T140 w 445"/>
                <a:gd name="T142" fmla="+- 0 2646 2091"/>
                <a:gd name="T143" fmla="*/ 2646 h 614"/>
                <a:gd name="T144" fmla="+- 0 6452 6267"/>
                <a:gd name="T145" fmla="*/ T144 w 445"/>
                <a:gd name="T146" fmla="+- 0 2617 2091"/>
                <a:gd name="T147" fmla="*/ 2617 h 614"/>
                <a:gd name="T148" fmla="+- 0 6485 6267"/>
                <a:gd name="T149" fmla="*/ T148 w 445"/>
                <a:gd name="T150" fmla="+- 0 2589 2091"/>
                <a:gd name="T151" fmla="*/ 2589 h 614"/>
                <a:gd name="T152" fmla="+- 0 6520 6267"/>
                <a:gd name="T153" fmla="*/ T152 w 445"/>
                <a:gd name="T154" fmla="+- 0 2560 2091"/>
                <a:gd name="T155" fmla="*/ 2560 h 614"/>
                <a:gd name="T156" fmla="+- 0 6555 6267"/>
                <a:gd name="T157" fmla="*/ T156 w 445"/>
                <a:gd name="T158" fmla="+- 0 2530 2091"/>
                <a:gd name="T159" fmla="*/ 2530 h 614"/>
                <a:gd name="T160" fmla="+- 0 6585 6267"/>
                <a:gd name="T161" fmla="*/ T160 w 445"/>
                <a:gd name="T162" fmla="+- 0 2500 2091"/>
                <a:gd name="T163" fmla="*/ 2500 h 614"/>
                <a:gd name="T164" fmla="+- 0 6605 6267"/>
                <a:gd name="T165" fmla="*/ T164 w 445"/>
                <a:gd name="T166" fmla="+- 0 2476 2091"/>
                <a:gd name="T167" fmla="*/ 2476 h 614"/>
                <a:gd name="T168" fmla="+- 0 6619 6267"/>
                <a:gd name="T169" fmla="*/ T168 w 445"/>
                <a:gd name="T170" fmla="+- 0 2459 2091"/>
                <a:gd name="T171" fmla="*/ 2459 h 614"/>
                <a:gd name="T172" fmla="+- 0 6630 6267"/>
                <a:gd name="T173" fmla="*/ T172 w 445"/>
                <a:gd name="T174" fmla="+- 0 2442 2091"/>
                <a:gd name="T175" fmla="*/ 2442 h 614"/>
                <a:gd name="T176" fmla="+- 0 6646 6267"/>
                <a:gd name="T177" fmla="*/ T176 w 445"/>
                <a:gd name="T178" fmla="+- 0 2416 2091"/>
                <a:gd name="T179" fmla="*/ 2416 h 614"/>
                <a:gd name="T180" fmla="+- 0 6644 6267"/>
                <a:gd name="T181" fmla="*/ T180 w 445"/>
                <a:gd name="T182" fmla="+- 0 2408 2091"/>
                <a:gd name="T183" fmla="*/ 2408 h 614"/>
                <a:gd name="T184" fmla="+- 0 6641 6267"/>
                <a:gd name="T185" fmla="*/ T184 w 445"/>
                <a:gd name="T186" fmla="+- 0 2385 2091"/>
                <a:gd name="T187" fmla="*/ 2385 h 614"/>
                <a:gd name="T188" fmla="+- 0 6638 6267"/>
                <a:gd name="T189" fmla="*/ T188 w 445"/>
                <a:gd name="T190" fmla="+- 0 2354 2091"/>
                <a:gd name="T191" fmla="*/ 2354 h 614"/>
                <a:gd name="T192" fmla="+- 0 6639 6267"/>
                <a:gd name="T193" fmla="*/ T192 w 445"/>
                <a:gd name="T194" fmla="+- 0 2319 2091"/>
                <a:gd name="T195" fmla="*/ 2319 h 614"/>
                <a:gd name="T196" fmla="+- 0 6643 6267"/>
                <a:gd name="T197" fmla="*/ T196 w 445"/>
                <a:gd name="T198" fmla="+- 0 2286 2091"/>
                <a:gd name="T199" fmla="*/ 2286 h 614"/>
                <a:gd name="T200" fmla="+- 0 6648 6267"/>
                <a:gd name="T201" fmla="*/ T200 w 445"/>
                <a:gd name="T202" fmla="+- 0 2256 2091"/>
                <a:gd name="T203" fmla="*/ 2256 h 614"/>
                <a:gd name="T204" fmla="+- 0 6652 6267"/>
                <a:gd name="T205" fmla="*/ T204 w 445"/>
                <a:gd name="T206" fmla="+- 0 2228 2091"/>
                <a:gd name="T207" fmla="*/ 2228 h 614"/>
                <a:gd name="T208" fmla="+- 0 6653 6267"/>
                <a:gd name="T209" fmla="*/ T208 w 445"/>
                <a:gd name="T210" fmla="+- 0 2201 2091"/>
                <a:gd name="T211" fmla="*/ 2201 h 614"/>
                <a:gd name="T212" fmla="+- 0 6653 6267"/>
                <a:gd name="T213" fmla="*/ T212 w 445"/>
                <a:gd name="T214" fmla="+- 0 2177 2091"/>
                <a:gd name="T215" fmla="*/ 2177 h 614"/>
                <a:gd name="T216" fmla="+- 0 6654 6267"/>
                <a:gd name="T217" fmla="*/ T216 w 445"/>
                <a:gd name="T218" fmla="+- 0 2157 2091"/>
                <a:gd name="T219" fmla="*/ 2157 h 614"/>
                <a:gd name="T220" fmla="+- 0 6658 6267"/>
                <a:gd name="T221" fmla="*/ T220 w 445"/>
                <a:gd name="T222" fmla="+- 0 2143 2091"/>
                <a:gd name="T223" fmla="*/ 2143 h 614"/>
                <a:gd name="T224" fmla="+- 0 6667 6267"/>
                <a:gd name="T225" fmla="*/ T224 w 445"/>
                <a:gd name="T226" fmla="+- 0 2131 2091"/>
                <a:gd name="T227" fmla="*/ 2131 h 614"/>
                <a:gd name="T228" fmla="+- 0 6679 6267"/>
                <a:gd name="T229" fmla="*/ T228 w 445"/>
                <a:gd name="T230" fmla="+- 0 2122 2091"/>
                <a:gd name="T231" fmla="*/ 2122 h 614"/>
                <a:gd name="T232" fmla="+- 0 6690 6267"/>
                <a:gd name="T233" fmla="*/ T232 w 445"/>
                <a:gd name="T234" fmla="+- 0 2113 2091"/>
                <a:gd name="T235" fmla="*/ 2113 h 614"/>
                <a:gd name="T236" fmla="+- 0 6701 6267"/>
                <a:gd name="T237" fmla="*/ T236 w 445"/>
                <a:gd name="T238" fmla="+- 0 2103 2091"/>
                <a:gd name="T239" fmla="*/ 2103 h 614"/>
                <a:gd name="T240" fmla="+- 0 6711 6267"/>
                <a:gd name="T241" fmla="*/ T240 w 445"/>
                <a:gd name="T242" fmla="+- 0 2091 2091"/>
                <a:gd name="T243" fmla="*/ 2091 h 6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45" h="614">
                  <a:moveTo>
                    <a:pt x="14" y="465"/>
                  </a:moveTo>
                  <a:lnTo>
                    <a:pt x="8" y="467"/>
                  </a:lnTo>
                  <a:lnTo>
                    <a:pt x="5" y="468"/>
                  </a:lnTo>
                  <a:lnTo>
                    <a:pt x="0" y="471"/>
                  </a:lnTo>
                  <a:lnTo>
                    <a:pt x="14" y="484"/>
                  </a:lnTo>
                  <a:lnTo>
                    <a:pt x="30" y="500"/>
                  </a:lnTo>
                  <a:lnTo>
                    <a:pt x="49" y="519"/>
                  </a:lnTo>
                  <a:lnTo>
                    <a:pt x="70" y="542"/>
                  </a:lnTo>
                  <a:lnTo>
                    <a:pt x="89" y="567"/>
                  </a:lnTo>
                  <a:lnTo>
                    <a:pt x="101" y="589"/>
                  </a:lnTo>
                  <a:lnTo>
                    <a:pt x="109" y="605"/>
                  </a:lnTo>
                  <a:lnTo>
                    <a:pt x="115" y="613"/>
                  </a:lnTo>
                  <a:lnTo>
                    <a:pt x="123" y="607"/>
                  </a:lnTo>
                  <a:lnTo>
                    <a:pt x="138" y="585"/>
                  </a:lnTo>
                  <a:lnTo>
                    <a:pt x="139" y="584"/>
                  </a:lnTo>
                  <a:lnTo>
                    <a:pt x="125" y="584"/>
                  </a:lnTo>
                  <a:lnTo>
                    <a:pt x="100" y="553"/>
                  </a:lnTo>
                  <a:lnTo>
                    <a:pt x="71" y="521"/>
                  </a:lnTo>
                  <a:lnTo>
                    <a:pt x="41" y="490"/>
                  </a:lnTo>
                  <a:lnTo>
                    <a:pt x="14" y="465"/>
                  </a:lnTo>
                  <a:close/>
                  <a:moveTo>
                    <a:pt x="444" y="0"/>
                  </a:moveTo>
                  <a:lnTo>
                    <a:pt x="421" y="17"/>
                  </a:lnTo>
                  <a:lnTo>
                    <a:pt x="401" y="33"/>
                  </a:lnTo>
                  <a:lnTo>
                    <a:pt x="387" y="48"/>
                  </a:lnTo>
                  <a:lnTo>
                    <a:pt x="381" y="60"/>
                  </a:lnTo>
                  <a:lnTo>
                    <a:pt x="375" y="126"/>
                  </a:lnTo>
                  <a:lnTo>
                    <a:pt x="369" y="190"/>
                  </a:lnTo>
                  <a:lnTo>
                    <a:pt x="367" y="255"/>
                  </a:lnTo>
                  <a:lnTo>
                    <a:pt x="371" y="323"/>
                  </a:lnTo>
                  <a:lnTo>
                    <a:pt x="315" y="398"/>
                  </a:lnTo>
                  <a:lnTo>
                    <a:pt x="262" y="450"/>
                  </a:lnTo>
                  <a:lnTo>
                    <a:pt x="214" y="491"/>
                  </a:lnTo>
                  <a:lnTo>
                    <a:pt x="168" y="532"/>
                  </a:lnTo>
                  <a:lnTo>
                    <a:pt x="125" y="584"/>
                  </a:lnTo>
                  <a:lnTo>
                    <a:pt x="139" y="584"/>
                  </a:lnTo>
                  <a:lnTo>
                    <a:pt x="158" y="555"/>
                  </a:lnTo>
                  <a:lnTo>
                    <a:pt x="185" y="526"/>
                  </a:lnTo>
                  <a:lnTo>
                    <a:pt x="218" y="498"/>
                  </a:lnTo>
                  <a:lnTo>
                    <a:pt x="253" y="469"/>
                  </a:lnTo>
                  <a:lnTo>
                    <a:pt x="288" y="439"/>
                  </a:lnTo>
                  <a:lnTo>
                    <a:pt x="318" y="409"/>
                  </a:lnTo>
                  <a:lnTo>
                    <a:pt x="338" y="385"/>
                  </a:lnTo>
                  <a:lnTo>
                    <a:pt x="352" y="368"/>
                  </a:lnTo>
                  <a:lnTo>
                    <a:pt x="363" y="351"/>
                  </a:lnTo>
                  <a:lnTo>
                    <a:pt x="379" y="325"/>
                  </a:lnTo>
                  <a:lnTo>
                    <a:pt x="377" y="317"/>
                  </a:lnTo>
                  <a:lnTo>
                    <a:pt x="374" y="294"/>
                  </a:lnTo>
                  <a:lnTo>
                    <a:pt x="371" y="263"/>
                  </a:lnTo>
                  <a:lnTo>
                    <a:pt x="372" y="228"/>
                  </a:lnTo>
                  <a:lnTo>
                    <a:pt x="376" y="195"/>
                  </a:lnTo>
                  <a:lnTo>
                    <a:pt x="381" y="165"/>
                  </a:lnTo>
                  <a:lnTo>
                    <a:pt x="385" y="137"/>
                  </a:lnTo>
                  <a:lnTo>
                    <a:pt x="386" y="110"/>
                  </a:lnTo>
                  <a:lnTo>
                    <a:pt x="386" y="86"/>
                  </a:lnTo>
                  <a:lnTo>
                    <a:pt x="387" y="66"/>
                  </a:lnTo>
                  <a:lnTo>
                    <a:pt x="391" y="52"/>
                  </a:lnTo>
                  <a:lnTo>
                    <a:pt x="400" y="40"/>
                  </a:lnTo>
                  <a:lnTo>
                    <a:pt x="412" y="31"/>
                  </a:lnTo>
                  <a:lnTo>
                    <a:pt x="423" y="22"/>
                  </a:lnTo>
                  <a:lnTo>
                    <a:pt x="434" y="1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6" name="AutoShape 798">
              <a:extLst>
                <a:ext uri="{FF2B5EF4-FFF2-40B4-BE49-F238E27FC236}">
                  <a16:creationId xmlns:a16="http://schemas.microsoft.com/office/drawing/2014/main" id="{D29C62FC-0573-4FBF-8042-B37065AD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" y="2205"/>
              <a:ext cx="729" cy="629"/>
            </a:xfrm>
            <a:custGeom>
              <a:avLst/>
              <a:gdLst>
                <a:gd name="T0" fmla="+- 0 6199 6176"/>
                <a:gd name="T1" fmla="*/ T0 w 729"/>
                <a:gd name="T2" fmla="+- 0 2617 2206"/>
                <a:gd name="T3" fmla="*/ 2617 h 629"/>
                <a:gd name="T4" fmla="+- 0 6183 6176"/>
                <a:gd name="T5" fmla="*/ T4 w 729"/>
                <a:gd name="T6" fmla="+- 0 2654 2206"/>
                <a:gd name="T7" fmla="*/ 2654 h 629"/>
                <a:gd name="T8" fmla="+- 0 6210 6176"/>
                <a:gd name="T9" fmla="*/ T8 w 729"/>
                <a:gd name="T10" fmla="+- 0 2716 2206"/>
                <a:gd name="T11" fmla="*/ 2716 h 629"/>
                <a:gd name="T12" fmla="+- 0 6315 6176"/>
                <a:gd name="T13" fmla="*/ T12 w 729"/>
                <a:gd name="T14" fmla="+- 0 2803 2206"/>
                <a:gd name="T15" fmla="*/ 2803 h 629"/>
                <a:gd name="T16" fmla="+- 0 6425 6176"/>
                <a:gd name="T17" fmla="*/ T16 w 729"/>
                <a:gd name="T18" fmla="+- 0 2834 2206"/>
                <a:gd name="T19" fmla="*/ 2834 h 629"/>
                <a:gd name="T20" fmla="+- 0 6450 6176"/>
                <a:gd name="T21" fmla="*/ T20 w 729"/>
                <a:gd name="T22" fmla="+- 0 2826 2206"/>
                <a:gd name="T23" fmla="*/ 2826 h 629"/>
                <a:gd name="T24" fmla="+- 0 6466 6176"/>
                <a:gd name="T25" fmla="*/ T24 w 729"/>
                <a:gd name="T26" fmla="+- 0 2803 2206"/>
                <a:gd name="T27" fmla="*/ 2803 h 629"/>
                <a:gd name="T28" fmla="+- 0 6409 6176"/>
                <a:gd name="T29" fmla="*/ T28 w 729"/>
                <a:gd name="T30" fmla="+- 0 2800 2206"/>
                <a:gd name="T31" fmla="*/ 2800 h 629"/>
                <a:gd name="T32" fmla="+- 0 6321 6176"/>
                <a:gd name="T33" fmla="*/ T32 w 729"/>
                <a:gd name="T34" fmla="+- 0 2775 2206"/>
                <a:gd name="T35" fmla="*/ 2775 h 629"/>
                <a:gd name="T36" fmla="+- 0 6221 6176"/>
                <a:gd name="T37" fmla="*/ T36 w 729"/>
                <a:gd name="T38" fmla="+- 0 2673 2206"/>
                <a:gd name="T39" fmla="*/ 2673 h 629"/>
                <a:gd name="T40" fmla="+- 0 6676 6176"/>
                <a:gd name="T41" fmla="*/ T40 w 729"/>
                <a:gd name="T42" fmla="+- 0 2402 2206"/>
                <a:gd name="T43" fmla="*/ 2402 h 629"/>
                <a:gd name="T44" fmla="+- 0 6681 6176"/>
                <a:gd name="T45" fmla="*/ T44 w 729"/>
                <a:gd name="T46" fmla="+- 0 2415 2206"/>
                <a:gd name="T47" fmla="*/ 2415 h 629"/>
                <a:gd name="T48" fmla="+- 0 6684 6176"/>
                <a:gd name="T49" fmla="*/ T48 w 729"/>
                <a:gd name="T50" fmla="+- 0 2458 2206"/>
                <a:gd name="T51" fmla="*/ 2458 h 629"/>
                <a:gd name="T52" fmla="+- 0 6649 6176"/>
                <a:gd name="T53" fmla="*/ T52 w 729"/>
                <a:gd name="T54" fmla="+- 0 2533 2206"/>
                <a:gd name="T55" fmla="*/ 2533 h 629"/>
                <a:gd name="T56" fmla="+- 0 6575 6176"/>
                <a:gd name="T57" fmla="*/ T56 w 729"/>
                <a:gd name="T58" fmla="+- 0 2622 2206"/>
                <a:gd name="T59" fmla="*/ 2622 h 629"/>
                <a:gd name="T60" fmla="+- 0 6501 6176"/>
                <a:gd name="T61" fmla="*/ T60 w 729"/>
                <a:gd name="T62" fmla="+- 0 2710 2206"/>
                <a:gd name="T63" fmla="*/ 2710 h 629"/>
                <a:gd name="T64" fmla="+- 0 6459 6176"/>
                <a:gd name="T65" fmla="*/ T64 w 729"/>
                <a:gd name="T66" fmla="+- 0 2781 2206"/>
                <a:gd name="T67" fmla="*/ 2781 h 629"/>
                <a:gd name="T68" fmla="+- 0 6433 6176"/>
                <a:gd name="T69" fmla="*/ T68 w 729"/>
                <a:gd name="T70" fmla="+- 0 2803 2206"/>
                <a:gd name="T71" fmla="*/ 2803 h 629"/>
                <a:gd name="T72" fmla="+- 0 6523 6176"/>
                <a:gd name="T73" fmla="*/ T72 w 729"/>
                <a:gd name="T74" fmla="+- 0 2737 2206"/>
                <a:gd name="T75" fmla="*/ 2737 h 629"/>
                <a:gd name="T76" fmla="+- 0 6620 6176"/>
                <a:gd name="T77" fmla="*/ T76 w 729"/>
                <a:gd name="T78" fmla="+- 0 2605 2206"/>
                <a:gd name="T79" fmla="*/ 2605 h 629"/>
                <a:gd name="T80" fmla="+- 0 6686 6176"/>
                <a:gd name="T81" fmla="*/ T80 w 729"/>
                <a:gd name="T82" fmla="+- 0 2483 2206"/>
                <a:gd name="T83" fmla="*/ 2483 h 629"/>
                <a:gd name="T84" fmla="+- 0 6722 6176"/>
                <a:gd name="T85" fmla="*/ T84 w 729"/>
                <a:gd name="T86" fmla="+- 0 2407 2206"/>
                <a:gd name="T87" fmla="*/ 2407 h 629"/>
                <a:gd name="T88" fmla="+- 0 6676 6176"/>
                <a:gd name="T89" fmla="*/ T88 w 729"/>
                <a:gd name="T90" fmla="+- 0 2402 2206"/>
                <a:gd name="T91" fmla="*/ 2402 h 629"/>
                <a:gd name="T92" fmla="+- 0 6719 6176"/>
                <a:gd name="T93" fmla="*/ T92 w 729"/>
                <a:gd name="T94" fmla="+- 0 2252 2206"/>
                <a:gd name="T95" fmla="*/ 2252 h 629"/>
                <a:gd name="T96" fmla="+- 0 6729 6176"/>
                <a:gd name="T97" fmla="*/ T96 w 729"/>
                <a:gd name="T98" fmla="+- 0 2277 2206"/>
                <a:gd name="T99" fmla="*/ 2277 h 629"/>
                <a:gd name="T100" fmla="+- 0 6742 6176"/>
                <a:gd name="T101" fmla="*/ T100 w 729"/>
                <a:gd name="T102" fmla="+- 0 2308 2206"/>
                <a:gd name="T103" fmla="*/ 2308 h 629"/>
                <a:gd name="T104" fmla="+- 0 6742 6176"/>
                <a:gd name="T105" fmla="*/ T104 w 729"/>
                <a:gd name="T106" fmla="+- 0 2341 2206"/>
                <a:gd name="T107" fmla="*/ 2341 h 629"/>
                <a:gd name="T108" fmla="+- 0 6723 6176"/>
                <a:gd name="T109" fmla="*/ T108 w 729"/>
                <a:gd name="T110" fmla="+- 0 2379 2206"/>
                <a:gd name="T111" fmla="*/ 2379 h 629"/>
                <a:gd name="T112" fmla="+- 0 6705 6176"/>
                <a:gd name="T113" fmla="*/ T112 w 729"/>
                <a:gd name="T114" fmla="+- 0 2407 2206"/>
                <a:gd name="T115" fmla="*/ 2407 h 629"/>
                <a:gd name="T116" fmla="+- 0 6722 6176"/>
                <a:gd name="T117" fmla="*/ T116 w 729"/>
                <a:gd name="T118" fmla="+- 0 2407 2206"/>
                <a:gd name="T119" fmla="*/ 2407 h 629"/>
                <a:gd name="T120" fmla="+- 0 6750 6176"/>
                <a:gd name="T121" fmla="*/ T120 w 729"/>
                <a:gd name="T122" fmla="+- 0 2355 2206"/>
                <a:gd name="T123" fmla="*/ 2355 h 629"/>
                <a:gd name="T124" fmla="+- 0 6750 6176"/>
                <a:gd name="T125" fmla="*/ T124 w 729"/>
                <a:gd name="T126" fmla="+- 0 2271 2206"/>
                <a:gd name="T127" fmla="*/ 2271 h 629"/>
                <a:gd name="T128" fmla="+- 0 6744 6176"/>
                <a:gd name="T129" fmla="*/ T128 w 729"/>
                <a:gd name="T130" fmla="+- 0 2258 2206"/>
                <a:gd name="T131" fmla="*/ 2258 h 629"/>
                <a:gd name="T132" fmla="+- 0 6727 6176"/>
                <a:gd name="T133" fmla="*/ T132 w 729"/>
                <a:gd name="T134" fmla="+- 0 2250 2206"/>
                <a:gd name="T135" fmla="*/ 2250 h 629"/>
                <a:gd name="T136" fmla="+- 0 6855 6176"/>
                <a:gd name="T137" fmla="*/ T136 w 729"/>
                <a:gd name="T138" fmla="+- 0 2233 2206"/>
                <a:gd name="T139" fmla="*/ 2233 h 629"/>
                <a:gd name="T140" fmla="+- 0 6854 6176"/>
                <a:gd name="T141" fmla="*/ T140 w 729"/>
                <a:gd name="T142" fmla="+- 0 2248 2206"/>
                <a:gd name="T143" fmla="*/ 2248 h 629"/>
                <a:gd name="T144" fmla="+- 0 6889 6176"/>
                <a:gd name="T145" fmla="*/ T144 w 729"/>
                <a:gd name="T146" fmla="+- 0 2270 2206"/>
                <a:gd name="T147" fmla="*/ 2270 h 629"/>
                <a:gd name="T148" fmla="+- 0 6890 6176"/>
                <a:gd name="T149" fmla="*/ T148 w 729"/>
                <a:gd name="T150" fmla="+- 0 2266 2206"/>
                <a:gd name="T151" fmla="*/ 2266 h 629"/>
                <a:gd name="T152" fmla="+- 0 6868 6176"/>
                <a:gd name="T153" fmla="*/ T152 w 729"/>
                <a:gd name="T154" fmla="+- 0 2251 2206"/>
                <a:gd name="T155" fmla="*/ 2251 h 629"/>
                <a:gd name="T156" fmla="+- 0 6857 6176"/>
                <a:gd name="T157" fmla="*/ T156 w 729"/>
                <a:gd name="T158" fmla="+- 0 2237 2206"/>
                <a:gd name="T159" fmla="*/ 2237 h 629"/>
                <a:gd name="T160" fmla="+- 0 6843 6176"/>
                <a:gd name="T161" fmla="*/ T160 w 729"/>
                <a:gd name="T162" fmla="+- 0 2206 2206"/>
                <a:gd name="T163" fmla="*/ 2206 h 629"/>
                <a:gd name="T164" fmla="+- 0 6824 6176"/>
                <a:gd name="T165" fmla="*/ T164 w 729"/>
                <a:gd name="T166" fmla="+- 0 2225 2206"/>
                <a:gd name="T167" fmla="*/ 2225 h 629"/>
                <a:gd name="T168" fmla="+- 0 6792 6176"/>
                <a:gd name="T169" fmla="*/ T168 w 729"/>
                <a:gd name="T170" fmla="+- 0 2244 2206"/>
                <a:gd name="T171" fmla="*/ 2244 h 629"/>
                <a:gd name="T172" fmla="+- 0 6755 6176"/>
                <a:gd name="T173" fmla="*/ T172 w 729"/>
                <a:gd name="T174" fmla="+- 0 2255 2206"/>
                <a:gd name="T175" fmla="*/ 2255 h 629"/>
                <a:gd name="T176" fmla="+- 0 6786 6176"/>
                <a:gd name="T177" fmla="*/ T176 w 729"/>
                <a:gd name="T178" fmla="+- 0 2258 2206"/>
                <a:gd name="T179" fmla="*/ 2258 h 629"/>
                <a:gd name="T180" fmla="+- 0 6818 6176"/>
                <a:gd name="T181" fmla="*/ T180 w 729"/>
                <a:gd name="T182" fmla="+- 0 2245 2206"/>
                <a:gd name="T183" fmla="*/ 2245 h 629"/>
                <a:gd name="T184" fmla="+- 0 6855 6176"/>
                <a:gd name="T185" fmla="*/ T184 w 729"/>
                <a:gd name="T186" fmla="+- 0 2233 2206"/>
                <a:gd name="T187" fmla="*/ 2233 h 629"/>
                <a:gd name="T188" fmla="+- 0 6850 6176"/>
                <a:gd name="T189" fmla="*/ T188 w 729"/>
                <a:gd name="T190" fmla="+- 0 2222 2206"/>
                <a:gd name="T191" fmla="*/ 2222 h 6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729" h="629">
                  <a:moveTo>
                    <a:pt x="34" y="396"/>
                  </a:moveTo>
                  <a:lnTo>
                    <a:pt x="23" y="411"/>
                  </a:lnTo>
                  <a:lnTo>
                    <a:pt x="14" y="429"/>
                  </a:lnTo>
                  <a:lnTo>
                    <a:pt x="7" y="448"/>
                  </a:lnTo>
                  <a:lnTo>
                    <a:pt x="0" y="468"/>
                  </a:lnTo>
                  <a:lnTo>
                    <a:pt x="34" y="510"/>
                  </a:lnTo>
                  <a:lnTo>
                    <a:pt x="76" y="556"/>
                  </a:lnTo>
                  <a:lnTo>
                    <a:pt x="139" y="597"/>
                  </a:lnTo>
                  <a:lnTo>
                    <a:pt x="235" y="626"/>
                  </a:lnTo>
                  <a:lnTo>
                    <a:pt x="249" y="628"/>
                  </a:lnTo>
                  <a:lnTo>
                    <a:pt x="262" y="627"/>
                  </a:lnTo>
                  <a:lnTo>
                    <a:pt x="274" y="620"/>
                  </a:lnTo>
                  <a:lnTo>
                    <a:pt x="283" y="606"/>
                  </a:lnTo>
                  <a:lnTo>
                    <a:pt x="290" y="597"/>
                  </a:lnTo>
                  <a:lnTo>
                    <a:pt x="257" y="597"/>
                  </a:lnTo>
                  <a:lnTo>
                    <a:pt x="233" y="594"/>
                  </a:lnTo>
                  <a:lnTo>
                    <a:pt x="197" y="588"/>
                  </a:lnTo>
                  <a:lnTo>
                    <a:pt x="145" y="569"/>
                  </a:lnTo>
                  <a:lnTo>
                    <a:pt x="88" y="527"/>
                  </a:lnTo>
                  <a:lnTo>
                    <a:pt x="45" y="467"/>
                  </a:lnTo>
                  <a:lnTo>
                    <a:pt x="34" y="396"/>
                  </a:lnTo>
                  <a:close/>
                  <a:moveTo>
                    <a:pt x="500" y="196"/>
                  </a:moveTo>
                  <a:lnTo>
                    <a:pt x="502" y="199"/>
                  </a:lnTo>
                  <a:lnTo>
                    <a:pt x="505" y="209"/>
                  </a:lnTo>
                  <a:lnTo>
                    <a:pt x="508" y="227"/>
                  </a:lnTo>
                  <a:lnTo>
                    <a:pt x="508" y="252"/>
                  </a:lnTo>
                  <a:lnTo>
                    <a:pt x="497" y="286"/>
                  </a:lnTo>
                  <a:lnTo>
                    <a:pt x="473" y="327"/>
                  </a:lnTo>
                  <a:lnTo>
                    <a:pt x="439" y="372"/>
                  </a:lnTo>
                  <a:lnTo>
                    <a:pt x="399" y="416"/>
                  </a:lnTo>
                  <a:lnTo>
                    <a:pt x="359" y="461"/>
                  </a:lnTo>
                  <a:lnTo>
                    <a:pt x="325" y="504"/>
                  </a:lnTo>
                  <a:lnTo>
                    <a:pt x="298" y="543"/>
                  </a:lnTo>
                  <a:lnTo>
                    <a:pt x="283" y="575"/>
                  </a:lnTo>
                  <a:lnTo>
                    <a:pt x="273" y="593"/>
                  </a:lnTo>
                  <a:lnTo>
                    <a:pt x="257" y="597"/>
                  </a:lnTo>
                  <a:lnTo>
                    <a:pt x="290" y="597"/>
                  </a:lnTo>
                  <a:lnTo>
                    <a:pt x="347" y="531"/>
                  </a:lnTo>
                  <a:lnTo>
                    <a:pt x="400" y="463"/>
                  </a:lnTo>
                  <a:lnTo>
                    <a:pt x="444" y="399"/>
                  </a:lnTo>
                  <a:lnTo>
                    <a:pt x="480" y="338"/>
                  </a:lnTo>
                  <a:lnTo>
                    <a:pt x="510" y="277"/>
                  </a:lnTo>
                  <a:lnTo>
                    <a:pt x="536" y="216"/>
                  </a:lnTo>
                  <a:lnTo>
                    <a:pt x="546" y="201"/>
                  </a:lnTo>
                  <a:lnTo>
                    <a:pt x="518" y="201"/>
                  </a:lnTo>
                  <a:lnTo>
                    <a:pt x="500" y="196"/>
                  </a:lnTo>
                  <a:close/>
                  <a:moveTo>
                    <a:pt x="538" y="30"/>
                  </a:moveTo>
                  <a:lnTo>
                    <a:pt x="543" y="46"/>
                  </a:lnTo>
                  <a:lnTo>
                    <a:pt x="548" y="59"/>
                  </a:lnTo>
                  <a:lnTo>
                    <a:pt x="553" y="71"/>
                  </a:lnTo>
                  <a:lnTo>
                    <a:pt x="559" y="85"/>
                  </a:lnTo>
                  <a:lnTo>
                    <a:pt x="566" y="102"/>
                  </a:lnTo>
                  <a:lnTo>
                    <a:pt x="569" y="120"/>
                  </a:lnTo>
                  <a:lnTo>
                    <a:pt x="566" y="135"/>
                  </a:lnTo>
                  <a:lnTo>
                    <a:pt x="559" y="151"/>
                  </a:lnTo>
                  <a:lnTo>
                    <a:pt x="547" y="173"/>
                  </a:lnTo>
                  <a:lnTo>
                    <a:pt x="537" y="192"/>
                  </a:lnTo>
                  <a:lnTo>
                    <a:pt x="529" y="201"/>
                  </a:lnTo>
                  <a:lnTo>
                    <a:pt x="518" y="201"/>
                  </a:lnTo>
                  <a:lnTo>
                    <a:pt x="546" y="201"/>
                  </a:lnTo>
                  <a:lnTo>
                    <a:pt x="559" y="184"/>
                  </a:lnTo>
                  <a:lnTo>
                    <a:pt x="574" y="149"/>
                  </a:lnTo>
                  <a:lnTo>
                    <a:pt x="580" y="110"/>
                  </a:lnTo>
                  <a:lnTo>
                    <a:pt x="574" y="65"/>
                  </a:lnTo>
                  <a:lnTo>
                    <a:pt x="610" y="52"/>
                  </a:lnTo>
                  <a:lnTo>
                    <a:pt x="568" y="52"/>
                  </a:lnTo>
                  <a:lnTo>
                    <a:pt x="560" y="51"/>
                  </a:lnTo>
                  <a:lnTo>
                    <a:pt x="551" y="44"/>
                  </a:lnTo>
                  <a:lnTo>
                    <a:pt x="538" y="30"/>
                  </a:lnTo>
                  <a:close/>
                  <a:moveTo>
                    <a:pt x="679" y="27"/>
                  </a:moveTo>
                  <a:lnTo>
                    <a:pt x="660" y="27"/>
                  </a:lnTo>
                  <a:lnTo>
                    <a:pt x="678" y="42"/>
                  </a:lnTo>
                  <a:lnTo>
                    <a:pt x="696" y="55"/>
                  </a:lnTo>
                  <a:lnTo>
                    <a:pt x="713" y="64"/>
                  </a:lnTo>
                  <a:lnTo>
                    <a:pt x="729" y="67"/>
                  </a:lnTo>
                  <a:lnTo>
                    <a:pt x="714" y="60"/>
                  </a:lnTo>
                  <a:lnTo>
                    <a:pt x="702" y="53"/>
                  </a:lnTo>
                  <a:lnTo>
                    <a:pt x="692" y="45"/>
                  </a:lnTo>
                  <a:lnTo>
                    <a:pt x="685" y="38"/>
                  </a:lnTo>
                  <a:lnTo>
                    <a:pt x="681" y="31"/>
                  </a:lnTo>
                  <a:lnTo>
                    <a:pt x="679" y="27"/>
                  </a:lnTo>
                  <a:close/>
                  <a:moveTo>
                    <a:pt x="667" y="0"/>
                  </a:moveTo>
                  <a:lnTo>
                    <a:pt x="662" y="6"/>
                  </a:lnTo>
                  <a:lnTo>
                    <a:pt x="648" y="19"/>
                  </a:lnTo>
                  <a:lnTo>
                    <a:pt x="634" y="29"/>
                  </a:lnTo>
                  <a:lnTo>
                    <a:pt x="616" y="38"/>
                  </a:lnTo>
                  <a:lnTo>
                    <a:pt x="596" y="44"/>
                  </a:lnTo>
                  <a:lnTo>
                    <a:pt x="579" y="49"/>
                  </a:lnTo>
                  <a:lnTo>
                    <a:pt x="568" y="52"/>
                  </a:lnTo>
                  <a:lnTo>
                    <a:pt x="610" y="52"/>
                  </a:lnTo>
                  <a:lnTo>
                    <a:pt x="619" y="48"/>
                  </a:lnTo>
                  <a:lnTo>
                    <a:pt x="642" y="39"/>
                  </a:lnTo>
                  <a:lnTo>
                    <a:pt x="660" y="27"/>
                  </a:lnTo>
                  <a:lnTo>
                    <a:pt x="679" y="27"/>
                  </a:lnTo>
                  <a:lnTo>
                    <a:pt x="678" y="25"/>
                  </a:lnTo>
                  <a:lnTo>
                    <a:pt x="674" y="1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7" name="Picture 797">
              <a:extLst>
                <a:ext uri="{FF2B5EF4-FFF2-40B4-BE49-F238E27FC236}">
                  <a16:creationId xmlns:a16="http://schemas.microsoft.com/office/drawing/2014/main" id="{3BD50BD7-1352-4F20-8CB3-1A7169CF6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" y="2543"/>
              <a:ext cx="16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AutoShape 796">
              <a:extLst>
                <a:ext uri="{FF2B5EF4-FFF2-40B4-BE49-F238E27FC236}">
                  <a16:creationId xmlns:a16="http://schemas.microsoft.com/office/drawing/2014/main" id="{350F0477-4721-4000-A9AB-6B81DD0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" y="2660"/>
              <a:ext cx="511" cy="373"/>
            </a:xfrm>
            <a:custGeom>
              <a:avLst/>
              <a:gdLst>
                <a:gd name="T0" fmla="+- 0 6069 6036"/>
                <a:gd name="T1" fmla="*/ T0 w 511"/>
                <a:gd name="T2" fmla="+- 0 3033 2661"/>
                <a:gd name="T3" fmla="*/ 3033 h 373"/>
                <a:gd name="T4" fmla="+- 0 6061 6036"/>
                <a:gd name="T5" fmla="*/ T4 w 511"/>
                <a:gd name="T6" fmla="+- 0 3028 2661"/>
                <a:gd name="T7" fmla="*/ 3028 h 373"/>
                <a:gd name="T8" fmla="+- 0 6053 6036"/>
                <a:gd name="T9" fmla="*/ T8 w 511"/>
                <a:gd name="T10" fmla="+- 0 3021 2661"/>
                <a:gd name="T11" fmla="*/ 3021 h 373"/>
                <a:gd name="T12" fmla="+- 0 6044 6036"/>
                <a:gd name="T13" fmla="*/ T12 w 511"/>
                <a:gd name="T14" fmla="+- 0 3012 2661"/>
                <a:gd name="T15" fmla="*/ 3012 h 373"/>
                <a:gd name="T16" fmla="+- 0 6036 6036"/>
                <a:gd name="T17" fmla="*/ T16 w 511"/>
                <a:gd name="T18" fmla="+- 0 3001 2661"/>
                <a:gd name="T19" fmla="*/ 3001 h 373"/>
                <a:gd name="T20" fmla="+- 0 6041 6036"/>
                <a:gd name="T21" fmla="*/ T20 w 511"/>
                <a:gd name="T22" fmla="+- 0 3015 2661"/>
                <a:gd name="T23" fmla="*/ 3015 h 373"/>
                <a:gd name="T24" fmla="+- 0 6051 6036"/>
                <a:gd name="T25" fmla="*/ T24 w 511"/>
                <a:gd name="T26" fmla="+- 0 3026 2661"/>
                <a:gd name="T27" fmla="*/ 3026 h 373"/>
                <a:gd name="T28" fmla="+- 0 6061 6036"/>
                <a:gd name="T29" fmla="*/ T28 w 511"/>
                <a:gd name="T30" fmla="+- 0 3033 2661"/>
                <a:gd name="T31" fmla="*/ 3033 h 373"/>
                <a:gd name="T32" fmla="+- 0 6069 6036"/>
                <a:gd name="T33" fmla="*/ T32 w 511"/>
                <a:gd name="T34" fmla="+- 0 3033 2661"/>
                <a:gd name="T35" fmla="*/ 3033 h 373"/>
                <a:gd name="T36" fmla="+- 0 6395 6036"/>
                <a:gd name="T37" fmla="*/ T36 w 511"/>
                <a:gd name="T38" fmla="+- 0 2668 2661"/>
                <a:gd name="T39" fmla="*/ 2668 h 373"/>
                <a:gd name="T40" fmla="+- 0 6395 6036"/>
                <a:gd name="T41" fmla="*/ T40 w 511"/>
                <a:gd name="T42" fmla="+- 0 2668 2661"/>
                <a:gd name="T43" fmla="*/ 2668 h 373"/>
                <a:gd name="T44" fmla="+- 0 6390 6036"/>
                <a:gd name="T45" fmla="*/ T44 w 511"/>
                <a:gd name="T46" fmla="+- 0 2661 2661"/>
                <a:gd name="T47" fmla="*/ 2661 h 373"/>
                <a:gd name="T48" fmla="+- 0 6384 6036"/>
                <a:gd name="T49" fmla="*/ T48 w 511"/>
                <a:gd name="T50" fmla="+- 0 2668 2661"/>
                <a:gd name="T51" fmla="*/ 2668 h 373"/>
                <a:gd name="T52" fmla="+- 0 6379 6036"/>
                <a:gd name="T53" fmla="*/ T52 w 511"/>
                <a:gd name="T54" fmla="+- 0 2684 2661"/>
                <a:gd name="T55" fmla="*/ 2684 h 373"/>
                <a:gd name="T56" fmla="+- 0 6381 6036"/>
                <a:gd name="T57" fmla="*/ T56 w 511"/>
                <a:gd name="T58" fmla="+- 0 2693 2661"/>
                <a:gd name="T59" fmla="*/ 2693 h 373"/>
                <a:gd name="T60" fmla="+- 0 6385 6036"/>
                <a:gd name="T61" fmla="*/ T60 w 511"/>
                <a:gd name="T62" fmla="+- 0 2686 2661"/>
                <a:gd name="T63" fmla="*/ 2686 h 373"/>
                <a:gd name="T64" fmla="+- 0 6391 6036"/>
                <a:gd name="T65" fmla="*/ T64 w 511"/>
                <a:gd name="T66" fmla="+- 0 2675 2661"/>
                <a:gd name="T67" fmla="*/ 2675 h 373"/>
                <a:gd name="T68" fmla="+- 0 6395 6036"/>
                <a:gd name="T69" fmla="*/ T68 w 511"/>
                <a:gd name="T70" fmla="+- 0 2668 2661"/>
                <a:gd name="T71" fmla="*/ 2668 h 373"/>
                <a:gd name="T72" fmla="+- 0 6547 6036"/>
                <a:gd name="T73" fmla="*/ T72 w 511"/>
                <a:gd name="T74" fmla="+- 0 2968 2661"/>
                <a:gd name="T75" fmla="*/ 2968 h 373"/>
                <a:gd name="T76" fmla="+- 0 6538 6036"/>
                <a:gd name="T77" fmla="*/ T76 w 511"/>
                <a:gd name="T78" fmla="+- 0 2980 2661"/>
                <a:gd name="T79" fmla="*/ 2980 h 373"/>
                <a:gd name="T80" fmla="+- 0 6530 6036"/>
                <a:gd name="T81" fmla="*/ T80 w 511"/>
                <a:gd name="T82" fmla="+- 0 2989 2661"/>
                <a:gd name="T83" fmla="*/ 2989 h 373"/>
                <a:gd name="T84" fmla="+- 0 6522 6036"/>
                <a:gd name="T85" fmla="*/ T84 w 511"/>
                <a:gd name="T86" fmla="+- 0 2996 2661"/>
                <a:gd name="T87" fmla="*/ 2996 h 373"/>
                <a:gd name="T88" fmla="+- 0 6514 6036"/>
                <a:gd name="T89" fmla="*/ T88 w 511"/>
                <a:gd name="T90" fmla="+- 0 3001 2661"/>
                <a:gd name="T91" fmla="*/ 3001 h 373"/>
                <a:gd name="T92" fmla="+- 0 6522 6036"/>
                <a:gd name="T93" fmla="*/ T92 w 511"/>
                <a:gd name="T94" fmla="+- 0 3000 2661"/>
                <a:gd name="T95" fmla="*/ 3000 h 373"/>
                <a:gd name="T96" fmla="+- 0 6532 6036"/>
                <a:gd name="T97" fmla="*/ T96 w 511"/>
                <a:gd name="T98" fmla="+- 0 2994 2661"/>
                <a:gd name="T99" fmla="*/ 2994 h 373"/>
                <a:gd name="T100" fmla="+- 0 6541 6036"/>
                <a:gd name="T101" fmla="*/ T100 w 511"/>
                <a:gd name="T102" fmla="+- 0 2982 2661"/>
                <a:gd name="T103" fmla="*/ 2982 h 373"/>
                <a:gd name="T104" fmla="+- 0 6547 6036"/>
                <a:gd name="T105" fmla="*/ T104 w 511"/>
                <a:gd name="T106" fmla="+- 0 2968 2661"/>
                <a:gd name="T107" fmla="*/ 2968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511" h="373">
                  <a:moveTo>
                    <a:pt x="33" y="372"/>
                  </a:moveTo>
                  <a:lnTo>
                    <a:pt x="25" y="367"/>
                  </a:lnTo>
                  <a:lnTo>
                    <a:pt x="17" y="360"/>
                  </a:lnTo>
                  <a:lnTo>
                    <a:pt x="8" y="351"/>
                  </a:lnTo>
                  <a:lnTo>
                    <a:pt x="0" y="340"/>
                  </a:lnTo>
                  <a:lnTo>
                    <a:pt x="5" y="354"/>
                  </a:lnTo>
                  <a:lnTo>
                    <a:pt x="15" y="365"/>
                  </a:lnTo>
                  <a:lnTo>
                    <a:pt x="25" y="372"/>
                  </a:lnTo>
                  <a:lnTo>
                    <a:pt x="33" y="372"/>
                  </a:lnTo>
                  <a:moveTo>
                    <a:pt x="359" y="7"/>
                  </a:moveTo>
                  <a:lnTo>
                    <a:pt x="359" y="7"/>
                  </a:lnTo>
                  <a:lnTo>
                    <a:pt x="354" y="0"/>
                  </a:lnTo>
                  <a:lnTo>
                    <a:pt x="348" y="7"/>
                  </a:lnTo>
                  <a:lnTo>
                    <a:pt x="343" y="23"/>
                  </a:lnTo>
                  <a:lnTo>
                    <a:pt x="345" y="32"/>
                  </a:lnTo>
                  <a:lnTo>
                    <a:pt x="349" y="25"/>
                  </a:lnTo>
                  <a:lnTo>
                    <a:pt x="355" y="14"/>
                  </a:lnTo>
                  <a:lnTo>
                    <a:pt x="359" y="7"/>
                  </a:lnTo>
                  <a:moveTo>
                    <a:pt x="511" y="307"/>
                  </a:moveTo>
                  <a:lnTo>
                    <a:pt x="502" y="319"/>
                  </a:lnTo>
                  <a:lnTo>
                    <a:pt x="494" y="328"/>
                  </a:lnTo>
                  <a:lnTo>
                    <a:pt x="486" y="335"/>
                  </a:lnTo>
                  <a:lnTo>
                    <a:pt x="478" y="340"/>
                  </a:lnTo>
                  <a:lnTo>
                    <a:pt x="486" y="339"/>
                  </a:lnTo>
                  <a:lnTo>
                    <a:pt x="496" y="333"/>
                  </a:lnTo>
                  <a:lnTo>
                    <a:pt x="505" y="321"/>
                  </a:lnTo>
                  <a:lnTo>
                    <a:pt x="511" y="307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9" name="AutoShape 795">
              <a:extLst>
                <a:ext uri="{FF2B5EF4-FFF2-40B4-BE49-F238E27FC236}">
                  <a16:creationId xmlns:a16="http://schemas.microsoft.com/office/drawing/2014/main" id="{186322AD-E665-434E-A486-06C317F5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5976 5905"/>
                <a:gd name="T1" fmla="*/ T0 w 824"/>
                <a:gd name="T2" fmla="+- 0 1718 1446"/>
                <a:gd name="T3" fmla="*/ 1718 h 711"/>
                <a:gd name="T4" fmla="+- 0 5936 5905"/>
                <a:gd name="T5" fmla="*/ T4 w 824"/>
                <a:gd name="T6" fmla="+- 0 1729 1446"/>
                <a:gd name="T7" fmla="*/ 1729 h 711"/>
                <a:gd name="T8" fmla="+- 0 5910 5905"/>
                <a:gd name="T9" fmla="*/ T8 w 824"/>
                <a:gd name="T10" fmla="+- 0 1763 1446"/>
                <a:gd name="T11" fmla="*/ 1763 h 711"/>
                <a:gd name="T12" fmla="+- 0 5905 5905"/>
                <a:gd name="T13" fmla="*/ T12 w 824"/>
                <a:gd name="T14" fmla="+- 0 1807 1446"/>
                <a:gd name="T15" fmla="*/ 1807 h 711"/>
                <a:gd name="T16" fmla="+- 0 5926 5905"/>
                <a:gd name="T17" fmla="*/ T16 w 824"/>
                <a:gd name="T18" fmla="+- 0 1847 1446"/>
                <a:gd name="T19" fmla="*/ 1847 h 711"/>
                <a:gd name="T20" fmla="+- 0 5978 5905"/>
                <a:gd name="T21" fmla="*/ T20 w 824"/>
                <a:gd name="T22" fmla="+- 0 1872 1446"/>
                <a:gd name="T23" fmla="*/ 1872 h 711"/>
                <a:gd name="T24" fmla="+- 0 6019 5905"/>
                <a:gd name="T25" fmla="*/ T24 w 824"/>
                <a:gd name="T26" fmla="+- 0 1929 1446"/>
                <a:gd name="T27" fmla="*/ 1929 h 711"/>
                <a:gd name="T28" fmla="+- 0 6067 5905"/>
                <a:gd name="T29" fmla="*/ T28 w 824"/>
                <a:gd name="T30" fmla="+- 0 1973 1446"/>
                <a:gd name="T31" fmla="*/ 1973 h 711"/>
                <a:gd name="T32" fmla="+- 0 6118 5905"/>
                <a:gd name="T33" fmla="*/ T32 w 824"/>
                <a:gd name="T34" fmla="+- 0 2009 1446"/>
                <a:gd name="T35" fmla="*/ 2009 h 711"/>
                <a:gd name="T36" fmla="+- 0 6174 5905"/>
                <a:gd name="T37" fmla="*/ T36 w 824"/>
                <a:gd name="T38" fmla="+- 0 2037 1446"/>
                <a:gd name="T39" fmla="*/ 2037 h 711"/>
                <a:gd name="T40" fmla="+- 0 6172 5905"/>
                <a:gd name="T41" fmla="*/ T40 w 824"/>
                <a:gd name="T42" fmla="+- 0 2054 1446"/>
                <a:gd name="T43" fmla="*/ 2054 h 711"/>
                <a:gd name="T44" fmla="+- 0 6166 5905"/>
                <a:gd name="T45" fmla="*/ T44 w 824"/>
                <a:gd name="T46" fmla="+- 0 2100 1446"/>
                <a:gd name="T47" fmla="*/ 2100 h 711"/>
                <a:gd name="T48" fmla="+- 0 6164 5905"/>
                <a:gd name="T49" fmla="*/ T48 w 824"/>
                <a:gd name="T50" fmla="+- 0 2116 1446"/>
                <a:gd name="T51" fmla="*/ 2116 h 711"/>
                <a:gd name="T52" fmla="+- 0 6196 5905"/>
                <a:gd name="T53" fmla="*/ T52 w 824"/>
                <a:gd name="T54" fmla="+- 0 2131 1446"/>
                <a:gd name="T55" fmla="*/ 2131 h 711"/>
                <a:gd name="T56" fmla="+- 0 6229 5905"/>
                <a:gd name="T57" fmla="*/ T56 w 824"/>
                <a:gd name="T58" fmla="+- 0 2133 1446"/>
                <a:gd name="T59" fmla="*/ 2133 h 711"/>
                <a:gd name="T60" fmla="+- 0 6262 5905"/>
                <a:gd name="T61" fmla="*/ T60 w 824"/>
                <a:gd name="T62" fmla="+- 0 2136 1446"/>
                <a:gd name="T63" fmla="*/ 2136 h 711"/>
                <a:gd name="T64" fmla="+- 0 6293 5905"/>
                <a:gd name="T65" fmla="*/ T64 w 824"/>
                <a:gd name="T66" fmla="+- 0 2157 1446"/>
                <a:gd name="T67" fmla="*/ 2157 h 711"/>
                <a:gd name="T68" fmla="+- 0 6297 5905"/>
                <a:gd name="T69" fmla="*/ T68 w 824"/>
                <a:gd name="T70" fmla="+- 0 2131 1446"/>
                <a:gd name="T71" fmla="*/ 2131 h 711"/>
                <a:gd name="T72" fmla="+- 0 6302 5905"/>
                <a:gd name="T73" fmla="*/ T72 w 824"/>
                <a:gd name="T74" fmla="+- 0 2106 1446"/>
                <a:gd name="T75" fmla="*/ 2106 h 711"/>
                <a:gd name="T76" fmla="+- 0 6306 5905"/>
                <a:gd name="T77" fmla="*/ T76 w 824"/>
                <a:gd name="T78" fmla="+- 0 2081 1446"/>
                <a:gd name="T79" fmla="*/ 2081 h 711"/>
                <a:gd name="T80" fmla="+- 0 6404 5905"/>
                <a:gd name="T81" fmla="*/ T80 w 824"/>
                <a:gd name="T82" fmla="+- 0 2075 1446"/>
                <a:gd name="T83" fmla="*/ 2075 h 711"/>
                <a:gd name="T84" fmla="+- 0 6484 5905"/>
                <a:gd name="T85" fmla="*/ T84 w 824"/>
                <a:gd name="T86" fmla="+- 0 2059 1446"/>
                <a:gd name="T87" fmla="*/ 2059 h 711"/>
                <a:gd name="T88" fmla="+- 0 6549 5905"/>
                <a:gd name="T89" fmla="*/ T88 w 824"/>
                <a:gd name="T90" fmla="+- 0 2033 1446"/>
                <a:gd name="T91" fmla="*/ 2033 h 711"/>
                <a:gd name="T92" fmla="+- 0 6600 5905"/>
                <a:gd name="T93" fmla="*/ T92 w 824"/>
                <a:gd name="T94" fmla="+- 0 1999 1446"/>
                <a:gd name="T95" fmla="*/ 1999 h 711"/>
                <a:gd name="T96" fmla="+- 0 6616 5905"/>
                <a:gd name="T97" fmla="*/ T96 w 824"/>
                <a:gd name="T98" fmla="+- 0 1981 1446"/>
                <a:gd name="T99" fmla="*/ 1981 h 711"/>
                <a:gd name="T100" fmla="+- 0 6628 5905"/>
                <a:gd name="T101" fmla="*/ T100 w 824"/>
                <a:gd name="T102" fmla="+- 0 1956 1446"/>
                <a:gd name="T103" fmla="*/ 1956 h 711"/>
                <a:gd name="T104" fmla="+- 0 6633 5905"/>
                <a:gd name="T105" fmla="*/ T104 w 824"/>
                <a:gd name="T106" fmla="+- 0 1925 1446"/>
                <a:gd name="T107" fmla="*/ 1925 h 711"/>
                <a:gd name="T108" fmla="+- 0 6627 5905"/>
                <a:gd name="T109" fmla="*/ T108 w 824"/>
                <a:gd name="T110" fmla="+- 0 1889 1446"/>
                <a:gd name="T111" fmla="*/ 1889 h 711"/>
                <a:gd name="T112" fmla="+- 0 6623 5905"/>
                <a:gd name="T113" fmla="*/ T112 w 824"/>
                <a:gd name="T114" fmla="+- 0 1873 1446"/>
                <a:gd name="T115" fmla="*/ 1873 h 711"/>
                <a:gd name="T116" fmla="+- 0 6620 5905"/>
                <a:gd name="T117" fmla="*/ T116 w 824"/>
                <a:gd name="T118" fmla="+- 0 1859 1446"/>
                <a:gd name="T119" fmla="*/ 1859 h 711"/>
                <a:gd name="T120" fmla="+- 0 6621 5905"/>
                <a:gd name="T121" fmla="*/ T120 w 824"/>
                <a:gd name="T122" fmla="+- 0 1845 1446"/>
                <a:gd name="T123" fmla="*/ 1845 h 711"/>
                <a:gd name="T124" fmla="+- 0 6626 5905"/>
                <a:gd name="T125" fmla="*/ T124 w 824"/>
                <a:gd name="T126" fmla="+- 0 1827 1446"/>
                <a:gd name="T127" fmla="*/ 1827 h 711"/>
                <a:gd name="T128" fmla="+- 0 6654 5905"/>
                <a:gd name="T129" fmla="*/ T128 w 824"/>
                <a:gd name="T130" fmla="+- 0 1776 1446"/>
                <a:gd name="T131" fmla="*/ 1776 h 711"/>
                <a:gd name="T132" fmla="+- 0 6671 5905"/>
                <a:gd name="T133" fmla="*/ T132 w 824"/>
                <a:gd name="T134" fmla="+- 0 1742 1446"/>
                <a:gd name="T135" fmla="*/ 1742 h 711"/>
                <a:gd name="T136" fmla="+- 0 6026 5905"/>
                <a:gd name="T137" fmla="*/ T136 w 824"/>
                <a:gd name="T138" fmla="+- 0 1742 1446"/>
                <a:gd name="T139" fmla="*/ 1742 h 711"/>
                <a:gd name="T140" fmla="+- 0 5976 5905"/>
                <a:gd name="T141" fmla="*/ T140 w 824"/>
                <a:gd name="T142" fmla="+- 0 1718 1446"/>
                <a:gd name="T143" fmla="*/ 1718 h 711"/>
                <a:gd name="T144" fmla="+- 0 6097 5905"/>
                <a:gd name="T145" fmla="*/ T144 w 824"/>
                <a:gd name="T146" fmla="+- 0 1446 1446"/>
                <a:gd name="T147" fmla="*/ 1446 h 711"/>
                <a:gd name="T148" fmla="+- 0 6079 5905"/>
                <a:gd name="T149" fmla="*/ T148 w 824"/>
                <a:gd name="T150" fmla="+- 0 1520 1446"/>
                <a:gd name="T151" fmla="*/ 1520 h 711"/>
                <a:gd name="T152" fmla="+- 0 6044 5905"/>
                <a:gd name="T153" fmla="*/ T152 w 824"/>
                <a:gd name="T154" fmla="+- 0 1668 1446"/>
                <a:gd name="T155" fmla="*/ 1668 h 711"/>
                <a:gd name="T156" fmla="+- 0 6026 5905"/>
                <a:gd name="T157" fmla="*/ T156 w 824"/>
                <a:gd name="T158" fmla="+- 0 1742 1446"/>
                <a:gd name="T159" fmla="*/ 1742 h 711"/>
                <a:gd name="T160" fmla="+- 0 6671 5905"/>
                <a:gd name="T161" fmla="*/ T160 w 824"/>
                <a:gd name="T162" fmla="+- 0 1742 1446"/>
                <a:gd name="T163" fmla="*/ 1742 h 711"/>
                <a:gd name="T164" fmla="+- 0 6679 5905"/>
                <a:gd name="T165" fmla="*/ T164 w 824"/>
                <a:gd name="T166" fmla="+- 0 1725 1446"/>
                <a:gd name="T167" fmla="*/ 1725 h 711"/>
                <a:gd name="T168" fmla="+- 0 6698 5905"/>
                <a:gd name="T169" fmla="*/ T168 w 824"/>
                <a:gd name="T170" fmla="+- 0 1674 1446"/>
                <a:gd name="T171" fmla="*/ 1674 h 711"/>
                <a:gd name="T172" fmla="+- 0 6711 5905"/>
                <a:gd name="T173" fmla="*/ T172 w 824"/>
                <a:gd name="T174" fmla="+- 0 1622 1446"/>
                <a:gd name="T175" fmla="*/ 1622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297 5905"/>
                <a:gd name="T181" fmla="*/ T180 w 824"/>
                <a:gd name="T182" fmla="+- 0 1449 1446"/>
                <a:gd name="T183" fmla="*/ 1449 h 711"/>
                <a:gd name="T184" fmla="+- 0 6097 5905"/>
                <a:gd name="T185" fmla="*/ T184 w 824"/>
                <a:gd name="T186" fmla="+- 0 1446 1446"/>
                <a:gd name="T187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24" h="711">
                  <a:moveTo>
                    <a:pt x="71" y="272"/>
                  </a:move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5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11" y="535"/>
                  </a:lnTo>
                  <a:lnTo>
                    <a:pt x="723" y="510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66" y="296"/>
                  </a:lnTo>
                  <a:lnTo>
                    <a:pt x="121" y="296"/>
                  </a:lnTo>
                  <a:lnTo>
                    <a:pt x="71" y="272"/>
                  </a:lnTo>
                  <a:close/>
                  <a:moveTo>
                    <a:pt x="192" y="0"/>
                  </a:moveTo>
                  <a:lnTo>
                    <a:pt x="174" y="74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66" y="296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23" y="124"/>
                  </a:lnTo>
                  <a:lnTo>
                    <a:pt x="392" y="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0" name="Freeform 794">
              <a:extLst>
                <a:ext uri="{FF2B5EF4-FFF2-40B4-BE49-F238E27FC236}">
                  <a16:creationId xmlns:a16="http://schemas.microsoft.com/office/drawing/2014/main" id="{86846DD8-6F6B-4CA9-A58F-AB5B7E74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6097 5905"/>
                <a:gd name="T1" fmla="*/ T0 w 824"/>
                <a:gd name="T2" fmla="+- 0 1446 1446"/>
                <a:gd name="T3" fmla="*/ 1446 h 711"/>
                <a:gd name="T4" fmla="+- 0 6079 5905"/>
                <a:gd name="T5" fmla="*/ T4 w 824"/>
                <a:gd name="T6" fmla="+- 0 1520 1446"/>
                <a:gd name="T7" fmla="*/ 1520 h 711"/>
                <a:gd name="T8" fmla="+- 0 6061 5905"/>
                <a:gd name="T9" fmla="*/ T8 w 824"/>
                <a:gd name="T10" fmla="+- 0 1594 1446"/>
                <a:gd name="T11" fmla="*/ 1594 h 711"/>
                <a:gd name="T12" fmla="+- 0 6044 5905"/>
                <a:gd name="T13" fmla="*/ T12 w 824"/>
                <a:gd name="T14" fmla="+- 0 1668 1446"/>
                <a:gd name="T15" fmla="*/ 1668 h 711"/>
                <a:gd name="T16" fmla="+- 0 6026 5905"/>
                <a:gd name="T17" fmla="*/ T16 w 824"/>
                <a:gd name="T18" fmla="+- 0 1742 1446"/>
                <a:gd name="T19" fmla="*/ 1742 h 711"/>
                <a:gd name="T20" fmla="+- 0 5976 5905"/>
                <a:gd name="T21" fmla="*/ T20 w 824"/>
                <a:gd name="T22" fmla="+- 0 1718 1446"/>
                <a:gd name="T23" fmla="*/ 1718 h 711"/>
                <a:gd name="T24" fmla="+- 0 5936 5905"/>
                <a:gd name="T25" fmla="*/ T24 w 824"/>
                <a:gd name="T26" fmla="+- 0 1729 1446"/>
                <a:gd name="T27" fmla="*/ 1729 h 711"/>
                <a:gd name="T28" fmla="+- 0 5910 5905"/>
                <a:gd name="T29" fmla="*/ T28 w 824"/>
                <a:gd name="T30" fmla="+- 0 1763 1446"/>
                <a:gd name="T31" fmla="*/ 1763 h 711"/>
                <a:gd name="T32" fmla="+- 0 5905 5905"/>
                <a:gd name="T33" fmla="*/ T32 w 824"/>
                <a:gd name="T34" fmla="+- 0 1807 1446"/>
                <a:gd name="T35" fmla="*/ 1807 h 711"/>
                <a:gd name="T36" fmla="+- 0 5926 5905"/>
                <a:gd name="T37" fmla="*/ T36 w 824"/>
                <a:gd name="T38" fmla="+- 0 1847 1446"/>
                <a:gd name="T39" fmla="*/ 1847 h 711"/>
                <a:gd name="T40" fmla="+- 0 5978 5905"/>
                <a:gd name="T41" fmla="*/ T40 w 824"/>
                <a:gd name="T42" fmla="+- 0 1872 1446"/>
                <a:gd name="T43" fmla="*/ 1872 h 711"/>
                <a:gd name="T44" fmla="+- 0 6019 5905"/>
                <a:gd name="T45" fmla="*/ T44 w 824"/>
                <a:gd name="T46" fmla="+- 0 1929 1446"/>
                <a:gd name="T47" fmla="*/ 1929 h 711"/>
                <a:gd name="T48" fmla="+- 0 6067 5905"/>
                <a:gd name="T49" fmla="*/ T48 w 824"/>
                <a:gd name="T50" fmla="+- 0 1973 1446"/>
                <a:gd name="T51" fmla="*/ 1973 h 711"/>
                <a:gd name="T52" fmla="+- 0 6118 5905"/>
                <a:gd name="T53" fmla="*/ T52 w 824"/>
                <a:gd name="T54" fmla="+- 0 2009 1446"/>
                <a:gd name="T55" fmla="*/ 2009 h 711"/>
                <a:gd name="T56" fmla="+- 0 6174 5905"/>
                <a:gd name="T57" fmla="*/ T56 w 824"/>
                <a:gd name="T58" fmla="+- 0 2037 1446"/>
                <a:gd name="T59" fmla="*/ 2037 h 711"/>
                <a:gd name="T60" fmla="+- 0 6172 5905"/>
                <a:gd name="T61" fmla="*/ T60 w 824"/>
                <a:gd name="T62" fmla="+- 0 2054 1446"/>
                <a:gd name="T63" fmla="*/ 2054 h 711"/>
                <a:gd name="T64" fmla="+- 0 6169 5905"/>
                <a:gd name="T65" fmla="*/ T64 w 824"/>
                <a:gd name="T66" fmla="+- 0 2077 1446"/>
                <a:gd name="T67" fmla="*/ 2077 h 711"/>
                <a:gd name="T68" fmla="+- 0 6166 5905"/>
                <a:gd name="T69" fmla="*/ T68 w 824"/>
                <a:gd name="T70" fmla="+- 0 2100 1446"/>
                <a:gd name="T71" fmla="*/ 2100 h 711"/>
                <a:gd name="T72" fmla="+- 0 6164 5905"/>
                <a:gd name="T73" fmla="*/ T72 w 824"/>
                <a:gd name="T74" fmla="+- 0 2116 1446"/>
                <a:gd name="T75" fmla="*/ 2116 h 711"/>
                <a:gd name="T76" fmla="+- 0 6196 5905"/>
                <a:gd name="T77" fmla="*/ T76 w 824"/>
                <a:gd name="T78" fmla="+- 0 2131 1446"/>
                <a:gd name="T79" fmla="*/ 2131 h 711"/>
                <a:gd name="T80" fmla="+- 0 6229 5905"/>
                <a:gd name="T81" fmla="*/ T80 w 824"/>
                <a:gd name="T82" fmla="+- 0 2133 1446"/>
                <a:gd name="T83" fmla="*/ 2133 h 711"/>
                <a:gd name="T84" fmla="+- 0 6262 5905"/>
                <a:gd name="T85" fmla="*/ T84 w 824"/>
                <a:gd name="T86" fmla="+- 0 2136 1446"/>
                <a:gd name="T87" fmla="*/ 2136 h 711"/>
                <a:gd name="T88" fmla="+- 0 6293 5905"/>
                <a:gd name="T89" fmla="*/ T88 w 824"/>
                <a:gd name="T90" fmla="+- 0 2157 1446"/>
                <a:gd name="T91" fmla="*/ 2157 h 711"/>
                <a:gd name="T92" fmla="+- 0 6297 5905"/>
                <a:gd name="T93" fmla="*/ T92 w 824"/>
                <a:gd name="T94" fmla="+- 0 2132 1446"/>
                <a:gd name="T95" fmla="*/ 2132 h 711"/>
                <a:gd name="T96" fmla="+- 0 6299 5905"/>
                <a:gd name="T97" fmla="*/ T96 w 824"/>
                <a:gd name="T98" fmla="+- 0 2119 1446"/>
                <a:gd name="T99" fmla="*/ 2119 h 711"/>
                <a:gd name="T100" fmla="+- 0 6302 5905"/>
                <a:gd name="T101" fmla="*/ T100 w 824"/>
                <a:gd name="T102" fmla="+- 0 2106 1446"/>
                <a:gd name="T103" fmla="*/ 2106 h 711"/>
                <a:gd name="T104" fmla="+- 0 6306 5905"/>
                <a:gd name="T105" fmla="*/ T104 w 824"/>
                <a:gd name="T106" fmla="+- 0 2081 1446"/>
                <a:gd name="T107" fmla="*/ 2081 h 711"/>
                <a:gd name="T108" fmla="+- 0 6404 5905"/>
                <a:gd name="T109" fmla="*/ T108 w 824"/>
                <a:gd name="T110" fmla="+- 0 2075 1446"/>
                <a:gd name="T111" fmla="*/ 2075 h 711"/>
                <a:gd name="T112" fmla="+- 0 6484 5905"/>
                <a:gd name="T113" fmla="*/ T112 w 824"/>
                <a:gd name="T114" fmla="+- 0 2059 1446"/>
                <a:gd name="T115" fmla="*/ 2059 h 711"/>
                <a:gd name="T116" fmla="+- 0 6549 5905"/>
                <a:gd name="T117" fmla="*/ T116 w 824"/>
                <a:gd name="T118" fmla="+- 0 2033 1446"/>
                <a:gd name="T119" fmla="*/ 2033 h 711"/>
                <a:gd name="T120" fmla="+- 0 6600 5905"/>
                <a:gd name="T121" fmla="*/ T120 w 824"/>
                <a:gd name="T122" fmla="+- 0 1999 1446"/>
                <a:gd name="T123" fmla="*/ 1999 h 711"/>
                <a:gd name="T124" fmla="+- 0 6633 5905"/>
                <a:gd name="T125" fmla="*/ T124 w 824"/>
                <a:gd name="T126" fmla="+- 0 1925 1446"/>
                <a:gd name="T127" fmla="*/ 1925 h 711"/>
                <a:gd name="T128" fmla="+- 0 6627 5905"/>
                <a:gd name="T129" fmla="*/ T128 w 824"/>
                <a:gd name="T130" fmla="+- 0 1889 1446"/>
                <a:gd name="T131" fmla="*/ 1889 h 711"/>
                <a:gd name="T132" fmla="+- 0 6623 5905"/>
                <a:gd name="T133" fmla="*/ T132 w 824"/>
                <a:gd name="T134" fmla="+- 0 1873 1446"/>
                <a:gd name="T135" fmla="*/ 1873 h 711"/>
                <a:gd name="T136" fmla="+- 0 6620 5905"/>
                <a:gd name="T137" fmla="*/ T136 w 824"/>
                <a:gd name="T138" fmla="+- 0 1859 1446"/>
                <a:gd name="T139" fmla="*/ 1859 h 711"/>
                <a:gd name="T140" fmla="+- 0 6621 5905"/>
                <a:gd name="T141" fmla="*/ T140 w 824"/>
                <a:gd name="T142" fmla="+- 0 1845 1446"/>
                <a:gd name="T143" fmla="*/ 1845 h 711"/>
                <a:gd name="T144" fmla="+- 0 6626 5905"/>
                <a:gd name="T145" fmla="*/ T144 w 824"/>
                <a:gd name="T146" fmla="+- 0 1827 1446"/>
                <a:gd name="T147" fmla="*/ 1827 h 711"/>
                <a:gd name="T148" fmla="+- 0 6654 5905"/>
                <a:gd name="T149" fmla="*/ T148 w 824"/>
                <a:gd name="T150" fmla="+- 0 1776 1446"/>
                <a:gd name="T151" fmla="*/ 1776 h 711"/>
                <a:gd name="T152" fmla="+- 0 6679 5905"/>
                <a:gd name="T153" fmla="*/ T152 w 824"/>
                <a:gd name="T154" fmla="+- 0 1725 1446"/>
                <a:gd name="T155" fmla="*/ 1725 h 711"/>
                <a:gd name="T156" fmla="+- 0 6698 5905"/>
                <a:gd name="T157" fmla="*/ T156 w 824"/>
                <a:gd name="T158" fmla="+- 0 1674 1446"/>
                <a:gd name="T159" fmla="*/ 1674 h 711"/>
                <a:gd name="T160" fmla="+- 0 6711 5905"/>
                <a:gd name="T161" fmla="*/ T160 w 824"/>
                <a:gd name="T162" fmla="+- 0 1622 1446"/>
                <a:gd name="T163" fmla="*/ 1622 h 711"/>
                <a:gd name="T164" fmla="+- 0 6715 5905"/>
                <a:gd name="T165" fmla="*/ T164 w 824"/>
                <a:gd name="T166" fmla="+- 0 1609 1446"/>
                <a:gd name="T167" fmla="*/ 1609 h 711"/>
                <a:gd name="T168" fmla="+- 0 6720 5905"/>
                <a:gd name="T169" fmla="*/ T168 w 824"/>
                <a:gd name="T170" fmla="+- 0 1596 1446"/>
                <a:gd name="T171" fmla="*/ 1596 h 711"/>
                <a:gd name="T172" fmla="+- 0 6724 5905"/>
                <a:gd name="T173" fmla="*/ T172 w 824"/>
                <a:gd name="T174" fmla="+- 0 1583 1446"/>
                <a:gd name="T175" fmla="*/ 1583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656 5905"/>
                <a:gd name="T181" fmla="*/ T180 w 824"/>
                <a:gd name="T182" fmla="+- 0 1550 1446"/>
                <a:gd name="T183" fmla="*/ 1550 h 711"/>
                <a:gd name="T184" fmla="+- 0 6584 5905"/>
                <a:gd name="T185" fmla="*/ T184 w 824"/>
                <a:gd name="T186" fmla="+- 0 1530 1446"/>
                <a:gd name="T187" fmla="*/ 1530 h 711"/>
                <a:gd name="T188" fmla="+- 0 6512 5905"/>
                <a:gd name="T189" fmla="*/ T188 w 824"/>
                <a:gd name="T190" fmla="+- 0 1510 1446"/>
                <a:gd name="T191" fmla="*/ 1510 h 711"/>
                <a:gd name="T192" fmla="+- 0 6440 5905"/>
                <a:gd name="T193" fmla="*/ T192 w 824"/>
                <a:gd name="T194" fmla="+- 0 1490 1446"/>
                <a:gd name="T195" fmla="*/ 1490 h 711"/>
                <a:gd name="T196" fmla="+- 0 6369 5905"/>
                <a:gd name="T197" fmla="*/ T196 w 824"/>
                <a:gd name="T198" fmla="+- 0 1470 1446"/>
                <a:gd name="T199" fmla="*/ 1470 h 711"/>
                <a:gd name="T200" fmla="+- 0 6297 5905"/>
                <a:gd name="T201" fmla="*/ T200 w 824"/>
                <a:gd name="T202" fmla="+- 0 1449 1446"/>
                <a:gd name="T203" fmla="*/ 1449 h 711"/>
                <a:gd name="T204" fmla="+- 0 6247 5905"/>
                <a:gd name="T205" fmla="*/ T204 w 824"/>
                <a:gd name="T206" fmla="+- 0 1449 1446"/>
                <a:gd name="T207" fmla="*/ 1449 h 711"/>
                <a:gd name="T208" fmla="+- 0 6197 5905"/>
                <a:gd name="T209" fmla="*/ T208 w 824"/>
                <a:gd name="T210" fmla="+- 0 1448 1446"/>
                <a:gd name="T211" fmla="*/ 1448 h 711"/>
                <a:gd name="T212" fmla="+- 0 6147 5905"/>
                <a:gd name="T213" fmla="*/ T212 w 824"/>
                <a:gd name="T214" fmla="+- 0 1447 1446"/>
                <a:gd name="T215" fmla="*/ 1447 h 711"/>
                <a:gd name="T216" fmla="+- 0 6097 5905"/>
                <a:gd name="T217" fmla="*/ T216 w 824"/>
                <a:gd name="T218" fmla="+- 0 1446 1446"/>
                <a:gd name="T219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24" h="711">
                  <a:moveTo>
                    <a:pt x="192" y="0"/>
                  </a:moveTo>
                  <a:lnTo>
                    <a:pt x="174" y="74"/>
                  </a:lnTo>
                  <a:lnTo>
                    <a:pt x="156" y="148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1" y="272"/>
                  </a:ln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4" y="631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6"/>
                  </a:lnTo>
                  <a:lnTo>
                    <a:pt x="394" y="673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10" y="163"/>
                  </a:lnTo>
                  <a:lnTo>
                    <a:pt x="815" y="150"/>
                  </a:lnTo>
                  <a:lnTo>
                    <a:pt x="819" y="137"/>
                  </a:lnTo>
                  <a:lnTo>
                    <a:pt x="823" y="124"/>
                  </a:lnTo>
                  <a:lnTo>
                    <a:pt x="751" y="104"/>
                  </a:lnTo>
                  <a:lnTo>
                    <a:pt x="679" y="84"/>
                  </a:lnTo>
                  <a:lnTo>
                    <a:pt x="607" y="64"/>
                  </a:lnTo>
                  <a:lnTo>
                    <a:pt x="535" y="44"/>
                  </a:lnTo>
                  <a:lnTo>
                    <a:pt x="464" y="24"/>
                  </a:lnTo>
                  <a:lnTo>
                    <a:pt x="392" y="3"/>
                  </a:lnTo>
                  <a:lnTo>
                    <a:pt x="342" y="3"/>
                  </a:lnTo>
                  <a:lnTo>
                    <a:pt x="292" y="2"/>
                  </a:lnTo>
                  <a:lnTo>
                    <a:pt x="242" y="1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1" name="AutoShape 793">
              <a:extLst>
                <a:ext uri="{FF2B5EF4-FFF2-40B4-BE49-F238E27FC236}">
                  <a16:creationId xmlns:a16="http://schemas.microsoft.com/office/drawing/2014/main" id="{1C9CD2CD-EFD7-4F98-A453-C53893998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1446"/>
              <a:ext cx="803" cy="701"/>
            </a:xfrm>
            <a:custGeom>
              <a:avLst/>
              <a:gdLst>
                <a:gd name="T0" fmla="+- 0 6272 5925"/>
                <a:gd name="T1" fmla="*/ T0 w 803"/>
                <a:gd name="T2" fmla="+- 0 2135 1446"/>
                <a:gd name="T3" fmla="*/ 2135 h 701"/>
                <a:gd name="T4" fmla="+- 0 6285 5925"/>
                <a:gd name="T5" fmla="*/ T4 w 803"/>
                <a:gd name="T6" fmla="+- 0 2141 1446"/>
                <a:gd name="T7" fmla="*/ 2141 h 701"/>
                <a:gd name="T8" fmla="+- 0 6294 5925"/>
                <a:gd name="T9" fmla="*/ T8 w 803"/>
                <a:gd name="T10" fmla="+- 0 2122 1446"/>
                <a:gd name="T11" fmla="*/ 2122 h 701"/>
                <a:gd name="T12" fmla="+- 0 6302 5925"/>
                <a:gd name="T13" fmla="*/ T12 w 803"/>
                <a:gd name="T14" fmla="+- 0 2076 1446"/>
                <a:gd name="T15" fmla="*/ 2076 h 701"/>
                <a:gd name="T16" fmla="+- 0 6438 5925"/>
                <a:gd name="T17" fmla="*/ T16 w 803"/>
                <a:gd name="T18" fmla="+- 0 2064 1446"/>
                <a:gd name="T19" fmla="*/ 2064 h 701"/>
                <a:gd name="T20" fmla="+- 0 6298 5925"/>
                <a:gd name="T21" fmla="*/ T20 w 803"/>
                <a:gd name="T22" fmla="+- 0 2064 1446"/>
                <a:gd name="T23" fmla="*/ 2064 h 701"/>
                <a:gd name="T24" fmla="+- 0 6291 5925"/>
                <a:gd name="T25" fmla="*/ T24 w 803"/>
                <a:gd name="T26" fmla="+- 0 2064 1446"/>
                <a:gd name="T27" fmla="*/ 2064 h 701"/>
                <a:gd name="T28" fmla="+- 0 6181 5925"/>
                <a:gd name="T29" fmla="*/ T28 w 803"/>
                <a:gd name="T30" fmla="+- 0 1486 1446"/>
                <a:gd name="T31" fmla="*/ 1486 h 701"/>
                <a:gd name="T32" fmla="+- 0 6291 5925"/>
                <a:gd name="T33" fmla="*/ T32 w 803"/>
                <a:gd name="T34" fmla="+- 0 1497 1446"/>
                <a:gd name="T35" fmla="*/ 1497 h 701"/>
                <a:gd name="T36" fmla="+- 0 6414 5925"/>
                <a:gd name="T37" fmla="*/ T36 w 803"/>
                <a:gd name="T38" fmla="+- 0 1529 1446"/>
                <a:gd name="T39" fmla="*/ 1529 h 701"/>
                <a:gd name="T40" fmla="+- 0 6470 5925"/>
                <a:gd name="T41" fmla="*/ T40 w 803"/>
                <a:gd name="T42" fmla="+- 0 1562 1446"/>
                <a:gd name="T43" fmla="*/ 1562 h 701"/>
                <a:gd name="T44" fmla="+- 0 6515 5925"/>
                <a:gd name="T45" fmla="*/ T44 w 803"/>
                <a:gd name="T46" fmla="+- 0 1580 1446"/>
                <a:gd name="T47" fmla="*/ 1580 h 701"/>
                <a:gd name="T48" fmla="+- 0 6594 5925"/>
                <a:gd name="T49" fmla="*/ T48 w 803"/>
                <a:gd name="T50" fmla="+- 0 1598 1446"/>
                <a:gd name="T51" fmla="*/ 1598 h 701"/>
                <a:gd name="T52" fmla="+- 0 6665 5925"/>
                <a:gd name="T53" fmla="*/ T52 w 803"/>
                <a:gd name="T54" fmla="+- 0 1631 1446"/>
                <a:gd name="T55" fmla="*/ 1631 h 701"/>
                <a:gd name="T56" fmla="+- 0 6670 5925"/>
                <a:gd name="T57" fmla="*/ T56 w 803"/>
                <a:gd name="T58" fmla="+- 0 1697 1446"/>
                <a:gd name="T59" fmla="*/ 1697 h 701"/>
                <a:gd name="T60" fmla="+- 0 6637 5925"/>
                <a:gd name="T61" fmla="*/ T60 w 803"/>
                <a:gd name="T62" fmla="+- 0 1777 1446"/>
                <a:gd name="T63" fmla="*/ 1777 h 701"/>
                <a:gd name="T64" fmla="+- 0 6605 5925"/>
                <a:gd name="T65" fmla="*/ T64 w 803"/>
                <a:gd name="T66" fmla="+- 0 1816 1446"/>
                <a:gd name="T67" fmla="*/ 1816 h 701"/>
                <a:gd name="T68" fmla="+- 0 6596 5925"/>
                <a:gd name="T69" fmla="*/ T68 w 803"/>
                <a:gd name="T70" fmla="+- 0 1822 1446"/>
                <a:gd name="T71" fmla="*/ 1822 h 701"/>
                <a:gd name="T72" fmla="+- 0 6620 5925"/>
                <a:gd name="T73" fmla="*/ T72 w 803"/>
                <a:gd name="T74" fmla="+- 0 1928 1446"/>
                <a:gd name="T75" fmla="*/ 1928 h 701"/>
                <a:gd name="T76" fmla="+- 0 6580 5925"/>
                <a:gd name="T77" fmla="*/ T76 w 803"/>
                <a:gd name="T78" fmla="+- 0 1982 1446"/>
                <a:gd name="T79" fmla="*/ 1982 h 701"/>
                <a:gd name="T80" fmla="+- 0 6457 5925"/>
                <a:gd name="T81" fmla="*/ T80 w 803"/>
                <a:gd name="T82" fmla="+- 0 2040 1446"/>
                <a:gd name="T83" fmla="*/ 2040 h 701"/>
                <a:gd name="T84" fmla="+- 0 6339 5925"/>
                <a:gd name="T85" fmla="*/ T84 w 803"/>
                <a:gd name="T86" fmla="+- 0 2064 1446"/>
                <a:gd name="T87" fmla="*/ 2064 h 701"/>
                <a:gd name="T88" fmla="+- 0 6438 5925"/>
                <a:gd name="T89" fmla="*/ T88 w 803"/>
                <a:gd name="T90" fmla="+- 0 2064 1446"/>
                <a:gd name="T91" fmla="*/ 2064 h 701"/>
                <a:gd name="T92" fmla="+- 0 6544 5925"/>
                <a:gd name="T93" fmla="*/ T92 w 803"/>
                <a:gd name="T94" fmla="+- 0 2031 1446"/>
                <a:gd name="T95" fmla="*/ 2031 h 701"/>
                <a:gd name="T96" fmla="+- 0 6610 5925"/>
                <a:gd name="T97" fmla="*/ T96 w 803"/>
                <a:gd name="T98" fmla="+- 0 1979 1446"/>
                <a:gd name="T99" fmla="*/ 1979 h 701"/>
                <a:gd name="T100" fmla="+- 0 6627 5925"/>
                <a:gd name="T101" fmla="*/ T100 w 803"/>
                <a:gd name="T102" fmla="+- 0 1926 1446"/>
                <a:gd name="T103" fmla="*/ 1926 h 701"/>
                <a:gd name="T104" fmla="+- 0 6617 5925"/>
                <a:gd name="T105" fmla="*/ T104 w 803"/>
                <a:gd name="T106" fmla="+- 0 1865 1446"/>
                <a:gd name="T107" fmla="*/ 1865 h 701"/>
                <a:gd name="T108" fmla="+- 0 6619 5925"/>
                <a:gd name="T109" fmla="*/ T108 w 803"/>
                <a:gd name="T110" fmla="+- 0 1834 1446"/>
                <a:gd name="T111" fmla="*/ 1834 h 701"/>
                <a:gd name="T112" fmla="+- 0 6652 5925"/>
                <a:gd name="T113" fmla="*/ T112 w 803"/>
                <a:gd name="T114" fmla="+- 0 1775 1446"/>
                <a:gd name="T115" fmla="*/ 1775 h 701"/>
                <a:gd name="T116" fmla="+- 0 6698 5925"/>
                <a:gd name="T117" fmla="*/ T116 w 803"/>
                <a:gd name="T118" fmla="+- 0 1674 1446"/>
                <a:gd name="T119" fmla="*/ 1674 h 701"/>
                <a:gd name="T120" fmla="+- 0 6728 5925"/>
                <a:gd name="T121" fmla="*/ T120 w 803"/>
                <a:gd name="T122" fmla="+- 0 1570 1446"/>
                <a:gd name="T123" fmla="*/ 1570 h 701"/>
                <a:gd name="T124" fmla="+- 0 6014 5925"/>
                <a:gd name="T125" fmla="*/ T124 w 803"/>
                <a:gd name="T126" fmla="+- 0 1738 1446"/>
                <a:gd name="T127" fmla="*/ 1738 h 701"/>
                <a:gd name="T128" fmla="+- 0 5985 5925"/>
                <a:gd name="T129" fmla="*/ T128 w 803"/>
                <a:gd name="T130" fmla="+- 0 1747 1446"/>
                <a:gd name="T131" fmla="*/ 1747 h 701"/>
                <a:gd name="T132" fmla="+- 0 6030 5925"/>
                <a:gd name="T133" fmla="*/ T132 w 803"/>
                <a:gd name="T134" fmla="+- 0 1794 1446"/>
                <a:gd name="T135" fmla="*/ 1794 h 701"/>
                <a:gd name="T136" fmla="+- 0 6041 5925"/>
                <a:gd name="T137" fmla="*/ T136 w 803"/>
                <a:gd name="T138" fmla="+- 0 1747 1446"/>
                <a:gd name="T139" fmla="*/ 1747 h 701"/>
                <a:gd name="T140" fmla="+- 0 6014 5925"/>
                <a:gd name="T141" fmla="*/ T140 w 803"/>
                <a:gd name="T142" fmla="+- 0 1738 1446"/>
                <a:gd name="T143" fmla="*/ 1738 h 701"/>
                <a:gd name="T144" fmla="+- 0 6079 5925"/>
                <a:gd name="T145" fmla="*/ T144 w 803"/>
                <a:gd name="T146" fmla="+- 0 1521 1446"/>
                <a:gd name="T147" fmla="*/ 1521 h 701"/>
                <a:gd name="T148" fmla="+- 0 6027 5925"/>
                <a:gd name="T149" fmla="*/ T148 w 803"/>
                <a:gd name="T150" fmla="+- 0 1747 1446"/>
                <a:gd name="T151" fmla="*/ 1747 h 701"/>
                <a:gd name="T152" fmla="+- 0 6043 5925"/>
                <a:gd name="T153" fmla="*/ T152 w 803"/>
                <a:gd name="T154" fmla="+- 0 1742 1446"/>
                <a:gd name="T155" fmla="*/ 1742 h 701"/>
                <a:gd name="T156" fmla="+- 0 6066 5925"/>
                <a:gd name="T157" fmla="*/ T156 w 803"/>
                <a:gd name="T158" fmla="+- 0 1722 1446"/>
                <a:gd name="T159" fmla="*/ 1722 h 701"/>
                <a:gd name="T160" fmla="+- 0 6139 5925"/>
                <a:gd name="T161" fmla="*/ T160 w 803"/>
                <a:gd name="T162" fmla="+- 0 1590 1446"/>
                <a:gd name="T163" fmla="*/ 1590 h 701"/>
                <a:gd name="T164" fmla="+- 0 6181 5925"/>
                <a:gd name="T165" fmla="*/ T164 w 803"/>
                <a:gd name="T166" fmla="+- 0 1486 1446"/>
                <a:gd name="T167" fmla="*/ 1486 h 701"/>
                <a:gd name="T168" fmla="+- 0 6297 5925"/>
                <a:gd name="T169" fmla="*/ T168 w 803"/>
                <a:gd name="T170" fmla="+- 0 1450 1446"/>
                <a:gd name="T171" fmla="*/ 1450 h 701"/>
                <a:gd name="T172" fmla="+- 0 5969 5925"/>
                <a:gd name="T173" fmla="*/ T172 w 803"/>
                <a:gd name="T174" fmla="+- 0 1722 1446"/>
                <a:gd name="T175" fmla="*/ 1722 h 701"/>
                <a:gd name="T176" fmla="+- 0 5925 5925"/>
                <a:gd name="T177" fmla="*/ T176 w 803"/>
                <a:gd name="T178" fmla="+- 0 1746 1446"/>
                <a:gd name="T179" fmla="*/ 1746 h 701"/>
                <a:gd name="T180" fmla="+- 0 6014 5925"/>
                <a:gd name="T181" fmla="*/ T180 w 803"/>
                <a:gd name="T182" fmla="+- 0 1738 1446"/>
                <a:gd name="T183" fmla="*/ 1738 h 701"/>
                <a:gd name="T184" fmla="+- 0 5969 5925"/>
                <a:gd name="T185" fmla="*/ T184 w 803"/>
                <a:gd name="T186" fmla="+- 0 1722 1446"/>
                <a:gd name="T187" fmla="*/ 1722 h 7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03" h="701">
                  <a:moveTo>
                    <a:pt x="366" y="618"/>
                  </a:moveTo>
                  <a:lnTo>
                    <a:pt x="347" y="689"/>
                  </a:lnTo>
                  <a:lnTo>
                    <a:pt x="354" y="691"/>
                  </a:lnTo>
                  <a:lnTo>
                    <a:pt x="360" y="695"/>
                  </a:lnTo>
                  <a:lnTo>
                    <a:pt x="365" y="700"/>
                  </a:lnTo>
                  <a:lnTo>
                    <a:pt x="369" y="676"/>
                  </a:lnTo>
                  <a:lnTo>
                    <a:pt x="373" y="654"/>
                  </a:lnTo>
                  <a:lnTo>
                    <a:pt x="377" y="630"/>
                  </a:lnTo>
                  <a:lnTo>
                    <a:pt x="475" y="625"/>
                  </a:lnTo>
                  <a:lnTo>
                    <a:pt x="513" y="618"/>
                  </a:lnTo>
                  <a:lnTo>
                    <a:pt x="388" y="618"/>
                  </a:lnTo>
                  <a:lnTo>
                    <a:pt x="373" y="618"/>
                  </a:lnTo>
                  <a:lnTo>
                    <a:pt x="367" y="618"/>
                  </a:lnTo>
                  <a:lnTo>
                    <a:pt x="366" y="618"/>
                  </a:lnTo>
                  <a:close/>
                  <a:moveTo>
                    <a:pt x="503" y="40"/>
                  </a:moveTo>
                  <a:lnTo>
                    <a:pt x="256" y="40"/>
                  </a:lnTo>
                  <a:lnTo>
                    <a:pt x="298" y="41"/>
                  </a:lnTo>
                  <a:lnTo>
                    <a:pt x="366" y="51"/>
                  </a:lnTo>
                  <a:lnTo>
                    <a:pt x="437" y="65"/>
                  </a:lnTo>
                  <a:lnTo>
                    <a:pt x="489" y="83"/>
                  </a:lnTo>
                  <a:lnTo>
                    <a:pt x="521" y="101"/>
                  </a:lnTo>
                  <a:lnTo>
                    <a:pt x="545" y="116"/>
                  </a:lnTo>
                  <a:lnTo>
                    <a:pt x="567" y="128"/>
                  </a:lnTo>
                  <a:lnTo>
                    <a:pt x="590" y="134"/>
                  </a:lnTo>
                  <a:lnTo>
                    <a:pt x="624" y="140"/>
                  </a:lnTo>
                  <a:lnTo>
                    <a:pt x="669" y="152"/>
                  </a:lnTo>
                  <a:lnTo>
                    <a:pt x="713" y="168"/>
                  </a:lnTo>
                  <a:lnTo>
                    <a:pt x="740" y="185"/>
                  </a:lnTo>
                  <a:lnTo>
                    <a:pt x="748" y="212"/>
                  </a:lnTo>
                  <a:lnTo>
                    <a:pt x="745" y="251"/>
                  </a:lnTo>
                  <a:lnTo>
                    <a:pt x="732" y="294"/>
                  </a:lnTo>
                  <a:lnTo>
                    <a:pt x="712" y="331"/>
                  </a:lnTo>
                  <a:lnTo>
                    <a:pt x="692" y="356"/>
                  </a:lnTo>
                  <a:lnTo>
                    <a:pt x="680" y="370"/>
                  </a:lnTo>
                  <a:lnTo>
                    <a:pt x="673" y="375"/>
                  </a:lnTo>
                  <a:lnTo>
                    <a:pt x="671" y="376"/>
                  </a:lnTo>
                  <a:lnTo>
                    <a:pt x="690" y="443"/>
                  </a:lnTo>
                  <a:lnTo>
                    <a:pt x="695" y="482"/>
                  </a:lnTo>
                  <a:lnTo>
                    <a:pt x="683" y="508"/>
                  </a:lnTo>
                  <a:lnTo>
                    <a:pt x="655" y="536"/>
                  </a:lnTo>
                  <a:lnTo>
                    <a:pt x="602" y="568"/>
                  </a:lnTo>
                  <a:lnTo>
                    <a:pt x="532" y="594"/>
                  </a:lnTo>
                  <a:lnTo>
                    <a:pt x="463" y="611"/>
                  </a:lnTo>
                  <a:lnTo>
                    <a:pt x="414" y="618"/>
                  </a:lnTo>
                  <a:lnTo>
                    <a:pt x="388" y="618"/>
                  </a:lnTo>
                  <a:lnTo>
                    <a:pt x="513" y="618"/>
                  </a:lnTo>
                  <a:lnTo>
                    <a:pt x="555" y="610"/>
                  </a:lnTo>
                  <a:lnTo>
                    <a:pt x="619" y="585"/>
                  </a:lnTo>
                  <a:lnTo>
                    <a:pt x="670" y="552"/>
                  </a:lnTo>
                  <a:lnTo>
                    <a:pt x="685" y="533"/>
                  </a:lnTo>
                  <a:lnTo>
                    <a:pt x="697" y="509"/>
                  </a:lnTo>
                  <a:lnTo>
                    <a:pt x="702" y="480"/>
                  </a:lnTo>
                  <a:lnTo>
                    <a:pt x="698" y="446"/>
                  </a:lnTo>
                  <a:lnTo>
                    <a:pt x="692" y="419"/>
                  </a:lnTo>
                  <a:lnTo>
                    <a:pt x="692" y="400"/>
                  </a:lnTo>
                  <a:lnTo>
                    <a:pt x="694" y="388"/>
                  </a:lnTo>
                  <a:lnTo>
                    <a:pt x="698" y="381"/>
                  </a:lnTo>
                  <a:lnTo>
                    <a:pt x="727" y="329"/>
                  </a:lnTo>
                  <a:lnTo>
                    <a:pt x="752" y="278"/>
                  </a:lnTo>
                  <a:lnTo>
                    <a:pt x="773" y="228"/>
                  </a:lnTo>
                  <a:lnTo>
                    <a:pt x="786" y="176"/>
                  </a:lnTo>
                  <a:lnTo>
                    <a:pt x="803" y="124"/>
                  </a:lnTo>
                  <a:lnTo>
                    <a:pt x="503" y="40"/>
                  </a:lnTo>
                  <a:close/>
                  <a:moveTo>
                    <a:pt x="89" y="292"/>
                  </a:moveTo>
                  <a:lnTo>
                    <a:pt x="32" y="292"/>
                  </a:lnTo>
                  <a:lnTo>
                    <a:pt x="60" y="301"/>
                  </a:lnTo>
                  <a:lnTo>
                    <a:pt x="85" y="321"/>
                  </a:lnTo>
                  <a:lnTo>
                    <a:pt x="105" y="348"/>
                  </a:lnTo>
                  <a:lnTo>
                    <a:pt x="112" y="315"/>
                  </a:lnTo>
                  <a:lnTo>
                    <a:pt x="116" y="301"/>
                  </a:lnTo>
                  <a:lnTo>
                    <a:pt x="102" y="301"/>
                  </a:lnTo>
                  <a:lnTo>
                    <a:pt x="89" y="292"/>
                  </a:lnTo>
                  <a:close/>
                  <a:moveTo>
                    <a:pt x="172" y="0"/>
                  </a:moveTo>
                  <a:lnTo>
                    <a:pt x="154" y="75"/>
                  </a:lnTo>
                  <a:lnTo>
                    <a:pt x="120" y="226"/>
                  </a:lnTo>
                  <a:lnTo>
                    <a:pt x="102" y="301"/>
                  </a:lnTo>
                  <a:lnTo>
                    <a:pt x="116" y="301"/>
                  </a:lnTo>
                  <a:lnTo>
                    <a:pt x="118" y="296"/>
                  </a:lnTo>
                  <a:lnTo>
                    <a:pt x="126" y="286"/>
                  </a:lnTo>
                  <a:lnTo>
                    <a:pt x="141" y="276"/>
                  </a:lnTo>
                  <a:lnTo>
                    <a:pt x="187" y="221"/>
                  </a:lnTo>
                  <a:lnTo>
                    <a:pt x="214" y="144"/>
                  </a:lnTo>
                  <a:lnTo>
                    <a:pt x="234" y="74"/>
                  </a:lnTo>
                  <a:lnTo>
                    <a:pt x="256" y="40"/>
                  </a:lnTo>
                  <a:lnTo>
                    <a:pt x="503" y="40"/>
                  </a:lnTo>
                  <a:lnTo>
                    <a:pt x="372" y="4"/>
                  </a:lnTo>
                  <a:lnTo>
                    <a:pt x="172" y="0"/>
                  </a:lnTo>
                  <a:close/>
                  <a:moveTo>
                    <a:pt x="44" y="276"/>
                  </a:moveTo>
                  <a:lnTo>
                    <a:pt x="20" y="283"/>
                  </a:lnTo>
                  <a:lnTo>
                    <a:pt x="0" y="300"/>
                  </a:lnTo>
                  <a:lnTo>
                    <a:pt x="32" y="292"/>
                  </a:lnTo>
                  <a:lnTo>
                    <a:pt x="89" y="292"/>
                  </a:lnTo>
                  <a:lnTo>
                    <a:pt x="72" y="281"/>
                  </a:lnTo>
                  <a:lnTo>
                    <a:pt x="44" y="276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62" name="Picture 792">
              <a:extLst>
                <a:ext uri="{FF2B5EF4-FFF2-40B4-BE49-F238E27FC236}">
                  <a16:creationId xmlns:a16="http://schemas.microsoft.com/office/drawing/2014/main" id="{75605A23-0D86-4C43-98C4-748095A0B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" y="1808"/>
              <a:ext cx="32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AutoShape 791">
              <a:extLst>
                <a:ext uri="{FF2B5EF4-FFF2-40B4-BE49-F238E27FC236}">
                  <a16:creationId xmlns:a16="http://schemas.microsoft.com/office/drawing/2014/main" id="{08D0441F-BFF1-4A57-99AD-0CFD32D8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443 5920"/>
                <a:gd name="T1" fmla="*/ T0 w 871"/>
                <a:gd name="T2" fmla="+- 0 1518 1373"/>
                <a:gd name="T3" fmla="*/ 1518 h 430"/>
                <a:gd name="T4" fmla="+- 0 6552 5920"/>
                <a:gd name="T5" fmla="*/ T4 w 871"/>
                <a:gd name="T6" fmla="+- 0 1540 1373"/>
                <a:gd name="T7" fmla="*/ 1540 h 430"/>
                <a:gd name="T8" fmla="+- 0 6598 5920"/>
                <a:gd name="T9" fmla="*/ T8 w 871"/>
                <a:gd name="T10" fmla="+- 0 1563 1373"/>
                <a:gd name="T11" fmla="*/ 1563 h 430"/>
                <a:gd name="T12" fmla="+- 0 6668 5920"/>
                <a:gd name="T13" fmla="*/ T12 w 871"/>
                <a:gd name="T14" fmla="+- 0 1607 1373"/>
                <a:gd name="T15" fmla="*/ 1607 h 430"/>
                <a:gd name="T16" fmla="+- 0 6718 5920"/>
                <a:gd name="T17" fmla="*/ T16 w 871"/>
                <a:gd name="T18" fmla="+- 0 1618 1373"/>
                <a:gd name="T19" fmla="*/ 1618 h 430"/>
                <a:gd name="T20" fmla="+- 0 6691 5920"/>
                <a:gd name="T21" fmla="*/ T20 w 871"/>
                <a:gd name="T22" fmla="+- 0 1705 1373"/>
                <a:gd name="T23" fmla="*/ 1705 h 430"/>
                <a:gd name="T24" fmla="+- 0 6647 5920"/>
                <a:gd name="T25" fmla="*/ T24 w 871"/>
                <a:gd name="T26" fmla="+- 0 1794 1373"/>
                <a:gd name="T27" fmla="*/ 1794 h 430"/>
                <a:gd name="T28" fmla="+- 0 6694 5920"/>
                <a:gd name="T29" fmla="*/ T28 w 871"/>
                <a:gd name="T30" fmla="+- 0 1803 1373"/>
                <a:gd name="T31" fmla="*/ 1803 h 430"/>
                <a:gd name="T32" fmla="+- 0 6738 5920"/>
                <a:gd name="T33" fmla="*/ T32 w 871"/>
                <a:gd name="T34" fmla="+- 0 1774 1373"/>
                <a:gd name="T35" fmla="*/ 1774 h 430"/>
                <a:gd name="T36" fmla="+- 0 6740 5920"/>
                <a:gd name="T37" fmla="*/ T36 w 871"/>
                <a:gd name="T38" fmla="+- 0 1728 1373"/>
                <a:gd name="T39" fmla="*/ 1728 h 430"/>
                <a:gd name="T40" fmla="+- 0 6732 5920"/>
                <a:gd name="T41" fmla="*/ T40 w 871"/>
                <a:gd name="T42" fmla="+- 0 1708 1373"/>
                <a:gd name="T43" fmla="*/ 1708 h 430"/>
                <a:gd name="T44" fmla="+- 0 6748 5920"/>
                <a:gd name="T45" fmla="*/ T44 w 871"/>
                <a:gd name="T46" fmla="+- 0 1704 1373"/>
                <a:gd name="T47" fmla="*/ 1704 h 430"/>
                <a:gd name="T48" fmla="+- 0 6767 5920"/>
                <a:gd name="T49" fmla="*/ T48 w 871"/>
                <a:gd name="T50" fmla="+- 0 1694 1373"/>
                <a:gd name="T51" fmla="*/ 1694 h 430"/>
                <a:gd name="T52" fmla="+- 0 6761 5920"/>
                <a:gd name="T53" fmla="*/ T52 w 871"/>
                <a:gd name="T54" fmla="+- 0 1677 1373"/>
                <a:gd name="T55" fmla="*/ 1677 h 430"/>
                <a:gd name="T56" fmla="+- 0 6754 5920"/>
                <a:gd name="T57" fmla="*/ T56 w 871"/>
                <a:gd name="T58" fmla="+- 0 1665 1373"/>
                <a:gd name="T59" fmla="*/ 1665 h 430"/>
                <a:gd name="T60" fmla="+- 0 6760 5920"/>
                <a:gd name="T61" fmla="*/ T60 w 871"/>
                <a:gd name="T62" fmla="+- 0 1653 1373"/>
                <a:gd name="T63" fmla="*/ 1653 h 430"/>
                <a:gd name="T64" fmla="+- 0 6768 5920"/>
                <a:gd name="T65" fmla="*/ T64 w 871"/>
                <a:gd name="T66" fmla="+- 0 1639 1373"/>
                <a:gd name="T67" fmla="*/ 1639 h 430"/>
                <a:gd name="T68" fmla="+- 0 6769 5920"/>
                <a:gd name="T69" fmla="*/ T68 w 871"/>
                <a:gd name="T70" fmla="+- 0 1613 1373"/>
                <a:gd name="T71" fmla="*/ 1613 h 430"/>
                <a:gd name="T72" fmla="+- 0 6783 5920"/>
                <a:gd name="T73" fmla="*/ T72 w 871"/>
                <a:gd name="T74" fmla="+- 0 1598 1373"/>
                <a:gd name="T75" fmla="*/ 1598 h 430"/>
                <a:gd name="T76" fmla="+- 0 6783 5920"/>
                <a:gd name="T77" fmla="*/ T76 w 871"/>
                <a:gd name="T78" fmla="+- 0 1561 1373"/>
                <a:gd name="T79" fmla="*/ 1561 h 430"/>
                <a:gd name="T80" fmla="+- 0 6758 5920"/>
                <a:gd name="T81" fmla="*/ T80 w 871"/>
                <a:gd name="T82" fmla="+- 0 1533 1373"/>
                <a:gd name="T83" fmla="*/ 1533 h 430"/>
                <a:gd name="T84" fmla="+- 0 5949 5920"/>
                <a:gd name="T85" fmla="*/ T84 w 871"/>
                <a:gd name="T86" fmla="+- 0 1713 1373"/>
                <a:gd name="T87" fmla="*/ 1713 h 430"/>
                <a:gd name="T88" fmla="+- 0 5961 5920"/>
                <a:gd name="T89" fmla="*/ T88 w 871"/>
                <a:gd name="T90" fmla="+- 0 1716 1373"/>
                <a:gd name="T91" fmla="*/ 1716 h 430"/>
                <a:gd name="T92" fmla="+- 0 5981 5920"/>
                <a:gd name="T93" fmla="*/ T92 w 871"/>
                <a:gd name="T94" fmla="+- 0 1723 1373"/>
                <a:gd name="T95" fmla="*/ 1723 h 430"/>
                <a:gd name="T96" fmla="+- 0 6025 5920"/>
                <a:gd name="T97" fmla="*/ T96 w 871"/>
                <a:gd name="T98" fmla="+- 0 1736 1373"/>
                <a:gd name="T99" fmla="*/ 1736 h 430"/>
                <a:gd name="T100" fmla="+- 0 6030 5920"/>
                <a:gd name="T101" fmla="*/ T100 w 871"/>
                <a:gd name="T102" fmla="+- 0 1714 1373"/>
                <a:gd name="T103" fmla="*/ 1714 h 430"/>
                <a:gd name="T104" fmla="+- 0 5949 5920"/>
                <a:gd name="T105" fmla="*/ T104 w 871"/>
                <a:gd name="T106" fmla="+- 0 1713 1373"/>
                <a:gd name="T107" fmla="*/ 1713 h 430"/>
                <a:gd name="T108" fmla="+- 0 5948 5920"/>
                <a:gd name="T109" fmla="*/ T108 w 871"/>
                <a:gd name="T110" fmla="+- 0 1713 1373"/>
                <a:gd name="T111" fmla="*/ 1713 h 430"/>
                <a:gd name="T112" fmla="+- 0 5949 5920"/>
                <a:gd name="T113" fmla="*/ T112 w 871"/>
                <a:gd name="T114" fmla="+- 0 1713 1373"/>
                <a:gd name="T115" fmla="*/ 1713 h 430"/>
                <a:gd name="T116" fmla="+- 0 6030 5920"/>
                <a:gd name="T117" fmla="*/ T116 w 871"/>
                <a:gd name="T118" fmla="+- 0 1714 1373"/>
                <a:gd name="T119" fmla="*/ 1714 h 430"/>
                <a:gd name="T120" fmla="+- 0 5972 5920"/>
                <a:gd name="T121" fmla="*/ T120 w 871"/>
                <a:gd name="T122" fmla="+- 0 1373 1373"/>
                <a:gd name="T123" fmla="*/ 1373 h 430"/>
                <a:gd name="T124" fmla="+- 0 5949 5920"/>
                <a:gd name="T125" fmla="*/ T124 w 871"/>
                <a:gd name="T126" fmla="+- 0 1392 1373"/>
                <a:gd name="T127" fmla="*/ 1392 h 430"/>
                <a:gd name="T128" fmla="+- 0 5950 5920"/>
                <a:gd name="T129" fmla="*/ T128 w 871"/>
                <a:gd name="T130" fmla="+- 0 1419 1373"/>
                <a:gd name="T131" fmla="*/ 1419 h 430"/>
                <a:gd name="T132" fmla="+- 0 5966 5920"/>
                <a:gd name="T133" fmla="*/ T132 w 871"/>
                <a:gd name="T134" fmla="+- 0 1459 1373"/>
                <a:gd name="T135" fmla="*/ 1459 h 430"/>
                <a:gd name="T136" fmla="+- 0 5955 5920"/>
                <a:gd name="T137" fmla="*/ T136 w 871"/>
                <a:gd name="T138" fmla="+- 0 1487 1373"/>
                <a:gd name="T139" fmla="*/ 1487 h 430"/>
                <a:gd name="T140" fmla="+- 0 5931 5920"/>
                <a:gd name="T141" fmla="*/ T140 w 871"/>
                <a:gd name="T142" fmla="+- 0 1498 1373"/>
                <a:gd name="T143" fmla="*/ 1498 h 430"/>
                <a:gd name="T144" fmla="+- 0 5920 5920"/>
                <a:gd name="T145" fmla="*/ T144 w 871"/>
                <a:gd name="T146" fmla="+- 0 1520 1373"/>
                <a:gd name="T147" fmla="*/ 1520 h 430"/>
                <a:gd name="T148" fmla="+- 0 5929 5920"/>
                <a:gd name="T149" fmla="*/ T148 w 871"/>
                <a:gd name="T150" fmla="+- 0 1549 1373"/>
                <a:gd name="T151" fmla="*/ 1549 h 430"/>
                <a:gd name="T152" fmla="+- 0 5955 5920"/>
                <a:gd name="T153" fmla="*/ T152 w 871"/>
                <a:gd name="T154" fmla="+- 0 1564 1373"/>
                <a:gd name="T155" fmla="*/ 1564 h 430"/>
                <a:gd name="T156" fmla="+- 0 5973 5920"/>
                <a:gd name="T157" fmla="*/ T156 w 871"/>
                <a:gd name="T158" fmla="+- 0 1589 1373"/>
                <a:gd name="T159" fmla="*/ 1589 h 430"/>
                <a:gd name="T160" fmla="+- 0 5970 5920"/>
                <a:gd name="T161" fmla="*/ T160 w 871"/>
                <a:gd name="T162" fmla="+- 0 1606 1373"/>
                <a:gd name="T163" fmla="*/ 1606 h 430"/>
                <a:gd name="T164" fmla="+- 0 5947 5920"/>
                <a:gd name="T165" fmla="*/ T164 w 871"/>
                <a:gd name="T166" fmla="+- 0 1621 1373"/>
                <a:gd name="T167" fmla="*/ 1621 h 430"/>
                <a:gd name="T168" fmla="+- 0 5931 5920"/>
                <a:gd name="T169" fmla="*/ T168 w 871"/>
                <a:gd name="T170" fmla="+- 0 1639 1373"/>
                <a:gd name="T171" fmla="*/ 1639 h 430"/>
                <a:gd name="T172" fmla="+- 0 5928 5920"/>
                <a:gd name="T173" fmla="*/ T172 w 871"/>
                <a:gd name="T174" fmla="+- 0 1670 1373"/>
                <a:gd name="T175" fmla="*/ 1670 h 430"/>
                <a:gd name="T176" fmla="+- 0 5939 5920"/>
                <a:gd name="T177" fmla="*/ T176 w 871"/>
                <a:gd name="T178" fmla="+- 0 1705 1373"/>
                <a:gd name="T179" fmla="*/ 1705 h 430"/>
                <a:gd name="T180" fmla="+- 0 5949 5920"/>
                <a:gd name="T181" fmla="*/ T180 w 871"/>
                <a:gd name="T182" fmla="+- 0 1713 1373"/>
                <a:gd name="T183" fmla="*/ 1713 h 430"/>
                <a:gd name="T184" fmla="+- 0 6030 5920"/>
                <a:gd name="T185" fmla="*/ T184 w 871"/>
                <a:gd name="T186" fmla="+- 0 1713 1373"/>
                <a:gd name="T187" fmla="*/ 1713 h 430"/>
                <a:gd name="T188" fmla="+- 0 6038 5920"/>
                <a:gd name="T189" fmla="*/ T188 w 871"/>
                <a:gd name="T190" fmla="+- 0 1697 1373"/>
                <a:gd name="T191" fmla="*/ 1697 h 430"/>
                <a:gd name="T192" fmla="+- 0 6073 5920"/>
                <a:gd name="T193" fmla="*/ T192 w 871"/>
                <a:gd name="T194" fmla="+- 0 1691 1373"/>
                <a:gd name="T195" fmla="*/ 1691 h 430"/>
                <a:gd name="T196" fmla="+- 0 6084 5920"/>
                <a:gd name="T197" fmla="*/ T196 w 871"/>
                <a:gd name="T198" fmla="+- 0 1669 1373"/>
                <a:gd name="T199" fmla="*/ 1669 h 430"/>
                <a:gd name="T200" fmla="+- 0 6097 5920"/>
                <a:gd name="T201" fmla="*/ T200 w 871"/>
                <a:gd name="T202" fmla="+- 0 1627 1373"/>
                <a:gd name="T203" fmla="*/ 1627 h 430"/>
                <a:gd name="T204" fmla="+- 0 6100 5920"/>
                <a:gd name="T205" fmla="*/ T204 w 871"/>
                <a:gd name="T206" fmla="+- 0 1589 1373"/>
                <a:gd name="T207" fmla="*/ 1589 h 430"/>
                <a:gd name="T208" fmla="+- 0 6124 5920"/>
                <a:gd name="T209" fmla="*/ T208 w 871"/>
                <a:gd name="T210" fmla="+- 0 1563 1373"/>
                <a:gd name="T211" fmla="*/ 1563 h 430"/>
                <a:gd name="T212" fmla="+- 0 6135 5920"/>
                <a:gd name="T213" fmla="*/ T212 w 871"/>
                <a:gd name="T214" fmla="+- 0 1502 1373"/>
                <a:gd name="T215" fmla="*/ 1502 h 430"/>
                <a:gd name="T216" fmla="+- 0 6373 5920"/>
                <a:gd name="T217" fmla="*/ T216 w 871"/>
                <a:gd name="T218" fmla="+- 0 1455 1373"/>
                <a:gd name="T219" fmla="*/ 1455 h 430"/>
                <a:gd name="T220" fmla="+- 0 6373 5920"/>
                <a:gd name="T221" fmla="*/ T220 w 871"/>
                <a:gd name="T222" fmla="+- 0 1455 1373"/>
                <a:gd name="T223" fmla="*/ 1455 h 430"/>
                <a:gd name="T224" fmla="+- 0 6209 5920"/>
                <a:gd name="T225" fmla="*/ T224 w 871"/>
                <a:gd name="T226" fmla="+- 0 1464 1373"/>
                <a:gd name="T227" fmla="*/ 1464 h 430"/>
                <a:gd name="T228" fmla="+- 0 6379 5920"/>
                <a:gd name="T229" fmla="*/ T228 w 871"/>
                <a:gd name="T230" fmla="+- 0 1504 1373"/>
                <a:gd name="T231" fmla="*/ 1504 h 430"/>
                <a:gd name="T232" fmla="+- 0 6454 5920"/>
                <a:gd name="T233" fmla="*/ T232 w 871"/>
                <a:gd name="T234" fmla="+- 0 1529 1373"/>
                <a:gd name="T235" fmla="*/ 1529 h 430"/>
                <a:gd name="T236" fmla="+- 0 6443 5920"/>
                <a:gd name="T237" fmla="*/ T236 w 871"/>
                <a:gd name="T238" fmla="+- 0 1518 1373"/>
                <a:gd name="T239" fmla="*/ 1518 h 430"/>
                <a:gd name="T240" fmla="+- 0 6373 5920"/>
                <a:gd name="T241" fmla="*/ T240 w 871"/>
                <a:gd name="T242" fmla="+- 0 1455 1373"/>
                <a:gd name="T243" fmla="*/ 145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871" h="430">
                  <a:moveTo>
                    <a:pt x="760" y="145"/>
                  </a:move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60" y="145"/>
                  </a:lnTo>
                  <a:close/>
                  <a:moveTo>
                    <a:pt x="29" y="340"/>
                  </a:move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93" y="357"/>
                  </a:lnTo>
                  <a:lnTo>
                    <a:pt x="105" y="363"/>
                  </a:lnTo>
                  <a:lnTo>
                    <a:pt x="108" y="350"/>
                  </a:lnTo>
                  <a:lnTo>
                    <a:pt x="110" y="341"/>
                  </a:lnTo>
                  <a:lnTo>
                    <a:pt x="39" y="341"/>
                  </a:lnTo>
                  <a:lnTo>
                    <a:pt x="29" y="340"/>
                  </a:lnTo>
                  <a:close/>
                  <a:moveTo>
                    <a:pt x="110" y="340"/>
                  </a:moveTo>
                  <a:lnTo>
                    <a:pt x="28" y="340"/>
                  </a:lnTo>
                  <a:lnTo>
                    <a:pt x="29" y="340"/>
                  </a:lnTo>
                  <a:lnTo>
                    <a:pt x="39" y="341"/>
                  </a:lnTo>
                  <a:lnTo>
                    <a:pt x="110" y="341"/>
                  </a:lnTo>
                  <a:lnTo>
                    <a:pt x="110" y="340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8" y="340"/>
                  </a:lnTo>
                  <a:lnTo>
                    <a:pt x="110" y="340"/>
                  </a:lnTo>
                  <a:lnTo>
                    <a:pt x="111" y="336"/>
                  </a:lnTo>
                  <a:lnTo>
                    <a:pt x="118" y="324"/>
                  </a:lnTo>
                  <a:lnTo>
                    <a:pt x="130" y="319"/>
                  </a:ln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453" y="82"/>
                  </a:lnTo>
                  <a:lnTo>
                    <a:pt x="52" y="0"/>
                  </a:lnTo>
                  <a:close/>
                  <a:moveTo>
                    <a:pt x="453" y="82"/>
                  </a:move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760" y="145"/>
                  </a:lnTo>
                  <a:lnTo>
                    <a:pt x="453" y="8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4" name="Freeform 790">
              <a:extLst>
                <a:ext uri="{FF2B5EF4-FFF2-40B4-BE49-F238E27FC236}">
                  <a16:creationId xmlns:a16="http://schemas.microsoft.com/office/drawing/2014/main" id="{E9AA151F-23F0-42FD-B30F-61E006EA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073 5920"/>
                <a:gd name="T1" fmla="*/ T0 w 871"/>
                <a:gd name="T2" fmla="+- 0 1691 1373"/>
                <a:gd name="T3" fmla="*/ 1691 h 430"/>
                <a:gd name="T4" fmla="+- 0 6084 5920"/>
                <a:gd name="T5" fmla="*/ T4 w 871"/>
                <a:gd name="T6" fmla="+- 0 1669 1373"/>
                <a:gd name="T7" fmla="*/ 1669 h 430"/>
                <a:gd name="T8" fmla="+- 0 6097 5920"/>
                <a:gd name="T9" fmla="*/ T8 w 871"/>
                <a:gd name="T10" fmla="+- 0 1627 1373"/>
                <a:gd name="T11" fmla="*/ 1627 h 430"/>
                <a:gd name="T12" fmla="+- 0 6100 5920"/>
                <a:gd name="T13" fmla="*/ T12 w 871"/>
                <a:gd name="T14" fmla="+- 0 1589 1373"/>
                <a:gd name="T15" fmla="*/ 1589 h 430"/>
                <a:gd name="T16" fmla="+- 0 6124 5920"/>
                <a:gd name="T17" fmla="*/ T16 w 871"/>
                <a:gd name="T18" fmla="+- 0 1563 1373"/>
                <a:gd name="T19" fmla="*/ 1563 h 430"/>
                <a:gd name="T20" fmla="+- 0 6135 5920"/>
                <a:gd name="T21" fmla="*/ T20 w 871"/>
                <a:gd name="T22" fmla="+- 0 1502 1373"/>
                <a:gd name="T23" fmla="*/ 1502 h 430"/>
                <a:gd name="T24" fmla="+- 0 6209 5920"/>
                <a:gd name="T25" fmla="*/ T24 w 871"/>
                <a:gd name="T26" fmla="+- 0 1464 1373"/>
                <a:gd name="T27" fmla="*/ 1464 h 430"/>
                <a:gd name="T28" fmla="+- 0 6379 5920"/>
                <a:gd name="T29" fmla="*/ T28 w 871"/>
                <a:gd name="T30" fmla="+- 0 1504 1373"/>
                <a:gd name="T31" fmla="*/ 1504 h 430"/>
                <a:gd name="T32" fmla="+- 0 6454 5920"/>
                <a:gd name="T33" fmla="*/ T32 w 871"/>
                <a:gd name="T34" fmla="+- 0 1529 1373"/>
                <a:gd name="T35" fmla="*/ 1529 h 430"/>
                <a:gd name="T36" fmla="+- 0 6443 5920"/>
                <a:gd name="T37" fmla="*/ T36 w 871"/>
                <a:gd name="T38" fmla="+- 0 1518 1373"/>
                <a:gd name="T39" fmla="*/ 1518 h 430"/>
                <a:gd name="T40" fmla="+- 0 6552 5920"/>
                <a:gd name="T41" fmla="*/ T40 w 871"/>
                <a:gd name="T42" fmla="+- 0 1540 1373"/>
                <a:gd name="T43" fmla="*/ 1540 h 430"/>
                <a:gd name="T44" fmla="+- 0 6598 5920"/>
                <a:gd name="T45" fmla="*/ T44 w 871"/>
                <a:gd name="T46" fmla="+- 0 1563 1373"/>
                <a:gd name="T47" fmla="*/ 1563 h 430"/>
                <a:gd name="T48" fmla="+- 0 6668 5920"/>
                <a:gd name="T49" fmla="*/ T48 w 871"/>
                <a:gd name="T50" fmla="+- 0 1607 1373"/>
                <a:gd name="T51" fmla="*/ 1607 h 430"/>
                <a:gd name="T52" fmla="+- 0 6718 5920"/>
                <a:gd name="T53" fmla="*/ T52 w 871"/>
                <a:gd name="T54" fmla="+- 0 1618 1373"/>
                <a:gd name="T55" fmla="*/ 1618 h 430"/>
                <a:gd name="T56" fmla="+- 0 6691 5920"/>
                <a:gd name="T57" fmla="*/ T56 w 871"/>
                <a:gd name="T58" fmla="+- 0 1705 1373"/>
                <a:gd name="T59" fmla="*/ 1705 h 430"/>
                <a:gd name="T60" fmla="+- 0 6647 5920"/>
                <a:gd name="T61" fmla="*/ T60 w 871"/>
                <a:gd name="T62" fmla="+- 0 1794 1373"/>
                <a:gd name="T63" fmla="*/ 1794 h 430"/>
                <a:gd name="T64" fmla="+- 0 6694 5920"/>
                <a:gd name="T65" fmla="*/ T64 w 871"/>
                <a:gd name="T66" fmla="+- 0 1803 1373"/>
                <a:gd name="T67" fmla="*/ 1803 h 430"/>
                <a:gd name="T68" fmla="+- 0 6738 5920"/>
                <a:gd name="T69" fmla="*/ T68 w 871"/>
                <a:gd name="T70" fmla="+- 0 1774 1373"/>
                <a:gd name="T71" fmla="*/ 1774 h 430"/>
                <a:gd name="T72" fmla="+- 0 6740 5920"/>
                <a:gd name="T73" fmla="*/ T72 w 871"/>
                <a:gd name="T74" fmla="+- 0 1728 1373"/>
                <a:gd name="T75" fmla="*/ 1728 h 430"/>
                <a:gd name="T76" fmla="+- 0 6732 5920"/>
                <a:gd name="T77" fmla="*/ T76 w 871"/>
                <a:gd name="T78" fmla="+- 0 1708 1373"/>
                <a:gd name="T79" fmla="*/ 1708 h 430"/>
                <a:gd name="T80" fmla="+- 0 6748 5920"/>
                <a:gd name="T81" fmla="*/ T80 w 871"/>
                <a:gd name="T82" fmla="+- 0 1704 1373"/>
                <a:gd name="T83" fmla="*/ 1704 h 430"/>
                <a:gd name="T84" fmla="+- 0 6767 5920"/>
                <a:gd name="T85" fmla="*/ T84 w 871"/>
                <a:gd name="T86" fmla="+- 0 1694 1373"/>
                <a:gd name="T87" fmla="*/ 1694 h 430"/>
                <a:gd name="T88" fmla="+- 0 6761 5920"/>
                <a:gd name="T89" fmla="*/ T88 w 871"/>
                <a:gd name="T90" fmla="+- 0 1677 1373"/>
                <a:gd name="T91" fmla="*/ 1677 h 430"/>
                <a:gd name="T92" fmla="+- 0 6754 5920"/>
                <a:gd name="T93" fmla="*/ T92 w 871"/>
                <a:gd name="T94" fmla="+- 0 1665 1373"/>
                <a:gd name="T95" fmla="*/ 1665 h 430"/>
                <a:gd name="T96" fmla="+- 0 6760 5920"/>
                <a:gd name="T97" fmla="*/ T96 w 871"/>
                <a:gd name="T98" fmla="+- 0 1653 1373"/>
                <a:gd name="T99" fmla="*/ 1653 h 430"/>
                <a:gd name="T100" fmla="+- 0 6768 5920"/>
                <a:gd name="T101" fmla="*/ T100 w 871"/>
                <a:gd name="T102" fmla="+- 0 1639 1373"/>
                <a:gd name="T103" fmla="*/ 1639 h 430"/>
                <a:gd name="T104" fmla="+- 0 6764 5920"/>
                <a:gd name="T105" fmla="*/ T104 w 871"/>
                <a:gd name="T106" fmla="+- 0 1622 1373"/>
                <a:gd name="T107" fmla="*/ 1622 h 430"/>
                <a:gd name="T108" fmla="+- 0 6772 5920"/>
                <a:gd name="T109" fmla="*/ T108 w 871"/>
                <a:gd name="T110" fmla="+- 0 1612 1373"/>
                <a:gd name="T111" fmla="*/ 1612 h 430"/>
                <a:gd name="T112" fmla="+- 0 6791 5920"/>
                <a:gd name="T113" fmla="*/ T112 w 871"/>
                <a:gd name="T114" fmla="+- 0 1577 1373"/>
                <a:gd name="T115" fmla="*/ 1577 h 430"/>
                <a:gd name="T116" fmla="+- 0 6769 5920"/>
                <a:gd name="T117" fmla="*/ T116 w 871"/>
                <a:gd name="T118" fmla="+- 0 1548 1373"/>
                <a:gd name="T119" fmla="*/ 1548 h 430"/>
                <a:gd name="T120" fmla="+- 0 6677 5920"/>
                <a:gd name="T121" fmla="*/ T120 w 871"/>
                <a:gd name="T122" fmla="+- 0 1517 1373"/>
                <a:gd name="T123" fmla="*/ 1517 h 430"/>
                <a:gd name="T124" fmla="+- 0 6519 5920"/>
                <a:gd name="T125" fmla="*/ T124 w 871"/>
                <a:gd name="T126" fmla="+- 0 1485 1373"/>
                <a:gd name="T127" fmla="*/ 1485 h 430"/>
                <a:gd name="T128" fmla="+- 0 6365 5920"/>
                <a:gd name="T129" fmla="*/ T128 w 871"/>
                <a:gd name="T130" fmla="+- 0 1453 1373"/>
                <a:gd name="T131" fmla="*/ 1453 h 430"/>
                <a:gd name="T132" fmla="+- 0 6211 5920"/>
                <a:gd name="T133" fmla="*/ T132 w 871"/>
                <a:gd name="T134" fmla="+- 0 1421 1373"/>
                <a:gd name="T135" fmla="*/ 1421 h 430"/>
                <a:gd name="T136" fmla="+- 0 6053 5920"/>
                <a:gd name="T137" fmla="*/ T136 w 871"/>
                <a:gd name="T138" fmla="+- 0 1389 1373"/>
                <a:gd name="T139" fmla="*/ 1389 h 430"/>
                <a:gd name="T140" fmla="+- 0 5958 5920"/>
                <a:gd name="T141" fmla="*/ T140 w 871"/>
                <a:gd name="T142" fmla="+- 0 1381 1373"/>
                <a:gd name="T143" fmla="*/ 1381 h 430"/>
                <a:gd name="T144" fmla="+- 0 5946 5920"/>
                <a:gd name="T145" fmla="*/ T144 w 871"/>
                <a:gd name="T146" fmla="+- 0 1404 1373"/>
                <a:gd name="T147" fmla="*/ 1404 h 430"/>
                <a:gd name="T148" fmla="+- 0 5960 5920"/>
                <a:gd name="T149" fmla="*/ T148 w 871"/>
                <a:gd name="T150" fmla="+- 0 1439 1373"/>
                <a:gd name="T151" fmla="*/ 1439 h 430"/>
                <a:gd name="T152" fmla="+- 0 5966 5920"/>
                <a:gd name="T153" fmla="*/ T152 w 871"/>
                <a:gd name="T154" fmla="+- 0 1477 1373"/>
                <a:gd name="T155" fmla="*/ 1477 h 430"/>
                <a:gd name="T156" fmla="+- 0 5942 5920"/>
                <a:gd name="T157" fmla="*/ T156 w 871"/>
                <a:gd name="T158" fmla="+- 0 1490 1373"/>
                <a:gd name="T159" fmla="*/ 1490 h 430"/>
                <a:gd name="T160" fmla="+- 0 5924 5920"/>
                <a:gd name="T161" fmla="*/ T160 w 871"/>
                <a:gd name="T162" fmla="+- 0 1508 1373"/>
                <a:gd name="T163" fmla="*/ 1508 h 430"/>
                <a:gd name="T164" fmla="+- 0 5921 5920"/>
                <a:gd name="T165" fmla="*/ T164 w 871"/>
                <a:gd name="T166" fmla="+- 0 1536 1373"/>
                <a:gd name="T167" fmla="*/ 1536 h 430"/>
                <a:gd name="T168" fmla="+- 0 5940 5920"/>
                <a:gd name="T169" fmla="*/ T168 w 871"/>
                <a:gd name="T170" fmla="+- 0 1559 1373"/>
                <a:gd name="T171" fmla="*/ 1559 h 430"/>
                <a:gd name="T172" fmla="+- 0 5968 5920"/>
                <a:gd name="T173" fmla="*/ T172 w 871"/>
                <a:gd name="T174" fmla="+- 0 1572 1373"/>
                <a:gd name="T175" fmla="*/ 1572 h 430"/>
                <a:gd name="T176" fmla="+- 0 5970 5920"/>
                <a:gd name="T177" fmla="*/ T176 w 871"/>
                <a:gd name="T178" fmla="+- 0 1606 1373"/>
                <a:gd name="T179" fmla="*/ 1606 h 430"/>
                <a:gd name="T180" fmla="+- 0 5947 5920"/>
                <a:gd name="T181" fmla="*/ T180 w 871"/>
                <a:gd name="T182" fmla="+- 0 1621 1373"/>
                <a:gd name="T183" fmla="*/ 1621 h 430"/>
                <a:gd name="T184" fmla="+- 0 5931 5920"/>
                <a:gd name="T185" fmla="*/ T184 w 871"/>
                <a:gd name="T186" fmla="+- 0 1639 1373"/>
                <a:gd name="T187" fmla="*/ 1639 h 430"/>
                <a:gd name="T188" fmla="+- 0 5928 5920"/>
                <a:gd name="T189" fmla="*/ T188 w 871"/>
                <a:gd name="T190" fmla="+- 0 1670 1373"/>
                <a:gd name="T191" fmla="*/ 1670 h 430"/>
                <a:gd name="T192" fmla="+- 0 5939 5920"/>
                <a:gd name="T193" fmla="*/ T192 w 871"/>
                <a:gd name="T194" fmla="+- 0 1705 1373"/>
                <a:gd name="T195" fmla="*/ 1705 h 430"/>
                <a:gd name="T196" fmla="+- 0 5959 5920"/>
                <a:gd name="T197" fmla="*/ T196 w 871"/>
                <a:gd name="T198" fmla="+- 0 1714 1373"/>
                <a:gd name="T199" fmla="*/ 1714 h 430"/>
                <a:gd name="T200" fmla="+- 0 5949 5920"/>
                <a:gd name="T201" fmla="*/ T200 w 871"/>
                <a:gd name="T202" fmla="+- 0 1713 1373"/>
                <a:gd name="T203" fmla="*/ 1713 h 430"/>
                <a:gd name="T204" fmla="+- 0 5961 5920"/>
                <a:gd name="T205" fmla="*/ T204 w 871"/>
                <a:gd name="T206" fmla="+- 0 1716 1373"/>
                <a:gd name="T207" fmla="*/ 1716 h 430"/>
                <a:gd name="T208" fmla="+- 0 5981 5920"/>
                <a:gd name="T209" fmla="*/ T208 w 871"/>
                <a:gd name="T210" fmla="+- 0 1723 1373"/>
                <a:gd name="T211" fmla="*/ 1723 h 430"/>
                <a:gd name="T212" fmla="+- 0 6013 5920"/>
                <a:gd name="T213" fmla="*/ T212 w 871"/>
                <a:gd name="T214" fmla="+- 0 1730 1373"/>
                <a:gd name="T215" fmla="*/ 173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871" h="430">
                  <a:moveTo>
                    <a:pt x="105" y="363"/>
                  </a:move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4" y="249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57" y="144"/>
                  </a:lnTo>
                  <a:lnTo>
                    <a:pt x="678" y="128"/>
                  </a:lnTo>
                  <a:lnTo>
                    <a:pt x="599" y="112"/>
                  </a:lnTo>
                  <a:lnTo>
                    <a:pt x="522" y="96"/>
                  </a:lnTo>
                  <a:lnTo>
                    <a:pt x="445" y="80"/>
                  </a:lnTo>
                  <a:lnTo>
                    <a:pt x="368" y="64"/>
                  </a:lnTo>
                  <a:lnTo>
                    <a:pt x="291" y="48"/>
                  </a:lnTo>
                  <a:lnTo>
                    <a:pt x="212" y="32"/>
                  </a:lnTo>
                  <a:lnTo>
                    <a:pt x="133" y="16"/>
                  </a:lnTo>
                  <a:lnTo>
                    <a:pt x="52" y="0"/>
                  </a:ln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39" y="341"/>
                  </a:lnTo>
                  <a:lnTo>
                    <a:pt x="28" y="340"/>
                  </a:lnTo>
                  <a:lnTo>
                    <a:pt x="29" y="340"/>
                  </a:ln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77" y="354"/>
                  </a:lnTo>
                  <a:lnTo>
                    <a:pt x="93" y="357"/>
                  </a:lnTo>
                  <a:lnTo>
                    <a:pt x="105" y="363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5" name="AutoShape 789">
              <a:extLst>
                <a:ext uri="{FF2B5EF4-FFF2-40B4-BE49-F238E27FC236}">
                  <a16:creationId xmlns:a16="http://schemas.microsoft.com/office/drawing/2014/main" id="{9D2E1E26-A59E-4F80-B9C2-4B031C42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" y="1373"/>
              <a:ext cx="861" cy="426"/>
            </a:xfrm>
            <a:custGeom>
              <a:avLst/>
              <a:gdLst>
                <a:gd name="T0" fmla="+- 0 6159 5925"/>
                <a:gd name="T1" fmla="*/ T0 w 861"/>
                <a:gd name="T2" fmla="+- 0 1437 1373"/>
                <a:gd name="T3" fmla="*/ 1437 h 426"/>
                <a:gd name="T4" fmla="+- 0 6302 5925"/>
                <a:gd name="T5" fmla="*/ T4 w 861"/>
                <a:gd name="T6" fmla="+- 0 1466 1373"/>
                <a:gd name="T7" fmla="*/ 1466 h 426"/>
                <a:gd name="T8" fmla="+- 0 6451 5925"/>
                <a:gd name="T9" fmla="*/ T8 w 861"/>
                <a:gd name="T10" fmla="+- 0 1506 1373"/>
                <a:gd name="T11" fmla="*/ 1506 h 426"/>
                <a:gd name="T12" fmla="+- 0 6573 5925"/>
                <a:gd name="T13" fmla="*/ T12 w 861"/>
                <a:gd name="T14" fmla="+- 0 1518 1373"/>
                <a:gd name="T15" fmla="*/ 1518 h 426"/>
                <a:gd name="T16" fmla="+- 0 6706 5925"/>
                <a:gd name="T17" fmla="*/ T16 w 861"/>
                <a:gd name="T18" fmla="+- 0 1554 1373"/>
                <a:gd name="T19" fmla="*/ 1554 h 426"/>
                <a:gd name="T20" fmla="+- 0 6751 5925"/>
                <a:gd name="T21" fmla="*/ T20 w 861"/>
                <a:gd name="T22" fmla="+- 0 1567 1373"/>
                <a:gd name="T23" fmla="*/ 1567 h 426"/>
                <a:gd name="T24" fmla="+- 0 6758 5925"/>
                <a:gd name="T25" fmla="*/ T24 w 861"/>
                <a:gd name="T26" fmla="+- 0 1586 1373"/>
                <a:gd name="T27" fmla="*/ 1586 h 426"/>
                <a:gd name="T28" fmla="+- 0 6726 5925"/>
                <a:gd name="T29" fmla="*/ T28 w 861"/>
                <a:gd name="T30" fmla="+- 0 1622 1373"/>
                <a:gd name="T31" fmla="*/ 1622 h 426"/>
                <a:gd name="T32" fmla="+- 0 6741 5925"/>
                <a:gd name="T33" fmla="*/ T32 w 861"/>
                <a:gd name="T34" fmla="+- 0 1661 1373"/>
                <a:gd name="T35" fmla="*/ 1661 h 426"/>
                <a:gd name="T36" fmla="+- 0 6714 5925"/>
                <a:gd name="T37" fmla="*/ T36 w 861"/>
                <a:gd name="T38" fmla="+- 0 1682 1373"/>
                <a:gd name="T39" fmla="*/ 1682 h 426"/>
                <a:gd name="T40" fmla="+- 0 6714 5925"/>
                <a:gd name="T41" fmla="*/ T40 w 861"/>
                <a:gd name="T42" fmla="+- 0 1717 1373"/>
                <a:gd name="T43" fmla="*/ 1717 h 426"/>
                <a:gd name="T44" fmla="+- 0 6720 5925"/>
                <a:gd name="T45" fmla="*/ T44 w 861"/>
                <a:gd name="T46" fmla="+- 0 1745 1373"/>
                <a:gd name="T47" fmla="*/ 1745 h 426"/>
                <a:gd name="T48" fmla="+- 0 6679 5925"/>
                <a:gd name="T49" fmla="*/ T48 w 861"/>
                <a:gd name="T50" fmla="+- 0 1767 1373"/>
                <a:gd name="T51" fmla="*/ 1767 h 426"/>
                <a:gd name="T52" fmla="+- 0 6690 5925"/>
                <a:gd name="T53" fmla="*/ T52 w 861"/>
                <a:gd name="T54" fmla="+- 0 1799 1373"/>
                <a:gd name="T55" fmla="*/ 1799 h 426"/>
                <a:gd name="T56" fmla="+- 0 6733 5925"/>
                <a:gd name="T57" fmla="*/ T56 w 861"/>
                <a:gd name="T58" fmla="+- 0 1773 1373"/>
                <a:gd name="T59" fmla="*/ 1773 h 426"/>
                <a:gd name="T60" fmla="+- 0 6730 5925"/>
                <a:gd name="T61" fmla="*/ T60 w 861"/>
                <a:gd name="T62" fmla="+- 0 1714 1373"/>
                <a:gd name="T63" fmla="*/ 1714 h 426"/>
                <a:gd name="T64" fmla="+- 0 6744 5925"/>
                <a:gd name="T65" fmla="*/ T64 w 861"/>
                <a:gd name="T66" fmla="+- 0 1700 1373"/>
                <a:gd name="T67" fmla="*/ 1700 h 426"/>
                <a:gd name="T68" fmla="+- 0 6761 5925"/>
                <a:gd name="T69" fmla="*/ T68 w 861"/>
                <a:gd name="T70" fmla="+- 0 1684 1373"/>
                <a:gd name="T71" fmla="*/ 1684 h 426"/>
                <a:gd name="T72" fmla="+- 0 6749 5925"/>
                <a:gd name="T73" fmla="*/ T72 w 861"/>
                <a:gd name="T74" fmla="+- 0 1665 1373"/>
                <a:gd name="T75" fmla="*/ 1665 h 426"/>
                <a:gd name="T76" fmla="+- 0 6758 5925"/>
                <a:gd name="T77" fmla="*/ T76 w 861"/>
                <a:gd name="T78" fmla="+- 0 1646 1373"/>
                <a:gd name="T79" fmla="*/ 1646 h 426"/>
                <a:gd name="T80" fmla="+- 0 6764 5925"/>
                <a:gd name="T81" fmla="*/ T80 w 861"/>
                <a:gd name="T82" fmla="+- 0 1612 1373"/>
                <a:gd name="T83" fmla="*/ 1612 h 426"/>
                <a:gd name="T84" fmla="+- 0 6786 5925"/>
                <a:gd name="T85" fmla="*/ T84 w 861"/>
                <a:gd name="T86" fmla="+- 0 1576 1373"/>
                <a:gd name="T87" fmla="*/ 1576 h 426"/>
                <a:gd name="T88" fmla="+- 0 6753 5925"/>
                <a:gd name="T89" fmla="*/ T88 w 861"/>
                <a:gd name="T90" fmla="+- 0 1532 1373"/>
                <a:gd name="T91" fmla="*/ 1532 h 426"/>
                <a:gd name="T92" fmla="+- 0 5977 5925"/>
                <a:gd name="T93" fmla="*/ T92 w 861"/>
                <a:gd name="T94" fmla="+- 0 1712 1373"/>
                <a:gd name="T95" fmla="*/ 1712 h 426"/>
                <a:gd name="T96" fmla="+- 0 6012 5925"/>
                <a:gd name="T97" fmla="*/ T96 w 861"/>
                <a:gd name="T98" fmla="+- 0 1722 1373"/>
                <a:gd name="T99" fmla="*/ 1722 h 426"/>
                <a:gd name="T100" fmla="+- 0 6024 5925"/>
                <a:gd name="T101" fmla="*/ T100 w 861"/>
                <a:gd name="T102" fmla="+- 0 1719 1373"/>
                <a:gd name="T103" fmla="*/ 1719 h 426"/>
                <a:gd name="T104" fmla="+- 0 5967 5925"/>
                <a:gd name="T105" fmla="*/ T104 w 861"/>
                <a:gd name="T106" fmla="+- 0 1709 1373"/>
                <a:gd name="T107" fmla="*/ 1709 h 426"/>
                <a:gd name="T108" fmla="+- 0 5961 5925"/>
                <a:gd name="T109" fmla="*/ T108 w 861"/>
                <a:gd name="T110" fmla="+- 0 1712 1373"/>
                <a:gd name="T111" fmla="*/ 1712 h 426"/>
                <a:gd name="T112" fmla="+- 0 6014 5925"/>
                <a:gd name="T113" fmla="*/ T112 w 861"/>
                <a:gd name="T114" fmla="+- 0 1709 1373"/>
                <a:gd name="T115" fmla="*/ 1709 h 426"/>
                <a:gd name="T116" fmla="+- 0 5954 5925"/>
                <a:gd name="T117" fmla="*/ T116 w 861"/>
                <a:gd name="T118" fmla="+- 0 1392 1373"/>
                <a:gd name="T119" fmla="*/ 1392 h 426"/>
                <a:gd name="T120" fmla="+- 0 5965 5925"/>
                <a:gd name="T121" fmla="*/ T120 w 861"/>
                <a:gd name="T122" fmla="+- 0 1439 1373"/>
                <a:gd name="T123" fmla="*/ 1439 h 426"/>
                <a:gd name="T124" fmla="+- 0 5959 5925"/>
                <a:gd name="T125" fmla="*/ T124 w 861"/>
                <a:gd name="T126" fmla="+- 0 1491 1373"/>
                <a:gd name="T127" fmla="*/ 1491 h 426"/>
                <a:gd name="T128" fmla="+- 0 5929 5925"/>
                <a:gd name="T129" fmla="*/ T128 w 861"/>
                <a:gd name="T130" fmla="+- 0 1509 1373"/>
                <a:gd name="T131" fmla="*/ 1509 h 426"/>
                <a:gd name="T132" fmla="+- 0 5933 5925"/>
                <a:gd name="T133" fmla="*/ T132 w 861"/>
                <a:gd name="T134" fmla="+- 0 1547 1373"/>
                <a:gd name="T135" fmla="*/ 1547 h 426"/>
                <a:gd name="T136" fmla="+- 0 5972 5925"/>
                <a:gd name="T137" fmla="*/ T136 w 861"/>
                <a:gd name="T138" fmla="+- 0 1569 1373"/>
                <a:gd name="T139" fmla="*/ 1569 h 426"/>
                <a:gd name="T140" fmla="+- 0 5961 5925"/>
                <a:gd name="T141" fmla="*/ T140 w 861"/>
                <a:gd name="T142" fmla="+- 0 1621 1373"/>
                <a:gd name="T143" fmla="*/ 1621 h 426"/>
                <a:gd name="T144" fmla="+- 0 5937 5925"/>
                <a:gd name="T145" fmla="*/ T144 w 861"/>
                <a:gd name="T146" fmla="+- 0 1640 1373"/>
                <a:gd name="T147" fmla="*/ 1640 h 426"/>
                <a:gd name="T148" fmla="+- 0 5937 5925"/>
                <a:gd name="T149" fmla="*/ T148 w 861"/>
                <a:gd name="T150" fmla="+- 0 1690 1373"/>
                <a:gd name="T151" fmla="*/ 1690 h 426"/>
                <a:gd name="T152" fmla="+- 0 5967 5925"/>
                <a:gd name="T153" fmla="*/ T152 w 861"/>
                <a:gd name="T154" fmla="+- 0 1709 1373"/>
                <a:gd name="T155" fmla="*/ 1709 h 426"/>
                <a:gd name="T156" fmla="+- 0 6003 5925"/>
                <a:gd name="T157" fmla="*/ T156 w 861"/>
                <a:gd name="T158" fmla="+- 0 1691 1373"/>
                <a:gd name="T159" fmla="*/ 1691 h 426"/>
                <a:gd name="T160" fmla="+- 0 6016 5925"/>
                <a:gd name="T161" fmla="*/ T160 w 861"/>
                <a:gd name="T162" fmla="+- 0 1652 1373"/>
                <a:gd name="T163" fmla="*/ 1652 h 426"/>
                <a:gd name="T164" fmla="+- 0 6010 5925"/>
                <a:gd name="T165" fmla="*/ T164 w 861"/>
                <a:gd name="T166" fmla="+- 0 1604 1373"/>
                <a:gd name="T167" fmla="*/ 1604 h 426"/>
                <a:gd name="T168" fmla="+- 0 5986 5925"/>
                <a:gd name="T169" fmla="*/ T168 w 861"/>
                <a:gd name="T170" fmla="+- 0 1560 1373"/>
                <a:gd name="T171" fmla="*/ 1560 h 426"/>
                <a:gd name="T172" fmla="+- 0 6049 5925"/>
                <a:gd name="T173" fmla="*/ T172 w 861"/>
                <a:gd name="T174" fmla="+- 0 1545 1373"/>
                <a:gd name="T175" fmla="*/ 1545 h 426"/>
                <a:gd name="T176" fmla="+- 0 6057 5925"/>
                <a:gd name="T177" fmla="*/ T176 w 861"/>
                <a:gd name="T178" fmla="+- 0 1512 1373"/>
                <a:gd name="T179" fmla="*/ 1512 h 426"/>
                <a:gd name="T180" fmla="+- 0 6012 5925"/>
                <a:gd name="T181" fmla="*/ T180 w 861"/>
                <a:gd name="T182" fmla="+- 0 1467 1373"/>
                <a:gd name="T183" fmla="*/ 1467 h 426"/>
                <a:gd name="T184" fmla="+- 0 6025 5925"/>
                <a:gd name="T185" fmla="*/ T184 w 861"/>
                <a:gd name="T186" fmla="+- 0 1432 1373"/>
                <a:gd name="T187" fmla="*/ 1432 h 426"/>
                <a:gd name="T188" fmla="+- 0 5977 5925"/>
                <a:gd name="T189" fmla="*/ T188 w 861"/>
                <a:gd name="T190" fmla="+- 0 1373 1373"/>
                <a:gd name="T191" fmla="*/ 1373 h 426"/>
                <a:gd name="T192" fmla="+- 0 6022 5925"/>
                <a:gd name="T193" fmla="*/ T192 w 861"/>
                <a:gd name="T194" fmla="+- 0 1550 1373"/>
                <a:gd name="T195" fmla="*/ 1550 h 426"/>
                <a:gd name="T196" fmla="+- 0 6247 5925"/>
                <a:gd name="T197" fmla="*/ T196 w 861"/>
                <a:gd name="T198" fmla="+- 0 1428 1373"/>
                <a:gd name="T199" fmla="*/ 1428 h 426"/>
                <a:gd name="T200" fmla="+- 0 6091 5925"/>
                <a:gd name="T201" fmla="*/ T200 w 861"/>
                <a:gd name="T202" fmla="+- 0 1435 1373"/>
                <a:gd name="T203" fmla="*/ 1435 h 426"/>
                <a:gd name="T204" fmla="+- 0 6283 5925"/>
                <a:gd name="T205" fmla="*/ T204 w 861"/>
                <a:gd name="T206" fmla="+- 0 1436 1373"/>
                <a:gd name="T207" fmla="*/ 1436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61" h="426">
                  <a:moveTo>
                    <a:pt x="358" y="63"/>
                  </a:moveTo>
                  <a:lnTo>
                    <a:pt x="205" y="63"/>
                  </a:lnTo>
                  <a:lnTo>
                    <a:pt x="234" y="64"/>
                  </a:lnTo>
                  <a:lnTo>
                    <a:pt x="285" y="72"/>
                  </a:lnTo>
                  <a:lnTo>
                    <a:pt x="339" y="83"/>
                  </a:lnTo>
                  <a:lnTo>
                    <a:pt x="377" y="93"/>
                  </a:lnTo>
                  <a:lnTo>
                    <a:pt x="414" y="104"/>
                  </a:lnTo>
                  <a:lnTo>
                    <a:pt x="469" y="120"/>
                  </a:lnTo>
                  <a:lnTo>
                    <a:pt x="526" y="133"/>
                  </a:lnTo>
                  <a:lnTo>
                    <a:pt x="567" y="138"/>
                  </a:lnTo>
                  <a:lnTo>
                    <a:pt x="602" y="139"/>
                  </a:lnTo>
                  <a:lnTo>
                    <a:pt x="648" y="145"/>
                  </a:lnTo>
                  <a:lnTo>
                    <a:pt x="697" y="156"/>
                  </a:lnTo>
                  <a:lnTo>
                    <a:pt x="745" y="170"/>
                  </a:lnTo>
                  <a:lnTo>
                    <a:pt x="781" y="181"/>
                  </a:lnTo>
                  <a:lnTo>
                    <a:pt x="802" y="186"/>
                  </a:lnTo>
                  <a:lnTo>
                    <a:pt x="814" y="189"/>
                  </a:lnTo>
                  <a:lnTo>
                    <a:pt x="826" y="194"/>
                  </a:lnTo>
                  <a:lnTo>
                    <a:pt x="836" y="200"/>
                  </a:lnTo>
                  <a:lnTo>
                    <a:pt x="839" y="205"/>
                  </a:lnTo>
                  <a:lnTo>
                    <a:pt x="833" y="213"/>
                  </a:lnTo>
                  <a:lnTo>
                    <a:pt x="820" y="223"/>
                  </a:lnTo>
                  <a:lnTo>
                    <a:pt x="806" y="236"/>
                  </a:lnTo>
                  <a:lnTo>
                    <a:pt x="801" y="249"/>
                  </a:lnTo>
                  <a:lnTo>
                    <a:pt x="802" y="263"/>
                  </a:lnTo>
                  <a:lnTo>
                    <a:pt x="807" y="274"/>
                  </a:lnTo>
                  <a:lnTo>
                    <a:pt x="816" y="288"/>
                  </a:lnTo>
                  <a:lnTo>
                    <a:pt x="814" y="302"/>
                  </a:lnTo>
                  <a:lnTo>
                    <a:pt x="798" y="304"/>
                  </a:lnTo>
                  <a:lnTo>
                    <a:pt x="789" y="309"/>
                  </a:lnTo>
                  <a:lnTo>
                    <a:pt x="785" y="318"/>
                  </a:lnTo>
                  <a:lnTo>
                    <a:pt x="785" y="331"/>
                  </a:lnTo>
                  <a:lnTo>
                    <a:pt x="789" y="344"/>
                  </a:lnTo>
                  <a:lnTo>
                    <a:pt x="795" y="355"/>
                  </a:lnTo>
                  <a:lnTo>
                    <a:pt x="797" y="364"/>
                  </a:lnTo>
                  <a:lnTo>
                    <a:pt x="795" y="372"/>
                  </a:lnTo>
                  <a:lnTo>
                    <a:pt x="784" y="379"/>
                  </a:lnTo>
                  <a:lnTo>
                    <a:pt x="767" y="386"/>
                  </a:lnTo>
                  <a:lnTo>
                    <a:pt x="754" y="394"/>
                  </a:lnTo>
                  <a:lnTo>
                    <a:pt x="748" y="406"/>
                  </a:lnTo>
                  <a:lnTo>
                    <a:pt x="747" y="424"/>
                  </a:lnTo>
                  <a:lnTo>
                    <a:pt x="765" y="426"/>
                  </a:lnTo>
                  <a:lnTo>
                    <a:pt x="781" y="423"/>
                  </a:lnTo>
                  <a:lnTo>
                    <a:pt x="796" y="415"/>
                  </a:lnTo>
                  <a:lnTo>
                    <a:pt x="808" y="400"/>
                  </a:lnTo>
                  <a:lnTo>
                    <a:pt x="815" y="372"/>
                  </a:lnTo>
                  <a:lnTo>
                    <a:pt x="811" y="354"/>
                  </a:lnTo>
                  <a:lnTo>
                    <a:pt x="805" y="341"/>
                  </a:lnTo>
                  <a:lnTo>
                    <a:pt x="803" y="333"/>
                  </a:lnTo>
                  <a:lnTo>
                    <a:pt x="809" y="328"/>
                  </a:lnTo>
                  <a:lnTo>
                    <a:pt x="819" y="327"/>
                  </a:lnTo>
                  <a:lnTo>
                    <a:pt x="830" y="326"/>
                  </a:lnTo>
                  <a:lnTo>
                    <a:pt x="837" y="320"/>
                  </a:lnTo>
                  <a:lnTo>
                    <a:pt x="836" y="311"/>
                  </a:lnTo>
                  <a:lnTo>
                    <a:pt x="831" y="304"/>
                  </a:lnTo>
                  <a:lnTo>
                    <a:pt x="825" y="298"/>
                  </a:lnTo>
                  <a:lnTo>
                    <a:pt x="824" y="292"/>
                  </a:lnTo>
                  <a:lnTo>
                    <a:pt x="827" y="284"/>
                  </a:lnTo>
                  <a:lnTo>
                    <a:pt x="830" y="280"/>
                  </a:lnTo>
                  <a:lnTo>
                    <a:pt x="833" y="273"/>
                  </a:lnTo>
                  <a:lnTo>
                    <a:pt x="838" y="265"/>
                  </a:lnTo>
                  <a:lnTo>
                    <a:pt x="829" y="255"/>
                  </a:lnTo>
                  <a:lnTo>
                    <a:pt x="839" y="239"/>
                  </a:lnTo>
                  <a:lnTo>
                    <a:pt x="842" y="238"/>
                  </a:lnTo>
                  <a:lnTo>
                    <a:pt x="853" y="225"/>
                  </a:lnTo>
                  <a:lnTo>
                    <a:pt x="861" y="203"/>
                  </a:lnTo>
                  <a:lnTo>
                    <a:pt x="853" y="187"/>
                  </a:lnTo>
                  <a:lnTo>
                    <a:pt x="839" y="174"/>
                  </a:lnTo>
                  <a:lnTo>
                    <a:pt x="828" y="159"/>
                  </a:lnTo>
                  <a:lnTo>
                    <a:pt x="358" y="63"/>
                  </a:lnTo>
                  <a:close/>
                  <a:moveTo>
                    <a:pt x="91" y="339"/>
                  </a:moveTo>
                  <a:lnTo>
                    <a:pt x="52" y="339"/>
                  </a:lnTo>
                  <a:lnTo>
                    <a:pt x="59" y="340"/>
                  </a:lnTo>
                  <a:lnTo>
                    <a:pt x="69" y="345"/>
                  </a:lnTo>
                  <a:lnTo>
                    <a:pt x="87" y="349"/>
                  </a:lnTo>
                  <a:lnTo>
                    <a:pt x="97" y="354"/>
                  </a:lnTo>
                  <a:lnTo>
                    <a:pt x="98" y="352"/>
                  </a:lnTo>
                  <a:lnTo>
                    <a:pt x="99" y="346"/>
                  </a:lnTo>
                  <a:lnTo>
                    <a:pt x="91" y="339"/>
                  </a:lnTo>
                  <a:close/>
                  <a:moveTo>
                    <a:pt x="89" y="336"/>
                  </a:moveTo>
                  <a:lnTo>
                    <a:pt x="42" y="336"/>
                  </a:lnTo>
                  <a:lnTo>
                    <a:pt x="30" y="337"/>
                  </a:lnTo>
                  <a:lnTo>
                    <a:pt x="31" y="337"/>
                  </a:lnTo>
                  <a:lnTo>
                    <a:pt x="36" y="339"/>
                  </a:lnTo>
                  <a:lnTo>
                    <a:pt x="52" y="339"/>
                  </a:lnTo>
                  <a:lnTo>
                    <a:pt x="91" y="339"/>
                  </a:lnTo>
                  <a:lnTo>
                    <a:pt x="89" y="336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9"/>
                  </a:lnTo>
                  <a:lnTo>
                    <a:pt x="45" y="108"/>
                  </a:lnTo>
                  <a:lnTo>
                    <a:pt x="34" y="118"/>
                  </a:lnTo>
                  <a:lnTo>
                    <a:pt x="21" y="121"/>
                  </a:lnTo>
                  <a:lnTo>
                    <a:pt x="11" y="127"/>
                  </a:lnTo>
                  <a:lnTo>
                    <a:pt x="4" y="136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8" y="174"/>
                  </a:lnTo>
                  <a:lnTo>
                    <a:pt x="19" y="183"/>
                  </a:lnTo>
                  <a:lnTo>
                    <a:pt x="34" y="187"/>
                  </a:lnTo>
                  <a:lnTo>
                    <a:pt x="47" y="196"/>
                  </a:lnTo>
                  <a:lnTo>
                    <a:pt x="52" y="215"/>
                  </a:lnTo>
                  <a:lnTo>
                    <a:pt x="49" y="235"/>
                  </a:lnTo>
                  <a:lnTo>
                    <a:pt x="36" y="248"/>
                  </a:lnTo>
                  <a:lnTo>
                    <a:pt x="26" y="252"/>
                  </a:lnTo>
                  <a:lnTo>
                    <a:pt x="18" y="258"/>
                  </a:lnTo>
                  <a:lnTo>
                    <a:pt x="12" y="267"/>
                  </a:lnTo>
                  <a:lnTo>
                    <a:pt x="8" y="280"/>
                  </a:lnTo>
                  <a:lnTo>
                    <a:pt x="8" y="298"/>
                  </a:lnTo>
                  <a:lnTo>
                    <a:pt x="12" y="317"/>
                  </a:lnTo>
                  <a:lnTo>
                    <a:pt x="19" y="331"/>
                  </a:lnTo>
                  <a:lnTo>
                    <a:pt x="29" y="337"/>
                  </a:lnTo>
                  <a:lnTo>
                    <a:pt x="42" y="336"/>
                  </a:lnTo>
                  <a:lnTo>
                    <a:pt x="89" y="336"/>
                  </a:lnTo>
                  <a:lnTo>
                    <a:pt x="82" y="329"/>
                  </a:lnTo>
                  <a:lnTo>
                    <a:pt x="78" y="318"/>
                  </a:lnTo>
                  <a:lnTo>
                    <a:pt x="77" y="304"/>
                  </a:lnTo>
                  <a:lnTo>
                    <a:pt x="82" y="289"/>
                  </a:lnTo>
                  <a:lnTo>
                    <a:pt x="91" y="279"/>
                  </a:lnTo>
                  <a:lnTo>
                    <a:pt x="97" y="267"/>
                  </a:lnTo>
                  <a:lnTo>
                    <a:pt x="96" y="250"/>
                  </a:lnTo>
                  <a:lnTo>
                    <a:pt x="85" y="231"/>
                  </a:lnTo>
                  <a:lnTo>
                    <a:pt x="72" y="214"/>
                  </a:lnTo>
                  <a:lnTo>
                    <a:pt x="61" y="200"/>
                  </a:lnTo>
                  <a:lnTo>
                    <a:pt x="61" y="187"/>
                  </a:lnTo>
                  <a:lnTo>
                    <a:pt x="68" y="177"/>
                  </a:lnTo>
                  <a:lnTo>
                    <a:pt x="78" y="172"/>
                  </a:lnTo>
                  <a:lnTo>
                    <a:pt x="124" y="172"/>
                  </a:lnTo>
                  <a:lnTo>
                    <a:pt x="129" y="169"/>
                  </a:lnTo>
                  <a:lnTo>
                    <a:pt x="140" y="155"/>
                  </a:lnTo>
                  <a:lnTo>
                    <a:pt x="132" y="139"/>
                  </a:lnTo>
                  <a:lnTo>
                    <a:pt x="112" y="124"/>
                  </a:lnTo>
                  <a:lnTo>
                    <a:pt x="96" y="109"/>
                  </a:lnTo>
                  <a:lnTo>
                    <a:pt x="87" y="94"/>
                  </a:lnTo>
                  <a:lnTo>
                    <a:pt x="89" y="80"/>
                  </a:lnTo>
                  <a:lnTo>
                    <a:pt x="95" y="67"/>
                  </a:lnTo>
                  <a:lnTo>
                    <a:pt x="100" y="59"/>
                  </a:lnTo>
                  <a:lnTo>
                    <a:pt x="108" y="55"/>
                  </a:lnTo>
                  <a:lnTo>
                    <a:pt x="322" y="55"/>
                  </a:lnTo>
                  <a:lnTo>
                    <a:pt x="52" y="0"/>
                  </a:lnTo>
                  <a:close/>
                  <a:moveTo>
                    <a:pt x="124" y="172"/>
                  </a:moveTo>
                  <a:lnTo>
                    <a:pt x="88" y="172"/>
                  </a:lnTo>
                  <a:lnTo>
                    <a:pt x="97" y="177"/>
                  </a:lnTo>
                  <a:lnTo>
                    <a:pt x="112" y="178"/>
                  </a:lnTo>
                  <a:lnTo>
                    <a:pt x="124" y="172"/>
                  </a:lnTo>
                  <a:close/>
                  <a:moveTo>
                    <a:pt x="322" y="55"/>
                  </a:moveTo>
                  <a:lnTo>
                    <a:pt x="108" y="55"/>
                  </a:lnTo>
                  <a:lnTo>
                    <a:pt x="121" y="55"/>
                  </a:lnTo>
                  <a:lnTo>
                    <a:pt x="166" y="62"/>
                  </a:lnTo>
                  <a:lnTo>
                    <a:pt x="188" y="64"/>
                  </a:lnTo>
                  <a:lnTo>
                    <a:pt x="205" y="63"/>
                  </a:lnTo>
                  <a:lnTo>
                    <a:pt x="358" y="63"/>
                  </a:lnTo>
                  <a:lnTo>
                    <a:pt x="322" y="5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6" name="Freeform 788">
              <a:extLst>
                <a:ext uri="{FF2B5EF4-FFF2-40B4-BE49-F238E27FC236}">
                  <a16:creationId xmlns:a16="http://schemas.microsoft.com/office/drawing/2014/main" id="{3EE581FE-0A61-48E4-8F36-4358FFE3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" y="1392"/>
              <a:ext cx="841" cy="163"/>
            </a:xfrm>
            <a:custGeom>
              <a:avLst/>
              <a:gdLst>
                <a:gd name="T0" fmla="+- 0 6045 5981"/>
                <a:gd name="T1" fmla="*/ T0 w 841"/>
                <a:gd name="T2" fmla="+- 0 1393 1393"/>
                <a:gd name="T3" fmla="*/ 1393 h 163"/>
                <a:gd name="T4" fmla="+- 0 5981 5981"/>
                <a:gd name="T5" fmla="*/ T4 w 841"/>
                <a:gd name="T6" fmla="+- 0 1395 1393"/>
                <a:gd name="T7" fmla="*/ 1395 h 163"/>
                <a:gd name="T8" fmla="+- 0 6021 5981"/>
                <a:gd name="T9" fmla="*/ T8 w 841"/>
                <a:gd name="T10" fmla="+- 0 1401 1393"/>
                <a:gd name="T11" fmla="*/ 1401 h 163"/>
                <a:gd name="T12" fmla="+- 0 6080 5981"/>
                <a:gd name="T13" fmla="*/ T12 w 841"/>
                <a:gd name="T14" fmla="+- 0 1410 1393"/>
                <a:gd name="T15" fmla="*/ 1410 h 163"/>
                <a:gd name="T16" fmla="+- 0 6239 5981"/>
                <a:gd name="T17" fmla="*/ T16 w 841"/>
                <a:gd name="T18" fmla="+- 0 1438 1393"/>
                <a:gd name="T19" fmla="*/ 1438 h 163"/>
                <a:gd name="T20" fmla="+- 0 6430 5981"/>
                <a:gd name="T21" fmla="*/ T20 w 841"/>
                <a:gd name="T22" fmla="+- 0 1473 1393"/>
                <a:gd name="T23" fmla="*/ 1473 h 163"/>
                <a:gd name="T24" fmla="+- 0 6626 5981"/>
                <a:gd name="T25" fmla="*/ T24 w 841"/>
                <a:gd name="T26" fmla="+- 0 1512 1393"/>
                <a:gd name="T27" fmla="*/ 1512 h 163"/>
                <a:gd name="T28" fmla="+- 0 6717 5981"/>
                <a:gd name="T29" fmla="*/ T28 w 841"/>
                <a:gd name="T30" fmla="+- 0 1532 1393"/>
                <a:gd name="T31" fmla="*/ 1532 h 163"/>
                <a:gd name="T32" fmla="+- 0 6799 5981"/>
                <a:gd name="T33" fmla="*/ T32 w 841"/>
                <a:gd name="T34" fmla="+- 0 1552 1393"/>
                <a:gd name="T35" fmla="*/ 1552 h 163"/>
                <a:gd name="T36" fmla="+- 0 6821 5981"/>
                <a:gd name="T37" fmla="*/ T36 w 841"/>
                <a:gd name="T38" fmla="+- 0 1555 1393"/>
                <a:gd name="T39" fmla="*/ 1555 h 163"/>
                <a:gd name="T40" fmla="+- 0 6712 5981"/>
                <a:gd name="T41" fmla="*/ T40 w 841"/>
                <a:gd name="T42" fmla="+- 0 1498 1393"/>
                <a:gd name="T43" fmla="*/ 1498 h 163"/>
                <a:gd name="T44" fmla="+- 0 6045 5981"/>
                <a:gd name="T45" fmla="*/ T44 w 841"/>
                <a:gd name="T46" fmla="+- 0 1393 1393"/>
                <a:gd name="T47" fmla="*/ 1393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41" h="163">
                  <a:moveTo>
                    <a:pt x="64" y="0"/>
                  </a:moveTo>
                  <a:lnTo>
                    <a:pt x="0" y="2"/>
                  </a:lnTo>
                  <a:lnTo>
                    <a:pt x="40" y="8"/>
                  </a:lnTo>
                  <a:lnTo>
                    <a:pt x="99" y="17"/>
                  </a:lnTo>
                  <a:lnTo>
                    <a:pt x="258" y="45"/>
                  </a:lnTo>
                  <a:lnTo>
                    <a:pt x="449" y="80"/>
                  </a:lnTo>
                  <a:lnTo>
                    <a:pt x="645" y="119"/>
                  </a:lnTo>
                  <a:lnTo>
                    <a:pt x="736" y="139"/>
                  </a:lnTo>
                  <a:lnTo>
                    <a:pt x="818" y="159"/>
                  </a:lnTo>
                  <a:lnTo>
                    <a:pt x="840" y="162"/>
                  </a:lnTo>
                  <a:lnTo>
                    <a:pt x="731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7" name="Freeform 787">
              <a:extLst>
                <a:ext uri="{FF2B5EF4-FFF2-40B4-BE49-F238E27FC236}">
                  <a16:creationId xmlns:a16="http://schemas.microsoft.com/office/drawing/2014/main" id="{D2978664-A342-4823-9C92-63CE14CA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1543"/>
              <a:ext cx="67" cy="38"/>
            </a:xfrm>
            <a:custGeom>
              <a:avLst/>
              <a:gdLst>
                <a:gd name="T0" fmla="+- 0 6360 6293"/>
                <a:gd name="T1" fmla="*/ T0 w 67"/>
                <a:gd name="T2" fmla="+- 0 1544 1544"/>
                <a:gd name="T3" fmla="*/ 1544 h 38"/>
                <a:gd name="T4" fmla="+- 0 6339 6293"/>
                <a:gd name="T5" fmla="*/ T4 w 67"/>
                <a:gd name="T6" fmla="+- 0 1547 1544"/>
                <a:gd name="T7" fmla="*/ 1547 h 38"/>
                <a:gd name="T8" fmla="+- 0 6320 6293"/>
                <a:gd name="T9" fmla="*/ T8 w 67"/>
                <a:gd name="T10" fmla="+- 0 1554 1544"/>
                <a:gd name="T11" fmla="*/ 1554 h 38"/>
                <a:gd name="T12" fmla="+- 0 6305 6293"/>
                <a:gd name="T13" fmla="*/ T12 w 67"/>
                <a:gd name="T14" fmla="+- 0 1565 1544"/>
                <a:gd name="T15" fmla="*/ 1565 h 38"/>
                <a:gd name="T16" fmla="+- 0 6293 6293"/>
                <a:gd name="T17" fmla="*/ T16 w 67"/>
                <a:gd name="T18" fmla="+- 0 1582 1544"/>
                <a:gd name="T19" fmla="*/ 1582 h 38"/>
                <a:gd name="T20" fmla="+- 0 6328 6293"/>
                <a:gd name="T21" fmla="*/ T20 w 67"/>
                <a:gd name="T22" fmla="+- 0 1561 1544"/>
                <a:gd name="T23" fmla="*/ 1561 h 38"/>
                <a:gd name="T24" fmla="+- 0 6344 6293"/>
                <a:gd name="T25" fmla="*/ T24 w 67"/>
                <a:gd name="T26" fmla="+- 0 1552 1544"/>
                <a:gd name="T27" fmla="*/ 1552 h 38"/>
                <a:gd name="T28" fmla="+- 0 6360 6293"/>
                <a:gd name="T29" fmla="*/ T28 w 67"/>
                <a:gd name="T30" fmla="+- 0 1544 1544"/>
                <a:gd name="T31" fmla="*/ 1544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7" h="38">
                  <a:moveTo>
                    <a:pt x="67" y="0"/>
                  </a:moveTo>
                  <a:lnTo>
                    <a:pt x="46" y="3"/>
                  </a:lnTo>
                  <a:lnTo>
                    <a:pt x="27" y="10"/>
                  </a:lnTo>
                  <a:lnTo>
                    <a:pt x="12" y="21"/>
                  </a:lnTo>
                  <a:lnTo>
                    <a:pt x="0" y="38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8" name="Freeform 786">
              <a:extLst>
                <a:ext uri="{FF2B5EF4-FFF2-40B4-BE49-F238E27FC236}">
                  <a16:creationId xmlns:a16="http://schemas.microsoft.com/office/drawing/2014/main" id="{D31A56CB-D3D4-44AC-AAD9-2C1770D9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" y="1793"/>
              <a:ext cx="62" cy="41"/>
            </a:xfrm>
            <a:custGeom>
              <a:avLst/>
              <a:gdLst>
                <a:gd name="T0" fmla="+- 0 6384 6371"/>
                <a:gd name="T1" fmla="*/ T0 w 62"/>
                <a:gd name="T2" fmla="+- 0 1794 1794"/>
                <a:gd name="T3" fmla="*/ 1794 h 41"/>
                <a:gd name="T4" fmla="+- 0 6376 6371"/>
                <a:gd name="T5" fmla="*/ T4 w 62"/>
                <a:gd name="T6" fmla="+- 0 1796 1794"/>
                <a:gd name="T7" fmla="*/ 1796 h 41"/>
                <a:gd name="T8" fmla="+- 0 6371 6371"/>
                <a:gd name="T9" fmla="*/ T8 w 62"/>
                <a:gd name="T10" fmla="+- 0 1802 1794"/>
                <a:gd name="T11" fmla="*/ 1802 h 41"/>
                <a:gd name="T12" fmla="+- 0 6371 6371"/>
                <a:gd name="T13" fmla="*/ T12 w 62"/>
                <a:gd name="T14" fmla="+- 0 1810 1794"/>
                <a:gd name="T15" fmla="*/ 1810 h 41"/>
                <a:gd name="T16" fmla="+- 0 6375 6371"/>
                <a:gd name="T17" fmla="*/ T16 w 62"/>
                <a:gd name="T18" fmla="+- 0 1817 1794"/>
                <a:gd name="T19" fmla="*/ 1817 h 41"/>
                <a:gd name="T20" fmla="+- 0 6384 6371"/>
                <a:gd name="T21" fmla="*/ T20 w 62"/>
                <a:gd name="T22" fmla="+- 0 1825 1794"/>
                <a:gd name="T23" fmla="*/ 1825 h 41"/>
                <a:gd name="T24" fmla="+- 0 6395 6371"/>
                <a:gd name="T25" fmla="*/ T24 w 62"/>
                <a:gd name="T26" fmla="+- 0 1830 1794"/>
                <a:gd name="T27" fmla="*/ 1830 h 41"/>
                <a:gd name="T28" fmla="+- 0 6408 6371"/>
                <a:gd name="T29" fmla="*/ T28 w 62"/>
                <a:gd name="T30" fmla="+- 0 1834 1794"/>
                <a:gd name="T31" fmla="*/ 1834 h 41"/>
                <a:gd name="T32" fmla="+- 0 6419 6371"/>
                <a:gd name="T33" fmla="*/ T32 w 62"/>
                <a:gd name="T34" fmla="+- 0 1834 1794"/>
                <a:gd name="T35" fmla="*/ 1834 h 41"/>
                <a:gd name="T36" fmla="+- 0 6427 6371"/>
                <a:gd name="T37" fmla="*/ T36 w 62"/>
                <a:gd name="T38" fmla="+- 0 1831 1794"/>
                <a:gd name="T39" fmla="*/ 1831 h 41"/>
                <a:gd name="T40" fmla="+- 0 6432 6371"/>
                <a:gd name="T41" fmla="*/ T40 w 62"/>
                <a:gd name="T42" fmla="+- 0 1825 1794"/>
                <a:gd name="T43" fmla="*/ 1825 h 41"/>
                <a:gd name="T44" fmla="+- 0 6432 6371"/>
                <a:gd name="T45" fmla="*/ T44 w 62"/>
                <a:gd name="T46" fmla="+- 0 1818 1794"/>
                <a:gd name="T47" fmla="*/ 1818 h 41"/>
                <a:gd name="T48" fmla="+- 0 6428 6371"/>
                <a:gd name="T49" fmla="*/ T48 w 62"/>
                <a:gd name="T50" fmla="+- 0 1810 1794"/>
                <a:gd name="T51" fmla="*/ 1810 h 41"/>
                <a:gd name="T52" fmla="+- 0 6419 6371"/>
                <a:gd name="T53" fmla="*/ T52 w 62"/>
                <a:gd name="T54" fmla="+- 0 1803 1794"/>
                <a:gd name="T55" fmla="*/ 1803 h 41"/>
                <a:gd name="T56" fmla="+- 0 6408 6371"/>
                <a:gd name="T57" fmla="*/ T56 w 62"/>
                <a:gd name="T58" fmla="+- 0 1797 1794"/>
                <a:gd name="T59" fmla="*/ 1797 h 41"/>
                <a:gd name="T60" fmla="+- 0 6395 6371"/>
                <a:gd name="T61" fmla="*/ T60 w 62"/>
                <a:gd name="T62" fmla="+- 0 1794 1794"/>
                <a:gd name="T63" fmla="*/ 1794 h 41"/>
                <a:gd name="T64" fmla="+- 0 6384 6371"/>
                <a:gd name="T65" fmla="*/ T64 w 62"/>
                <a:gd name="T66" fmla="+- 0 1794 1794"/>
                <a:gd name="T67" fmla="*/ 1794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2" h="41">
                  <a:moveTo>
                    <a:pt x="13" y="0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13" y="31"/>
                  </a:lnTo>
                  <a:lnTo>
                    <a:pt x="24" y="36"/>
                  </a:lnTo>
                  <a:lnTo>
                    <a:pt x="37" y="40"/>
                  </a:lnTo>
                  <a:lnTo>
                    <a:pt x="48" y="40"/>
                  </a:lnTo>
                  <a:lnTo>
                    <a:pt x="56" y="37"/>
                  </a:lnTo>
                  <a:lnTo>
                    <a:pt x="61" y="31"/>
                  </a:lnTo>
                  <a:lnTo>
                    <a:pt x="61" y="24"/>
                  </a:lnTo>
                  <a:lnTo>
                    <a:pt x="57" y="16"/>
                  </a:lnTo>
                  <a:lnTo>
                    <a:pt x="48" y="9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9" name="Freeform 785">
              <a:extLst>
                <a:ext uri="{FF2B5EF4-FFF2-40B4-BE49-F238E27FC236}">
                  <a16:creationId xmlns:a16="http://schemas.microsoft.com/office/drawing/2014/main" id="{20C7344B-36F2-450C-AF4E-7D17D90FE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" y="1745"/>
              <a:ext cx="59" cy="84"/>
            </a:xfrm>
            <a:custGeom>
              <a:avLst/>
              <a:gdLst>
                <a:gd name="T0" fmla="+- 0 5947 5947"/>
                <a:gd name="T1" fmla="*/ T0 w 59"/>
                <a:gd name="T2" fmla="+- 0 1745 1745"/>
                <a:gd name="T3" fmla="*/ 1745 h 84"/>
                <a:gd name="T4" fmla="+- 0 5972 5947"/>
                <a:gd name="T5" fmla="*/ T4 w 59"/>
                <a:gd name="T6" fmla="+- 0 1759 1745"/>
                <a:gd name="T7" fmla="*/ 1759 h 84"/>
                <a:gd name="T8" fmla="+- 0 5988 5947"/>
                <a:gd name="T9" fmla="*/ T8 w 59"/>
                <a:gd name="T10" fmla="+- 0 1778 1745"/>
                <a:gd name="T11" fmla="*/ 1778 h 84"/>
                <a:gd name="T12" fmla="+- 0 5996 5947"/>
                <a:gd name="T13" fmla="*/ T12 w 59"/>
                <a:gd name="T14" fmla="+- 0 1801 1745"/>
                <a:gd name="T15" fmla="*/ 1801 h 84"/>
                <a:gd name="T16" fmla="+- 0 5998 5947"/>
                <a:gd name="T17" fmla="*/ T16 w 59"/>
                <a:gd name="T18" fmla="+- 0 1829 1745"/>
                <a:gd name="T19" fmla="*/ 1829 h 84"/>
                <a:gd name="T20" fmla="+- 0 6005 5947"/>
                <a:gd name="T21" fmla="*/ T20 w 59"/>
                <a:gd name="T22" fmla="+- 0 1800 1745"/>
                <a:gd name="T23" fmla="*/ 1800 h 84"/>
                <a:gd name="T24" fmla="+- 0 5997 5947"/>
                <a:gd name="T25" fmla="*/ T24 w 59"/>
                <a:gd name="T26" fmla="+- 0 1772 1745"/>
                <a:gd name="T27" fmla="*/ 1772 h 84"/>
                <a:gd name="T28" fmla="+- 0 5977 5947"/>
                <a:gd name="T29" fmla="*/ T28 w 59"/>
                <a:gd name="T30" fmla="+- 0 1751 1745"/>
                <a:gd name="T31" fmla="*/ 1751 h 84"/>
                <a:gd name="T32" fmla="+- 0 5947 5947"/>
                <a:gd name="T33" fmla="*/ T32 w 59"/>
                <a:gd name="T34" fmla="+- 0 1745 1745"/>
                <a:gd name="T35" fmla="*/ 17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9" h="84">
                  <a:moveTo>
                    <a:pt x="0" y="0"/>
                  </a:moveTo>
                  <a:lnTo>
                    <a:pt x="25" y="14"/>
                  </a:lnTo>
                  <a:lnTo>
                    <a:pt x="41" y="33"/>
                  </a:lnTo>
                  <a:lnTo>
                    <a:pt x="49" y="56"/>
                  </a:lnTo>
                  <a:lnTo>
                    <a:pt x="51" y="84"/>
                  </a:lnTo>
                  <a:lnTo>
                    <a:pt x="58" y="55"/>
                  </a:lnTo>
                  <a:lnTo>
                    <a:pt x="50" y="27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0" name="Freeform 784">
              <a:extLst>
                <a:ext uri="{FF2B5EF4-FFF2-40B4-BE49-F238E27FC236}">
                  <a16:creationId xmlns:a16="http://schemas.microsoft.com/office/drawing/2014/main" id="{6C32FB6C-92B0-41A2-8751-BF18D6E36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870"/>
              <a:ext cx="89" cy="43"/>
            </a:xfrm>
            <a:custGeom>
              <a:avLst/>
              <a:gdLst>
                <a:gd name="T0" fmla="+- 0 6309 6305"/>
                <a:gd name="T1" fmla="*/ T0 w 89"/>
                <a:gd name="T2" fmla="+- 0 1870 1870"/>
                <a:gd name="T3" fmla="*/ 1870 h 43"/>
                <a:gd name="T4" fmla="+- 0 6307 6305"/>
                <a:gd name="T5" fmla="*/ T4 w 89"/>
                <a:gd name="T6" fmla="+- 0 1872 1870"/>
                <a:gd name="T7" fmla="*/ 1872 h 43"/>
                <a:gd name="T8" fmla="+- 0 6305 6305"/>
                <a:gd name="T9" fmla="*/ T8 w 89"/>
                <a:gd name="T10" fmla="+- 0 1873 1870"/>
                <a:gd name="T11" fmla="*/ 1873 h 43"/>
                <a:gd name="T12" fmla="+- 0 6305 6305"/>
                <a:gd name="T13" fmla="*/ T12 w 89"/>
                <a:gd name="T14" fmla="+- 0 1876 1870"/>
                <a:gd name="T15" fmla="*/ 1876 h 43"/>
                <a:gd name="T16" fmla="+- 0 6306 6305"/>
                <a:gd name="T17" fmla="*/ T16 w 89"/>
                <a:gd name="T18" fmla="+- 0 1884 1870"/>
                <a:gd name="T19" fmla="*/ 1884 h 43"/>
                <a:gd name="T20" fmla="+- 0 6361 6305"/>
                <a:gd name="T21" fmla="*/ T20 w 89"/>
                <a:gd name="T22" fmla="+- 0 1912 1870"/>
                <a:gd name="T23" fmla="*/ 1912 h 43"/>
                <a:gd name="T24" fmla="+- 0 6376 6305"/>
                <a:gd name="T25" fmla="*/ T24 w 89"/>
                <a:gd name="T26" fmla="+- 0 1913 1870"/>
                <a:gd name="T27" fmla="*/ 1913 h 43"/>
                <a:gd name="T28" fmla="+- 0 6387 6305"/>
                <a:gd name="T29" fmla="*/ T28 w 89"/>
                <a:gd name="T30" fmla="+- 0 1910 1870"/>
                <a:gd name="T31" fmla="*/ 1910 h 43"/>
                <a:gd name="T32" fmla="+- 0 6393 6305"/>
                <a:gd name="T33" fmla="*/ T32 w 89"/>
                <a:gd name="T34" fmla="+- 0 1904 1870"/>
                <a:gd name="T35" fmla="*/ 1904 h 43"/>
                <a:gd name="T36" fmla="+- 0 6386 6305"/>
                <a:gd name="T37" fmla="*/ T36 w 89"/>
                <a:gd name="T38" fmla="+- 0 1903 1870"/>
                <a:gd name="T39" fmla="*/ 1903 h 43"/>
                <a:gd name="T40" fmla="+- 0 6379 6305"/>
                <a:gd name="T41" fmla="*/ T40 w 89"/>
                <a:gd name="T42" fmla="+- 0 1902 1870"/>
                <a:gd name="T43" fmla="*/ 1902 h 43"/>
                <a:gd name="T44" fmla="+- 0 6371 6305"/>
                <a:gd name="T45" fmla="*/ T44 w 89"/>
                <a:gd name="T46" fmla="+- 0 1900 1870"/>
                <a:gd name="T47" fmla="*/ 1900 h 43"/>
                <a:gd name="T48" fmla="+- 0 6351 6305"/>
                <a:gd name="T49" fmla="*/ T48 w 89"/>
                <a:gd name="T50" fmla="+- 0 1894 1870"/>
                <a:gd name="T51" fmla="*/ 1894 h 43"/>
                <a:gd name="T52" fmla="+- 0 6334 6305"/>
                <a:gd name="T53" fmla="*/ T52 w 89"/>
                <a:gd name="T54" fmla="+- 0 1887 1870"/>
                <a:gd name="T55" fmla="*/ 1887 h 43"/>
                <a:gd name="T56" fmla="+- 0 6320 6305"/>
                <a:gd name="T57" fmla="*/ T56 w 89"/>
                <a:gd name="T58" fmla="+- 0 1879 1870"/>
                <a:gd name="T59" fmla="*/ 1879 h 43"/>
                <a:gd name="T60" fmla="+- 0 6309 6305"/>
                <a:gd name="T61" fmla="*/ T60 w 89"/>
                <a:gd name="T62" fmla="+- 0 1870 1870"/>
                <a:gd name="T63" fmla="*/ 1870 h 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9" h="43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56" y="42"/>
                  </a:lnTo>
                  <a:lnTo>
                    <a:pt x="71" y="43"/>
                  </a:lnTo>
                  <a:lnTo>
                    <a:pt x="82" y="40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4" y="32"/>
                  </a:lnTo>
                  <a:lnTo>
                    <a:pt x="66" y="30"/>
                  </a:lnTo>
                  <a:lnTo>
                    <a:pt x="46" y="24"/>
                  </a:lnTo>
                  <a:lnTo>
                    <a:pt x="29" y="17"/>
                  </a:lnTo>
                  <a:lnTo>
                    <a:pt x="1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1" name="Freeform 783">
              <a:extLst>
                <a:ext uri="{FF2B5EF4-FFF2-40B4-BE49-F238E27FC236}">
                  <a16:creationId xmlns:a16="http://schemas.microsoft.com/office/drawing/2014/main" id="{6D3C9125-47C5-432C-A6A9-0C7C9DA6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1802"/>
              <a:ext cx="36" cy="33"/>
            </a:xfrm>
            <a:custGeom>
              <a:avLst/>
              <a:gdLst>
                <a:gd name="T0" fmla="+- 0 6002 5967"/>
                <a:gd name="T1" fmla="*/ T0 w 36"/>
                <a:gd name="T2" fmla="+- 0 1802 1802"/>
                <a:gd name="T3" fmla="*/ 1802 h 33"/>
                <a:gd name="T4" fmla="+- 0 5988 5967"/>
                <a:gd name="T5" fmla="*/ T4 w 36"/>
                <a:gd name="T6" fmla="+- 0 1803 1802"/>
                <a:gd name="T7" fmla="*/ 1803 h 33"/>
                <a:gd name="T8" fmla="+- 0 5975 5967"/>
                <a:gd name="T9" fmla="*/ T8 w 36"/>
                <a:gd name="T10" fmla="+- 0 1810 1802"/>
                <a:gd name="T11" fmla="*/ 1810 h 33"/>
                <a:gd name="T12" fmla="+- 0 5967 5967"/>
                <a:gd name="T13" fmla="*/ T12 w 36"/>
                <a:gd name="T14" fmla="+- 0 1821 1802"/>
                <a:gd name="T15" fmla="*/ 1821 h 33"/>
                <a:gd name="T16" fmla="+- 0 5968 5967"/>
                <a:gd name="T17" fmla="*/ T16 w 36"/>
                <a:gd name="T18" fmla="+- 0 1835 1802"/>
                <a:gd name="T19" fmla="*/ 1835 h 33"/>
                <a:gd name="T20" fmla="+- 0 5972 5967"/>
                <a:gd name="T21" fmla="*/ T20 w 36"/>
                <a:gd name="T22" fmla="+- 0 1823 1802"/>
                <a:gd name="T23" fmla="*/ 1823 h 33"/>
                <a:gd name="T24" fmla="+- 0 5980 5967"/>
                <a:gd name="T25" fmla="*/ T24 w 36"/>
                <a:gd name="T26" fmla="+- 0 1813 1802"/>
                <a:gd name="T27" fmla="*/ 1813 h 33"/>
                <a:gd name="T28" fmla="+- 0 5991 5967"/>
                <a:gd name="T29" fmla="*/ T28 w 36"/>
                <a:gd name="T30" fmla="+- 0 1806 1802"/>
                <a:gd name="T31" fmla="*/ 1806 h 33"/>
                <a:gd name="T32" fmla="+- 0 6002 5967"/>
                <a:gd name="T33" fmla="*/ T32 w 36"/>
                <a:gd name="T34" fmla="+- 0 1802 1802"/>
                <a:gd name="T35" fmla="*/ 1802 h 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6" h="33">
                  <a:moveTo>
                    <a:pt x="35" y="0"/>
                  </a:moveTo>
                  <a:lnTo>
                    <a:pt x="21" y="1"/>
                  </a:lnTo>
                  <a:lnTo>
                    <a:pt x="8" y="8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5" y="21"/>
                  </a:lnTo>
                  <a:lnTo>
                    <a:pt x="13" y="11"/>
                  </a:lnTo>
                  <a:lnTo>
                    <a:pt x="2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2" name="Freeform 782">
              <a:extLst>
                <a:ext uri="{FF2B5EF4-FFF2-40B4-BE49-F238E27FC236}">
                  <a16:creationId xmlns:a16="http://schemas.microsoft.com/office/drawing/2014/main" id="{3FE869CE-B980-488E-87FC-FDCB1BA8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869"/>
              <a:ext cx="85" cy="104"/>
            </a:xfrm>
            <a:custGeom>
              <a:avLst/>
              <a:gdLst>
                <a:gd name="T0" fmla="+- 0 6051 6051"/>
                <a:gd name="T1" fmla="*/ T0 w 85"/>
                <a:gd name="T2" fmla="+- 0 1870 1870"/>
                <a:gd name="T3" fmla="*/ 1870 h 104"/>
                <a:gd name="T4" fmla="+- 0 6061 6051"/>
                <a:gd name="T5" fmla="*/ T4 w 85"/>
                <a:gd name="T6" fmla="+- 0 1901 1870"/>
                <a:gd name="T7" fmla="*/ 1901 h 104"/>
                <a:gd name="T8" fmla="+- 0 6082 6051"/>
                <a:gd name="T9" fmla="*/ T8 w 85"/>
                <a:gd name="T10" fmla="+- 0 1934 1870"/>
                <a:gd name="T11" fmla="*/ 1934 h 104"/>
                <a:gd name="T12" fmla="+- 0 6109 6051"/>
                <a:gd name="T13" fmla="*/ T12 w 85"/>
                <a:gd name="T14" fmla="+- 0 1961 1870"/>
                <a:gd name="T15" fmla="*/ 1961 h 104"/>
                <a:gd name="T16" fmla="+- 0 6136 6051"/>
                <a:gd name="T17" fmla="*/ T16 w 85"/>
                <a:gd name="T18" fmla="+- 0 1973 1870"/>
                <a:gd name="T19" fmla="*/ 1973 h 104"/>
                <a:gd name="T20" fmla="+- 0 6110 6051"/>
                <a:gd name="T21" fmla="*/ T20 w 85"/>
                <a:gd name="T22" fmla="+- 0 1953 1870"/>
                <a:gd name="T23" fmla="*/ 1953 h 104"/>
                <a:gd name="T24" fmla="+- 0 6087 6051"/>
                <a:gd name="T25" fmla="*/ T24 w 85"/>
                <a:gd name="T26" fmla="+- 0 1928 1870"/>
                <a:gd name="T27" fmla="*/ 1928 h 104"/>
                <a:gd name="T28" fmla="+- 0 6068 6051"/>
                <a:gd name="T29" fmla="*/ T28 w 85"/>
                <a:gd name="T30" fmla="+- 0 1900 1870"/>
                <a:gd name="T31" fmla="*/ 1900 h 104"/>
                <a:gd name="T32" fmla="+- 0 6051 6051"/>
                <a:gd name="T33" fmla="*/ T32 w 85"/>
                <a:gd name="T34" fmla="+- 0 1870 1870"/>
                <a:gd name="T35" fmla="*/ 1870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5" h="104">
                  <a:moveTo>
                    <a:pt x="0" y="0"/>
                  </a:moveTo>
                  <a:lnTo>
                    <a:pt x="10" y="31"/>
                  </a:lnTo>
                  <a:lnTo>
                    <a:pt x="31" y="64"/>
                  </a:lnTo>
                  <a:lnTo>
                    <a:pt x="58" y="91"/>
                  </a:lnTo>
                  <a:lnTo>
                    <a:pt x="85" y="103"/>
                  </a:lnTo>
                  <a:lnTo>
                    <a:pt x="59" y="83"/>
                  </a:lnTo>
                  <a:lnTo>
                    <a:pt x="36" y="58"/>
                  </a:lnTo>
                  <a:lnTo>
                    <a:pt x="1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3" name="Freeform 781">
              <a:extLst>
                <a:ext uri="{FF2B5EF4-FFF2-40B4-BE49-F238E27FC236}">
                  <a16:creationId xmlns:a16="http://schemas.microsoft.com/office/drawing/2014/main" id="{5D4DAB2F-904B-4656-9507-7D4FB4BE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" y="1929"/>
              <a:ext cx="88" cy="76"/>
            </a:xfrm>
            <a:custGeom>
              <a:avLst/>
              <a:gdLst>
                <a:gd name="T0" fmla="+- 0 6586 6499"/>
                <a:gd name="T1" fmla="*/ T0 w 88"/>
                <a:gd name="T2" fmla="+- 0 1929 1929"/>
                <a:gd name="T3" fmla="*/ 1929 h 76"/>
                <a:gd name="T4" fmla="+- 0 6572 6499"/>
                <a:gd name="T5" fmla="*/ T4 w 88"/>
                <a:gd name="T6" fmla="+- 0 1954 1929"/>
                <a:gd name="T7" fmla="*/ 1954 h 76"/>
                <a:gd name="T8" fmla="+- 0 6552 6499"/>
                <a:gd name="T9" fmla="*/ T8 w 88"/>
                <a:gd name="T10" fmla="+- 0 1974 1929"/>
                <a:gd name="T11" fmla="*/ 1974 h 76"/>
                <a:gd name="T12" fmla="+- 0 6527 6499"/>
                <a:gd name="T13" fmla="*/ T12 w 88"/>
                <a:gd name="T14" fmla="+- 0 1991 1929"/>
                <a:gd name="T15" fmla="*/ 1991 h 76"/>
                <a:gd name="T16" fmla="+- 0 6499 6499"/>
                <a:gd name="T17" fmla="*/ T16 w 88"/>
                <a:gd name="T18" fmla="+- 0 2004 1929"/>
                <a:gd name="T19" fmla="*/ 2004 h 76"/>
                <a:gd name="T20" fmla="+- 0 6534 6499"/>
                <a:gd name="T21" fmla="*/ T20 w 88"/>
                <a:gd name="T22" fmla="+- 0 1991 1929"/>
                <a:gd name="T23" fmla="*/ 1991 h 76"/>
                <a:gd name="T24" fmla="+- 0 6565 6499"/>
                <a:gd name="T25" fmla="*/ T24 w 88"/>
                <a:gd name="T26" fmla="+- 0 1972 1929"/>
                <a:gd name="T27" fmla="*/ 1972 h 76"/>
                <a:gd name="T28" fmla="+- 0 6585 6499"/>
                <a:gd name="T29" fmla="*/ T28 w 88"/>
                <a:gd name="T30" fmla="+- 0 1950 1929"/>
                <a:gd name="T31" fmla="*/ 1950 h 76"/>
                <a:gd name="T32" fmla="+- 0 6586 6499"/>
                <a:gd name="T33" fmla="*/ T32 w 88"/>
                <a:gd name="T34" fmla="+- 0 1929 1929"/>
                <a:gd name="T35" fmla="*/ 1929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8" h="76">
                  <a:moveTo>
                    <a:pt x="87" y="0"/>
                  </a:moveTo>
                  <a:lnTo>
                    <a:pt x="73" y="25"/>
                  </a:lnTo>
                  <a:lnTo>
                    <a:pt x="53" y="45"/>
                  </a:lnTo>
                  <a:lnTo>
                    <a:pt x="28" y="62"/>
                  </a:lnTo>
                  <a:lnTo>
                    <a:pt x="0" y="75"/>
                  </a:lnTo>
                  <a:lnTo>
                    <a:pt x="35" y="62"/>
                  </a:lnTo>
                  <a:lnTo>
                    <a:pt x="66" y="43"/>
                  </a:lnTo>
                  <a:lnTo>
                    <a:pt x="86" y="2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4" name="Freeform 780">
              <a:extLst>
                <a:ext uri="{FF2B5EF4-FFF2-40B4-BE49-F238E27FC236}">
                  <a16:creationId xmlns:a16="http://schemas.microsoft.com/office/drawing/2014/main" id="{A025619B-CD7E-495E-B72E-3F57CCE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603"/>
              <a:ext cx="249" cy="300"/>
            </a:xfrm>
            <a:custGeom>
              <a:avLst/>
              <a:gdLst>
                <a:gd name="T0" fmla="+- 0 6530 6282"/>
                <a:gd name="T1" fmla="*/ T0 w 249"/>
                <a:gd name="T2" fmla="+- 0 1704 1604"/>
                <a:gd name="T3" fmla="*/ 1704 h 300"/>
                <a:gd name="T4" fmla="+- 0 6520 6282"/>
                <a:gd name="T5" fmla="*/ T4 w 249"/>
                <a:gd name="T6" fmla="+- 0 1657 1604"/>
                <a:gd name="T7" fmla="*/ 1657 h 300"/>
                <a:gd name="T8" fmla="+- 0 6498 6282"/>
                <a:gd name="T9" fmla="*/ T8 w 249"/>
                <a:gd name="T10" fmla="+- 0 1620 1604"/>
                <a:gd name="T11" fmla="*/ 1620 h 300"/>
                <a:gd name="T12" fmla="+- 0 6467 6282"/>
                <a:gd name="T13" fmla="*/ T12 w 249"/>
                <a:gd name="T14" fmla="+- 0 1604 1604"/>
                <a:gd name="T15" fmla="*/ 1604 h 300"/>
                <a:gd name="T16" fmla="+- 0 6432 6282"/>
                <a:gd name="T17" fmla="*/ T16 w 249"/>
                <a:gd name="T18" fmla="+- 0 1618 1604"/>
                <a:gd name="T19" fmla="*/ 1618 h 300"/>
                <a:gd name="T20" fmla="+- 0 6419 6282"/>
                <a:gd name="T21" fmla="*/ T20 w 249"/>
                <a:gd name="T22" fmla="+- 0 1631 1604"/>
                <a:gd name="T23" fmla="*/ 1631 h 300"/>
                <a:gd name="T24" fmla="+- 0 6405 6282"/>
                <a:gd name="T25" fmla="*/ T24 w 249"/>
                <a:gd name="T26" fmla="+- 0 1651 1604"/>
                <a:gd name="T27" fmla="*/ 1651 h 300"/>
                <a:gd name="T28" fmla="+- 0 6391 6282"/>
                <a:gd name="T29" fmla="*/ T28 w 249"/>
                <a:gd name="T30" fmla="+- 0 1679 1604"/>
                <a:gd name="T31" fmla="*/ 1679 h 300"/>
                <a:gd name="T32" fmla="+- 0 6380 6282"/>
                <a:gd name="T33" fmla="*/ T32 w 249"/>
                <a:gd name="T34" fmla="+- 0 1718 1604"/>
                <a:gd name="T35" fmla="*/ 1718 h 300"/>
                <a:gd name="T36" fmla="+- 0 6384 6282"/>
                <a:gd name="T37" fmla="*/ T36 w 249"/>
                <a:gd name="T38" fmla="+- 0 1756 1604"/>
                <a:gd name="T39" fmla="*/ 1756 h 300"/>
                <a:gd name="T40" fmla="+- 0 6403 6282"/>
                <a:gd name="T41" fmla="*/ T40 w 249"/>
                <a:gd name="T42" fmla="+- 0 1780 1604"/>
                <a:gd name="T43" fmla="*/ 1780 h 300"/>
                <a:gd name="T44" fmla="+- 0 6397 6282"/>
                <a:gd name="T45" fmla="*/ T44 w 249"/>
                <a:gd name="T46" fmla="+- 0 1777 1604"/>
                <a:gd name="T47" fmla="*/ 1777 h 300"/>
                <a:gd name="T48" fmla="+- 0 6347 6282"/>
                <a:gd name="T49" fmla="*/ T48 w 249"/>
                <a:gd name="T50" fmla="+- 0 1773 1604"/>
                <a:gd name="T51" fmla="*/ 1773 h 300"/>
                <a:gd name="T52" fmla="+- 0 6398 6282"/>
                <a:gd name="T53" fmla="*/ T52 w 249"/>
                <a:gd name="T54" fmla="+- 0 1783 1604"/>
                <a:gd name="T55" fmla="*/ 1783 h 300"/>
                <a:gd name="T56" fmla="+- 0 6432 6282"/>
                <a:gd name="T57" fmla="*/ T56 w 249"/>
                <a:gd name="T58" fmla="+- 0 1803 1604"/>
                <a:gd name="T59" fmla="*/ 1803 h 300"/>
                <a:gd name="T60" fmla="+- 0 6448 6282"/>
                <a:gd name="T61" fmla="*/ T60 w 249"/>
                <a:gd name="T62" fmla="+- 0 1831 1604"/>
                <a:gd name="T63" fmla="*/ 1831 h 300"/>
                <a:gd name="T64" fmla="+- 0 6445 6282"/>
                <a:gd name="T65" fmla="*/ T64 w 249"/>
                <a:gd name="T66" fmla="+- 0 1865 1604"/>
                <a:gd name="T67" fmla="*/ 1865 h 300"/>
                <a:gd name="T68" fmla="+- 0 6425 6282"/>
                <a:gd name="T69" fmla="*/ T68 w 249"/>
                <a:gd name="T70" fmla="+- 0 1887 1604"/>
                <a:gd name="T71" fmla="*/ 1887 h 300"/>
                <a:gd name="T72" fmla="+- 0 6389 6282"/>
                <a:gd name="T73" fmla="*/ T72 w 249"/>
                <a:gd name="T74" fmla="+- 0 1894 1604"/>
                <a:gd name="T75" fmla="*/ 1894 h 300"/>
                <a:gd name="T76" fmla="+- 0 6340 6282"/>
                <a:gd name="T77" fmla="*/ T76 w 249"/>
                <a:gd name="T78" fmla="+- 0 1884 1604"/>
                <a:gd name="T79" fmla="*/ 1884 h 300"/>
                <a:gd name="T80" fmla="+- 0 6282 6282"/>
                <a:gd name="T81" fmla="*/ T80 w 249"/>
                <a:gd name="T82" fmla="+- 0 1853 1604"/>
                <a:gd name="T83" fmla="*/ 1853 h 300"/>
                <a:gd name="T84" fmla="+- 0 6329 6282"/>
                <a:gd name="T85" fmla="*/ T84 w 249"/>
                <a:gd name="T86" fmla="+- 0 1889 1604"/>
                <a:gd name="T87" fmla="*/ 1889 h 300"/>
                <a:gd name="T88" fmla="+- 0 6382 6282"/>
                <a:gd name="T89" fmla="*/ T88 w 249"/>
                <a:gd name="T90" fmla="+- 0 1903 1604"/>
                <a:gd name="T91" fmla="*/ 1903 h 300"/>
                <a:gd name="T92" fmla="+- 0 6428 6282"/>
                <a:gd name="T93" fmla="*/ T92 w 249"/>
                <a:gd name="T94" fmla="+- 0 1896 1604"/>
                <a:gd name="T95" fmla="*/ 1896 h 300"/>
                <a:gd name="T96" fmla="+- 0 6430 6282"/>
                <a:gd name="T97" fmla="*/ T96 w 249"/>
                <a:gd name="T98" fmla="+- 0 1894 1604"/>
                <a:gd name="T99" fmla="*/ 1894 h 300"/>
                <a:gd name="T100" fmla="+- 0 6455 6282"/>
                <a:gd name="T101" fmla="*/ T100 w 249"/>
                <a:gd name="T102" fmla="+- 0 1867 1604"/>
                <a:gd name="T103" fmla="*/ 1867 h 300"/>
                <a:gd name="T104" fmla="+- 0 6457 6282"/>
                <a:gd name="T105" fmla="*/ T104 w 249"/>
                <a:gd name="T106" fmla="+- 0 1825 1604"/>
                <a:gd name="T107" fmla="*/ 1825 h 300"/>
                <a:gd name="T108" fmla="+- 0 6439 6282"/>
                <a:gd name="T109" fmla="*/ T108 w 249"/>
                <a:gd name="T110" fmla="+- 0 1800 1604"/>
                <a:gd name="T111" fmla="*/ 1800 h 300"/>
                <a:gd name="T112" fmla="+- 0 6448 6282"/>
                <a:gd name="T113" fmla="*/ T112 w 249"/>
                <a:gd name="T114" fmla="+- 0 1802 1604"/>
                <a:gd name="T115" fmla="*/ 1802 h 300"/>
                <a:gd name="T116" fmla="+- 0 6498 6282"/>
                <a:gd name="T117" fmla="*/ T116 w 249"/>
                <a:gd name="T118" fmla="+- 0 1788 1604"/>
                <a:gd name="T119" fmla="*/ 1788 h 300"/>
                <a:gd name="T120" fmla="+- 0 6524 6282"/>
                <a:gd name="T121" fmla="*/ T120 w 249"/>
                <a:gd name="T122" fmla="+- 0 1751 1604"/>
                <a:gd name="T123" fmla="*/ 1751 h 300"/>
                <a:gd name="T124" fmla="+- 0 6530 6282"/>
                <a:gd name="T125" fmla="*/ T124 w 249"/>
                <a:gd name="T126" fmla="+- 0 1704 1604"/>
                <a:gd name="T127" fmla="*/ 1704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249" h="300">
                  <a:moveTo>
                    <a:pt x="248" y="100"/>
                  </a:moveTo>
                  <a:lnTo>
                    <a:pt x="238" y="53"/>
                  </a:lnTo>
                  <a:lnTo>
                    <a:pt x="216" y="16"/>
                  </a:lnTo>
                  <a:lnTo>
                    <a:pt x="185" y="0"/>
                  </a:lnTo>
                  <a:lnTo>
                    <a:pt x="150" y="14"/>
                  </a:lnTo>
                  <a:lnTo>
                    <a:pt x="137" y="27"/>
                  </a:lnTo>
                  <a:lnTo>
                    <a:pt x="123" y="47"/>
                  </a:lnTo>
                  <a:lnTo>
                    <a:pt x="109" y="75"/>
                  </a:lnTo>
                  <a:lnTo>
                    <a:pt x="98" y="114"/>
                  </a:lnTo>
                  <a:lnTo>
                    <a:pt x="102" y="152"/>
                  </a:lnTo>
                  <a:lnTo>
                    <a:pt x="121" y="176"/>
                  </a:lnTo>
                  <a:lnTo>
                    <a:pt x="115" y="173"/>
                  </a:lnTo>
                  <a:lnTo>
                    <a:pt x="65" y="169"/>
                  </a:lnTo>
                  <a:lnTo>
                    <a:pt x="116" y="179"/>
                  </a:lnTo>
                  <a:lnTo>
                    <a:pt x="150" y="199"/>
                  </a:lnTo>
                  <a:lnTo>
                    <a:pt x="166" y="227"/>
                  </a:lnTo>
                  <a:lnTo>
                    <a:pt x="163" y="261"/>
                  </a:lnTo>
                  <a:lnTo>
                    <a:pt x="143" y="283"/>
                  </a:lnTo>
                  <a:lnTo>
                    <a:pt x="107" y="290"/>
                  </a:lnTo>
                  <a:lnTo>
                    <a:pt x="58" y="280"/>
                  </a:lnTo>
                  <a:lnTo>
                    <a:pt x="0" y="249"/>
                  </a:lnTo>
                  <a:lnTo>
                    <a:pt x="47" y="285"/>
                  </a:lnTo>
                  <a:lnTo>
                    <a:pt x="100" y="299"/>
                  </a:lnTo>
                  <a:lnTo>
                    <a:pt x="146" y="292"/>
                  </a:lnTo>
                  <a:lnTo>
                    <a:pt x="148" y="290"/>
                  </a:lnTo>
                  <a:lnTo>
                    <a:pt x="173" y="263"/>
                  </a:lnTo>
                  <a:lnTo>
                    <a:pt x="175" y="221"/>
                  </a:lnTo>
                  <a:lnTo>
                    <a:pt x="157" y="196"/>
                  </a:lnTo>
                  <a:lnTo>
                    <a:pt x="166" y="198"/>
                  </a:lnTo>
                  <a:lnTo>
                    <a:pt x="216" y="184"/>
                  </a:lnTo>
                  <a:lnTo>
                    <a:pt x="242" y="147"/>
                  </a:lnTo>
                  <a:lnTo>
                    <a:pt x="248" y="10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5" name="Freeform 779">
              <a:extLst>
                <a:ext uri="{FF2B5EF4-FFF2-40B4-BE49-F238E27FC236}">
                  <a16:creationId xmlns:a16="http://schemas.microsoft.com/office/drawing/2014/main" id="{DE89CFC8-E3B7-4D16-B42A-327D51DD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" y="1613"/>
              <a:ext cx="136" cy="181"/>
            </a:xfrm>
            <a:custGeom>
              <a:avLst/>
              <a:gdLst>
                <a:gd name="T0" fmla="+- 0 6472 6387"/>
                <a:gd name="T1" fmla="*/ T0 w 136"/>
                <a:gd name="T2" fmla="+- 0 1613 1613"/>
                <a:gd name="T3" fmla="*/ 1613 h 181"/>
                <a:gd name="T4" fmla="+- 0 6410 6387"/>
                <a:gd name="T5" fmla="*/ T4 w 136"/>
                <a:gd name="T6" fmla="+- 0 1655 1613"/>
                <a:gd name="T7" fmla="*/ 1655 h 181"/>
                <a:gd name="T8" fmla="+- 0 6387 6387"/>
                <a:gd name="T9" fmla="*/ T8 w 136"/>
                <a:gd name="T10" fmla="+- 0 1717 1613"/>
                <a:gd name="T11" fmla="*/ 1717 h 181"/>
                <a:gd name="T12" fmla="+- 0 6391 6387"/>
                <a:gd name="T13" fmla="*/ T12 w 136"/>
                <a:gd name="T14" fmla="+- 0 1752 1613"/>
                <a:gd name="T15" fmla="*/ 1752 h 181"/>
                <a:gd name="T16" fmla="+- 0 6410 6387"/>
                <a:gd name="T17" fmla="*/ T16 w 136"/>
                <a:gd name="T18" fmla="+- 0 1776 1613"/>
                <a:gd name="T19" fmla="*/ 1776 h 181"/>
                <a:gd name="T20" fmla="+- 0 6433 6387"/>
                <a:gd name="T21" fmla="*/ T20 w 136"/>
                <a:gd name="T22" fmla="+- 0 1790 1613"/>
                <a:gd name="T23" fmla="*/ 1790 h 181"/>
                <a:gd name="T24" fmla="+- 0 6449 6387"/>
                <a:gd name="T25" fmla="*/ T24 w 136"/>
                <a:gd name="T26" fmla="+- 0 1794 1613"/>
                <a:gd name="T27" fmla="*/ 1794 h 181"/>
                <a:gd name="T28" fmla="+- 0 6500 6387"/>
                <a:gd name="T29" fmla="*/ T28 w 136"/>
                <a:gd name="T30" fmla="+- 0 1776 1613"/>
                <a:gd name="T31" fmla="*/ 1776 h 181"/>
                <a:gd name="T32" fmla="+- 0 6522 6387"/>
                <a:gd name="T33" fmla="*/ T32 w 136"/>
                <a:gd name="T34" fmla="+- 0 1734 1613"/>
                <a:gd name="T35" fmla="*/ 1734 h 181"/>
                <a:gd name="T36" fmla="+- 0 6522 6387"/>
                <a:gd name="T37" fmla="*/ T36 w 136"/>
                <a:gd name="T38" fmla="+- 0 1682 1613"/>
                <a:gd name="T39" fmla="*/ 1682 h 181"/>
                <a:gd name="T40" fmla="+- 0 6503 6387"/>
                <a:gd name="T41" fmla="*/ T40 w 136"/>
                <a:gd name="T42" fmla="+- 0 1637 1613"/>
                <a:gd name="T43" fmla="*/ 1637 h 181"/>
                <a:gd name="T44" fmla="+- 0 6472 6387"/>
                <a:gd name="T45" fmla="*/ T44 w 136"/>
                <a:gd name="T46" fmla="+- 0 1613 1613"/>
                <a:gd name="T47" fmla="*/ 1613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36" h="181">
                  <a:moveTo>
                    <a:pt x="85" y="0"/>
                  </a:moveTo>
                  <a:lnTo>
                    <a:pt x="23" y="42"/>
                  </a:lnTo>
                  <a:lnTo>
                    <a:pt x="0" y="104"/>
                  </a:lnTo>
                  <a:lnTo>
                    <a:pt x="4" y="139"/>
                  </a:lnTo>
                  <a:lnTo>
                    <a:pt x="23" y="163"/>
                  </a:lnTo>
                  <a:lnTo>
                    <a:pt x="46" y="177"/>
                  </a:lnTo>
                  <a:lnTo>
                    <a:pt x="62" y="181"/>
                  </a:lnTo>
                  <a:lnTo>
                    <a:pt x="113" y="163"/>
                  </a:lnTo>
                  <a:lnTo>
                    <a:pt x="135" y="121"/>
                  </a:lnTo>
                  <a:lnTo>
                    <a:pt x="135" y="69"/>
                  </a:lnTo>
                  <a:lnTo>
                    <a:pt x="116" y="2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6" name="Freeform 778">
              <a:extLst>
                <a:ext uri="{FF2B5EF4-FFF2-40B4-BE49-F238E27FC236}">
                  <a16:creationId xmlns:a16="http://schemas.microsoft.com/office/drawing/2014/main" id="{27E67C14-0945-45EB-B510-6306918F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" y="1594"/>
              <a:ext cx="140" cy="193"/>
            </a:xfrm>
            <a:custGeom>
              <a:avLst/>
              <a:gdLst>
                <a:gd name="T0" fmla="+- 0 6369 6266"/>
                <a:gd name="T1" fmla="*/ T0 w 140"/>
                <a:gd name="T2" fmla="+- 0 1595 1595"/>
                <a:gd name="T3" fmla="*/ 1595 h 193"/>
                <a:gd name="T4" fmla="+- 0 6330 6266"/>
                <a:gd name="T5" fmla="*/ T4 w 140"/>
                <a:gd name="T6" fmla="+- 0 1612 1595"/>
                <a:gd name="T7" fmla="*/ 1612 h 193"/>
                <a:gd name="T8" fmla="+- 0 6291 6266"/>
                <a:gd name="T9" fmla="*/ T8 w 140"/>
                <a:gd name="T10" fmla="+- 0 1654 1595"/>
                <a:gd name="T11" fmla="*/ 1654 h 193"/>
                <a:gd name="T12" fmla="+- 0 6266 6266"/>
                <a:gd name="T13" fmla="*/ T12 w 140"/>
                <a:gd name="T14" fmla="+- 0 1707 1595"/>
                <a:gd name="T15" fmla="*/ 1707 h 193"/>
                <a:gd name="T16" fmla="+- 0 6266 6266"/>
                <a:gd name="T17" fmla="*/ T16 w 140"/>
                <a:gd name="T18" fmla="+- 0 1756 1595"/>
                <a:gd name="T19" fmla="*/ 1756 h 193"/>
                <a:gd name="T20" fmla="+- 0 6304 6266"/>
                <a:gd name="T21" fmla="*/ T20 w 140"/>
                <a:gd name="T22" fmla="+- 0 1788 1595"/>
                <a:gd name="T23" fmla="*/ 1788 h 193"/>
                <a:gd name="T24" fmla="+- 0 6320 6266"/>
                <a:gd name="T25" fmla="*/ T24 w 140"/>
                <a:gd name="T26" fmla="+- 0 1787 1595"/>
                <a:gd name="T27" fmla="*/ 1787 h 193"/>
                <a:gd name="T28" fmla="+- 0 6377 6266"/>
                <a:gd name="T29" fmla="*/ T28 w 140"/>
                <a:gd name="T30" fmla="+- 0 1758 1595"/>
                <a:gd name="T31" fmla="*/ 1758 h 193"/>
                <a:gd name="T32" fmla="+- 0 6405 6266"/>
                <a:gd name="T33" fmla="*/ T32 w 140"/>
                <a:gd name="T34" fmla="+- 0 1684 1595"/>
                <a:gd name="T35" fmla="*/ 1684 h 193"/>
                <a:gd name="T36" fmla="+- 0 6406 6266"/>
                <a:gd name="T37" fmla="*/ T36 w 140"/>
                <a:gd name="T38" fmla="+- 0 1654 1595"/>
                <a:gd name="T39" fmla="*/ 1654 h 193"/>
                <a:gd name="T40" fmla="+- 0 6402 6266"/>
                <a:gd name="T41" fmla="*/ T40 w 140"/>
                <a:gd name="T42" fmla="+- 0 1632 1595"/>
                <a:gd name="T43" fmla="*/ 1632 h 193"/>
                <a:gd name="T44" fmla="+- 0 6397 6266"/>
                <a:gd name="T45" fmla="*/ T44 w 140"/>
                <a:gd name="T46" fmla="+- 0 1617 1595"/>
                <a:gd name="T47" fmla="*/ 1617 h 193"/>
                <a:gd name="T48" fmla="+- 0 6369 6266"/>
                <a:gd name="T49" fmla="*/ T48 w 140"/>
                <a:gd name="T50" fmla="+- 0 1595 1595"/>
                <a:gd name="T51" fmla="*/ 1595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0" h="193">
                  <a:moveTo>
                    <a:pt x="103" y="0"/>
                  </a:moveTo>
                  <a:lnTo>
                    <a:pt x="64" y="17"/>
                  </a:lnTo>
                  <a:lnTo>
                    <a:pt x="25" y="59"/>
                  </a:lnTo>
                  <a:lnTo>
                    <a:pt x="0" y="112"/>
                  </a:lnTo>
                  <a:lnTo>
                    <a:pt x="0" y="161"/>
                  </a:lnTo>
                  <a:lnTo>
                    <a:pt x="38" y="193"/>
                  </a:lnTo>
                  <a:lnTo>
                    <a:pt x="54" y="192"/>
                  </a:lnTo>
                  <a:lnTo>
                    <a:pt x="111" y="163"/>
                  </a:lnTo>
                  <a:lnTo>
                    <a:pt x="139" y="89"/>
                  </a:lnTo>
                  <a:lnTo>
                    <a:pt x="140" y="59"/>
                  </a:lnTo>
                  <a:lnTo>
                    <a:pt x="136" y="37"/>
                  </a:lnTo>
                  <a:lnTo>
                    <a:pt x="131" y="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7" name="Freeform 777">
              <a:extLst>
                <a:ext uri="{FF2B5EF4-FFF2-40B4-BE49-F238E27FC236}">
                  <a16:creationId xmlns:a16="http://schemas.microsoft.com/office/drawing/2014/main" id="{A45A6AB0-FEC7-417E-94E4-D20099A3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" y="1602"/>
              <a:ext cx="128" cy="177"/>
            </a:xfrm>
            <a:custGeom>
              <a:avLst/>
              <a:gdLst>
                <a:gd name="T0" fmla="+- 0 6366 6272"/>
                <a:gd name="T1" fmla="*/ T0 w 128"/>
                <a:gd name="T2" fmla="+- 0 1603 1603"/>
                <a:gd name="T3" fmla="*/ 1603 h 177"/>
                <a:gd name="T4" fmla="+- 0 6330 6272"/>
                <a:gd name="T5" fmla="*/ T4 w 128"/>
                <a:gd name="T6" fmla="+- 0 1619 1603"/>
                <a:gd name="T7" fmla="*/ 1619 h 177"/>
                <a:gd name="T8" fmla="+- 0 6295 6272"/>
                <a:gd name="T9" fmla="*/ T8 w 128"/>
                <a:gd name="T10" fmla="+- 0 1657 1603"/>
                <a:gd name="T11" fmla="*/ 1657 h 177"/>
                <a:gd name="T12" fmla="+- 0 6272 6272"/>
                <a:gd name="T13" fmla="*/ T12 w 128"/>
                <a:gd name="T14" fmla="+- 0 1706 1603"/>
                <a:gd name="T15" fmla="*/ 1706 h 177"/>
                <a:gd name="T16" fmla="+- 0 6272 6272"/>
                <a:gd name="T17" fmla="*/ T16 w 128"/>
                <a:gd name="T18" fmla="+- 0 1751 1603"/>
                <a:gd name="T19" fmla="*/ 1751 h 177"/>
                <a:gd name="T20" fmla="+- 0 6306 6272"/>
                <a:gd name="T21" fmla="*/ T20 w 128"/>
                <a:gd name="T22" fmla="+- 0 1779 1603"/>
                <a:gd name="T23" fmla="*/ 1779 h 177"/>
                <a:gd name="T24" fmla="+- 0 6321 6272"/>
                <a:gd name="T25" fmla="*/ T24 w 128"/>
                <a:gd name="T26" fmla="+- 0 1779 1603"/>
                <a:gd name="T27" fmla="*/ 1779 h 177"/>
                <a:gd name="T28" fmla="+- 0 6392 6272"/>
                <a:gd name="T29" fmla="*/ T28 w 128"/>
                <a:gd name="T30" fmla="+- 0 1720 1603"/>
                <a:gd name="T31" fmla="*/ 1720 h 177"/>
                <a:gd name="T32" fmla="+- 0 6400 6272"/>
                <a:gd name="T33" fmla="*/ T32 w 128"/>
                <a:gd name="T34" fmla="+- 0 1657 1603"/>
                <a:gd name="T35" fmla="*/ 1657 h 177"/>
                <a:gd name="T36" fmla="+- 0 6397 6272"/>
                <a:gd name="T37" fmla="*/ T36 w 128"/>
                <a:gd name="T38" fmla="+- 0 1637 1603"/>
                <a:gd name="T39" fmla="*/ 1637 h 177"/>
                <a:gd name="T40" fmla="+- 0 6392 6272"/>
                <a:gd name="T41" fmla="*/ T40 w 128"/>
                <a:gd name="T42" fmla="+- 0 1623 1603"/>
                <a:gd name="T43" fmla="*/ 1623 h 177"/>
                <a:gd name="T44" fmla="+- 0 6366 6272"/>
                <a:gd name="T45" fmla="*/ T44 w 128"/>
                <a:gd name="T46" fmla="+- 0 1603 1603"/>
                <a:gd name="T47" fmla="*/ 1603 h 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28" h="177">
                  <a:moveTo>
                    <a:pt x="94" y="0"/>
                  </a:moveTo>
                  <a:lnTo>
                    <a:pt x="58" y="16"/>
                  </a:lnTo>
                  <a:lnTo>
                    <a:pt x="23" y="54"/>
                  </a:lnTo>
                  <a:lnTo>
                    <a:pt x="0" y="103"/>
                  </a:lnTo>
                  <a:lnTo>
                    <a:pt x="0" y="148"/>
                  </a:lnTo>
                  <a:lnTo>
                    <a:pt x="34" y="176"/>
                  </a:lnTo>
                  <a:lnTo>
                    <a:pt x="49" y="176"/>
                  </a:lnTo>
                  <a:lnTo>
                    <a:pt x="120" y="117"/>
                  </a:lnTo>
                  <a:lnTo>
                    <a:pt x="128" y="54"/>
                  </a:lnTo>
                  <a:lnTo>
                    <a:pt x="125" y="34"/>
                  </a:lnTo>
                  <a:lnTo>
                    <a:pt x="120" y="2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8" name="Freeform 776">
              <a:extLst>
                <a:ext uri="{FF2B5EF4-FFF2-40B4-BE49-F238E27FC236}">
                  <a16:creationId xmlns:a16="http://schemas.microsoft.com/office/drawing/2014/main" id="{37E15F2F-8860-41E5-ACC3-EBA9D723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" y="1650"/>
              <a:ext cx="32" cy="47"/>
            </a:xfrm>
            <a:custGeom>
              <a:avLst/>
              <a:gdLst>
                <a:gd name="T0" fmla="+- 0 6425 6415"/>
                <a:gd name="T1" fmla="*/ T0 w 32"/>
                <a:gd name="T2" fmla="+- 0 1651 1651"/>
                <a:gd name="T3" fmla="*/ 1651 h 47"/>
                <a:gd name="T4" fmla="+- 0 6418 6415"/>
                <a:gd name="T5" fmla="*/ T4 w 32"/>
                <a:gd name="T6" fmla="+- 0 1660 1651"/>
                <a:gd name="T7" fmla="*/ 1660 h 47"/>
                <a:gd name="T8" fmla="+- 0 6415 6415"/>
                <a:gd name="T9" fmla="*/ T8 w 32"/>
                <a:gd name="T10" fmla="+- 0 1685 1651"/>
                <a:gd name="T11" fmla="*/ 1685 h 47"/>
                <a:gd name="T12" fmla="+- 0 6420 6415"/>
                <a:gd name="T13" fmla="*/ T12 w 32"/>
                <a:gd name="T14" fmla="+- 0 1695 1651"/>
                <a:gd name="T15" fmla="*/ 1695 h 47"/>
                <a:gd name="T16" fmla="+- 0 6435 6415"/>
                <a:gd name="T17" fmla="*/ T16 w 32"/>
                <a:gd name="T18" fmla="+- 0 1697 1651"/>
                <a:gd name="T19" fmla="*/ 1697 h 47"/>
                <a:gd name="T20" fmla="+- 0 6443 6415"/>
                <a:gd name="T21" fmla="*/ T20 w 32"/>
                <a:gd name="T22" fmla="+- 0 1688 1651"/>
                <a:gd name="T23" fmla="*/ 1688 h 47"/>
                <a:gd name="T24" fmla="+- 0 6446 6415"/>
                <a:gd name="T25" fmla="*/ T24 w 32"/>
                <a:gd name="T26" fmla="+- 0 1663 1651"/>
                <a:gd name="T27" fmla="*/ 1663 h 47"/>
                <a:gd name="T28" fmla="+- 0 6441 6415"/>
                <a:gd name="T29" fmla="*/ T28 w 32"/>
                <a:gd name="T30" fmla="+- 0 1652 1651"/>
                <a:gd name="T31" fmla="*/ 1652 h 47"/>
                <a:gd name="T32" fmla="+- 0 6425 6415"/>
                <a:gd name="T33" fmla="*/ T32 w 32"/>
                <a:gd name="T34" fmla="+- 0 1651 1651"/>
                <a:gd name="T35" fmla="*/ 1651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4"/>
                  </a:lnTo>
                  <a:lnTo>
                    <a:pt x="20" y="46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1CF46C23-3E98-4BAE-89CC-27230BE4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" y="1655"/>
              <a:ext cx="12" cy="18"/>
            </a:xfrm>
            <a:custGeom>
              <a:avLst/>
              <a:gdLst>
                <a:gd name="T0" fmla="+- 0 6426 6422"/>
                <a:gd name="T1" fmla="*/ T0 w 12"/>
                <a:gd name="T2" fmla="+- 0 1656 1656"/>
                <a:gd name="T3" fmla="*/ 1656 h 18"/>
                <a:gd name="T4" fmla="+- 0 6423 6422"/>
                <a:gd name="T5" fmla="*/ T4 w 12"/>
                <a:gd name="T6" fmla="+- 0 1659 1656"/>
                <a:gd name="T7" fmla="*/ 1659 h 18"/>
                <a:gd name="T8" fmla="+- 0 6422 6422"/>
                <a:gd name="T9" fmla="*/ T8 w 12"/>
                <a:gd name="T10" fmla="+- 0 1669 1656"/>
                <a:gd name="T11" fmla="*/ 1669 h 18"/>
                <a:gd name="T12" fmla="+- 0 6424 6422"/>
                <a:gd name="T13" fmla="*/ T12 w 12"/>
                <a:gd name="T14" fmla="+- 0 1673 1656"/>
                <a:gd name="T15" fmla="*/ 1673 h 18"/>
                <a:gd name="T16" fmla="+- 0 6430 6422"/>
                <a:gd name="T17" fmla="*/ T16 w 12"/>
                <a:gd name="T18" fmla="+- 0 1674 1656"/>
                <a:gd name="T19" fmla="*/ 1674 h 18"/>
                <a:gd name="T20" fmla="+- 0 6433 6422"/>
                <a:gd name="T21" fmla="*/ T20 w 12"/>
                <a:gd name="T22" fmla="+- 0 1670 1656"/>
                <a:gd name="T23" fmla="*/ 1670 h 18"/>
                <a:gd name="T24" fmla="+- 0 6434 6422"/>
                <a:gd name="T25" fmla="*/ T24 w 12"/>
                <a:gd name="T26" fmla="+- 0 1661 1656"/>
                <a:gd name="T27" fmla="*/ 1661 h 18"/>
                <a:gd name="T28" fmla="+- 0 6432 6422"/>
                <a:gd name="T29" fmla="*/ T28 w 12"/>
                <a:gd name="T30" fmla="+- 0 1657 1656"/>
                <a:gd name="T31" fmla="*/ 1657 h 18"/>
                <a:gd name="T32" fmla="+- 0 6426 6422"/>
                <a:gd name="T33" fmla="*/ T32 w 12"/>
                <a:gd name="T34" fmla="+- 0 1656 1656"/>
                <a:gd name="T35" fmla="*/ 1656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0" name="Freeform 774">
              <a:extLst>
                <a:ext uri="{FF2B5EF4-FFF2-40B4-BE49-F238E27FC236}">
                  <a16:creationId xmlns:a16="http://schemas.microsoft.com/office/drawing/2014/main" id="{CED441C3-96DA-4EDC-896A-B056A95F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" y="1684"/>
              <a:ext cx="32" cy="47"/>
            </a:xfrm>
            <a:custGeom>
              <a:avLst/>
              <a:gdLst>
                <a:gd name="T0" fmla="+- 0 6363 6353"/>
                <a:gd name="T1" fmla="*/ T0 w 32"/>
                <a:gd name="T2" fmla="+- 0 1685 1685"/>
                <a:gd name="T3" fmla="*/ 1685 h 47"/>
                <a:gd name="T4" fmla="+- 0 6356 6353"/>
                <a:gd name="T5" fmla="*/ T4 w 32"/>
                <a:gd name="T6" fmla="+- 0 1694 1685"/>
                <a:gd name="T7" fmla="*/ 1694 h 47"/>
                <a:gd name="T8" fmla="+- 0 6353 6353"/>
                <a:gd name="T9" fmla="*/ T8 w 32"/>
                <a:gd name="T10" fmla="+- 0 1719 1685"/>
                <a:gd name="T11" fmla="*/ 1719 h 47"/>
                <a:gd name="T12" fmla="+- 0 6358 6353"/>
                <a:gd name="T13" fmla="*/ T12 w 32"/>
                <a:gd name="T14" fmla="+- 0 1730 1685"/>
                <a:gd name="T15" fmla="*/ 1730 h 47"/>
                <a:gd name="T16" fmla="+- 0 6374 6353"/>
                <a:gd name="T17" fmla="*/ T16 w 32"/>
                <a:gd name="T18" fmla="+- 0 1732 1685"/>
                <a:gd name="T19" fmla="*/ 1732 h 47"/>
                <a:gd name="T20" fmla="+- 0 6381 6353"/>
                <a:gd name="T21" fmla="*/ T20 w 32"/>
                <a:gd name="T22" fmla="+- 0 1722 1685"/>
                <a:gd name="T23" fmla="*/ 1722 h 47"/>
                <a:gd name="T24" fmla="+- 0 6384 6353"/>
                <a:gd name="T25" fmla="*/ T24 w 32"/>
                <a:gd name="T26" fmla="+- 0 1697 1685"/>
                <a:gd name="T27" fmla="*/ 1697 h 47"/>
                <a:gd name="T28" fmla="+- 0 6379 6353"/>
                <a:gd name="T29" fmla="*/ T28 w 32"/>
                <a:gd name="T30" fmla="+- 0 1687 1685"/>
                <a:gd name="T31" fmla="*/ 1687 h 47"/>
                <a:gd name="T32" fmla="+- 0 6363 6353"/>
                <a:gd name="T33" fmla="*/ T32 w 32"/>
                <a:gd name="T34" fmla="+- 0 1685 1685"/>
                <a:gd name="T35" fmla="*/ 1685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1" y="47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1" name="Freeform 773">
              <a:extLst>
                <a:ext uri="{FF2B5EF4-FFF2-40B4-BE49-F238E27FC236}">
                  <a16:creationId xmlns:a16="http://schemas.microsoft.com/office/drawing/2014/main" id="{DD5BB221-E6EC-486F-8B16-242A4C01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" y="1700"/>
              <a:ext cx="12" cy="18"/>
            </a:xfrm>
            <a:custGeom>
              <a:avLst/>
              <a:gdLst>
                <a:gd name="T0" fmla="+- 0 6367 6363"/>
                <a:gd name="T1" fmla="*/ T0 w 12"/>
                <a:gd name="T2" fmla="+- 0 1701 1701"/>
                <a:gd name="T3" fmla="*/ 1701 h 18"/>
                <a:gd name="T4" fmla="+- 0 6364 6363"/>
                <a:gd name="T5" fmla="*/ T4 w 12"/>
                <a:gd name="T6" fmla="+- 0 1704 1701"/>
                <a:gd name="T7" fmla="*/ 1704 h 18"/>
                <a:gd name="T8" fmla="+- 0 6363 6363"/>
                <a:gd name="T9" fmla="*/ T8 w 12"/>
                <a:gd name="T10" fmla="+- 0 1714 1701"/>
                <a:gd name="T11" fmla="*/ 1714 h 18"/>
                <a:gd name="T12" fmla="+- 0 6365 6363"/>
                <a:gd name="T13" fmla="*/ T12 w 12"/>
                <a:gd name="T14" fmla="+- 0 1718 1701"/>
                <a:gd name="T15" fmla="*/ 1718 h 18"/>
                <a:gd name="T16" fmla="+- 0 6368 6363"/>
                <a:gd name="T17" fmla="*/ T16 w 12"/>
                <a:gd name="T18" fmla="+- 0 1718 1701"/>
                <a:gd name="T19" fmla="*/ 1718 h 18"/>
                <a:gd name="T20" fmla="+- 0 6371 6363"/>
                <a:gd name="T21" fmla="*/ T20 w 12"/>
                <a:gd name="T22" fmla="+- 0 1719 1701"/>
                <a:gd name="T23" fmla="*/ 1719 h 18"/>
                <a:gd name="T24" fmla="+- 0 6374 6363"/>
                <a:gd name="T25" fmla="*/ T24 w 12"/>
                <a:gd name="T26" fmla="+- 0 1715 1701"/>
                <a:gd name="T27" fmla="*/ 1715 h 18"/>
                <a:gd name="T28" fmla="+- 0 6375 6363"/>
                <a:gd name="T29" fmla="*/ T28 w 12"/>
                <a:gd name="T30" fmla="+- 0 1706 1701"/>
                <a:gd name="T31" fmla="*/ 1706 h 18"/>
                <a:gd name="T32" fmla="+- 0 6373 6363"/>
                <a:gd name="T33" fmla="*/ T32 w 12"/>
                <a:gd name="T34" fmla="+- 0 1702 1701"/>
                <a:gd name="T35" fmla="*/ 1702 h 18"/>
                <a:gd name="T36" fmla="+- 0 6367 6363"/>
                <a:gd name="T37" fmla="*/ T36 w 12"/>
                <a:gd name="T38" fmla="+- 0 1701 1701"/>
                <a:gd name="T39" fmla="*/ 1701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2" name="AutoShape 772">
              <a:extLst>
                <a:ext uri="{FF2B5EF4-FFF2-40B4-BE49-F238E27FC236}">
                  <a16:creationId xmlns:a16="http://schemas.microsoft.com/office/drawing/2014/main" id="{1435F957-3A4A-4BBA-85CE-344ED74C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" y="1548"/>
              <a:ext cx="325" cy="414"/>
            </a:xfrm>
            <a:custGeom>
              <a:avLst/>
              <a:gdLst>
                <a:gd name="T0" fmla="+- 0 6278 6221"/>
                <a:gd name="T1" fmla="*/ T0 w 325"/>
                <a:gd name="T2" fmla="+- 0 1800 1549"/>
                <a:gd name="T3" fmla="*/ 1800 h 414"/>
                <a:gd name="T4" fmla="+- 0 6258 6221"/>
                <a:gd name="T5" fmla="*/ T4 w 325"/>
                <a:gd name="T6" fmla="+- 0 1788 1549"/>
                <a:gd name="T7" fmla="*/ 1788 h 414"/>
                <a:gd name="T8" fmla="+- 0 6241 6221"/>
                <a:gd name="T9" fmla="*/ T8 w 325"/>
                <a:gd name="T10" fmla="+- 0 1770 1549"/>
                <a:gd name="T11" fmla="*/ 1770 h 414"/>
                <a:gd name="T12" fmla="+- 0 6228 6221"/>
                <a:gd name="T13" fmla="*/ T12 w 325"/>
                <a:gd name="T14" fmla="+- 0 1748 1549"/>
                <a:gd name="T15" fmla="*/ 1748 h 414"/>
                <a:gd name="T16" fmla="+- 0 6221 6221"/>
                <a:gd name="T17" fmla="*/ T16 w 325"/>
                <a:gd name="T18" fmla="+- 0 1726 1549"/>
                <a:gd name="T19" fmla="*/ 1726 h 414"/>
                <a:gd name="T20" fmla="+- 0 6226 6221"/>
                <a:gd name="T21" fmla="*/ T20 w 325"/>
                <a:gd name="T22" fmla="+- 0 1751 1549"/>
                <a:gd name="T23" fmla="*/ 1751 h 414"/>
                <a:gd name="T24" fmla="+- 0 6237 6221"/>
                <a:gd name="T25" fmla="*/ T24 w 325"/>
                <a:gd name="T26" fmla="+- 0 1773 1549"/>
                <a:gd name="T27" fmla="*/ 1773 h 414"/>
                <a:gd name="T28" fmla="+- 0 6255 6221"/>
                <a:gd name="T29" fmla="*/ T28 w 325"/>
                <a:gd name="T30" fmla="+- 0 1791 1549"/>
                <a:gd name="T31" fmla="*/ 1791 h 414"/>
                <a:gd name="T32" fmla="+- 0 6278 6221"/>
                <a:gd name="T33" fmla="*/ T32 w 325"/>
                <a:gd name="T34" fmla="+- 0 1800 1549"/>
                <a:gd name="T35" fmla="*/ 1800 h 414"/>
                <a:gd name="T36" fmla="+- 0 6285 6221"/>
                <a:gd name="T37" fmla="*/ T36 w 325"/>
                <a:gd name="T38" fmla="+- 0 1776 1549"/>
                <a:gd name="T39" fmla="*/ 1776 h 414"/>
                <a:gd name="T40" fmla="+- 0 6269 6221"/>
                <a:gd name="T41" fmla="*/ T40 w 325"/>
                <a:gd name="T42" fmla="+- 0 1764 1549"/>
                <a:gd name="T43" fmla="*/ 1764 h 414"/>
                <a:gd name="T44" fmla="+- 0 6256 6221"/>
                <a:gd name="T45" fmla="*/ T44 w 325"/>
                <a:gd name="T46" fmla="+- 0 1749 1549"/>
                <a:gd name="T47" fmla="*/ 1749 h 414"/>
                <a:gd name="T48" fmla="+- 0 6245 6221"/>
                <a:gd name="T49" fmla="*/ T48 w 325"/>
                <a:gd name="T50" fmla="+- 0 1733 1549"/>
                <a:gd name="T51" fmla="*/ 1733 h 414"/>
                <a:gd name="T52" fmla="+- 0 6236 6221"/>
                <a:gd name="T53" fmla="*/ T52 w 325"/>
                <a:gd name="T54" fmla="+- 0 1715 1549"/>
                <a:gd name="T55" fmla="*/ 1715 h 414"/>
                <a:gd name="T56" fmla="+- 0 6243 6221"/>
                <a:gd name="T57" fmla="*/ T56 w 325"/>
                <a:gd name="T58" fmla="+- 0 1736 1549"/>
                <a:gd name="T59" fmla="*/ 1736 h 414"/>
                <a:gd name="T60" fmla="+- 0 6253 6221"/>
                <a:gd name="T61" fmla="*/ T60 w 325"/>
                <a:gd name="T62" fmla="+- 0 1754 1549"/>
                <a:gd name="T63" fmla="*/ 1754 h 414"/>
                <a:gd name="T64" fmla="+- 0 6266 6221"/>
                <a:gd name="T65" fmla="*/ T64 w 325"/>
                <a:gd name="T66" fmla="+- 0 1768 1549"/>
                <a:gd name="T67" fmla="*/ 1768 h 414"/>
                <a:gd name="T68" fmla="+- 0 6285 6221"/>
                <a:gd name="T69" fmla="*/ T68 w 325"/>
                <a:gd name="T70" fmla="+- 0 1776 1549"/>
                <a:gd name="T71" fmla="*/ 1776 h 414"/>
                <a:gd name="T72" fmla="+- 0 6486 6221"/>
                <a:gd name="T73" fmla="*/ T72 w 325"/>
                <a:gd name="T74" fmla="+- 0 1955 1549"/>
                <a:gd name="T75" fmla="*/ 1955 h 414"/>
                <a:gd name="T76" fmla="+- 0 6441 6221"/>
                <a:gd name="T77" fmla="*/ T76 w 325"/>
                <a:gd name="T78" fmla="+- 0 1936 1549"/>
                <a:gd name="T79" fmla="*/ 1936 h 414"/>
                <a:gd name="T80" fmla="+- 0 6421 6221"/>
                <a:gd name="T81" fmla="*/ T80 w 325"/>
                <a:gd name="T82" fmla="+- 0 1928 1549"/>
                <a:gd name="T83" fmla="*/ 1928 h 414"/>
                <a:gd name="T84" fmla="+- 0 6359 6221"/>
                <a:gd name="T85" fmla="*/ T84 w 325"/>
                <a:gd name="T86" fmla="+- 0 1920 1549"/>
                <a:gd name="T87" fmla="*/ 1920 h 414"/>
                <a:gd name="T88" fmla="+- 0 6297 6221"/>
                <a:gd name="T89" fmla="*/ T88 w 325"/>
                <a:gd name="T90" fmla="+- 0 1932 1549"/>
                <a:gd name="T91" fmla="*/ 1932 h 414"/>
                <a:gd name="T92" fmla="+- 0 6235 6221"/>
                <a:gd name="T93" fmla="*/ T92 w 325"/>
                <a:gd name="T94" fmla="+- 0 1962 1549"/>
                <a:gd name="T95" fmla="*/ 1962 h 414"/>
                <a:gd name="T96" fmla="+- 0 6247 6221"/>
                <a:gd name="T97" fmla="*/ T96 w 325"/>
                <a:gd name="T98" fmla="+- 0 1962 1549"/>
                <a:gd name="T99" fmla="*/ 1962 h 414"/>
                <a:gd name="T100" fmla="+- 0 6300 6221"/>
                <a:gd name="T101" fmla="*/ T100 w 325"/>
                <a:gd name="T102" fmla="+- 0 1946 1549"/>
                <a:gd name="T103" fmla="*/ 1946 h 414"/>
                <a:gd name="T104" fmla="+- 0 6383 6221"/>
                <a:gd name="T105" fmla="*/ T104 w 325"/>
                <a:gd name="T106" fmla="+- 0 1936 1549"/>
                <a:gd name="T107" fmla="*/ 1936 h 414"/>
                <a:gd name="T108" fmla="+- 0 6486 6221"/>
                <a:gd name="T109" fmla="*/ T108 w 325"/>
                <a:gd name="T110" fmla="+- 0 1955 1549"/>
                <a:gd name="T111" fmla="*/ 1955 h 414"/>
                <a:gd name="T112" fmla="+- 0 6545 6221"/>
                <a:gd name="T113" fmla="*/ T112 w 325"/>
                <a:gd name="T114" fmla="+- 0 1602 1549"/>
                <a:gd name="T115" fmla="*/ 1602 h 414"/>
                <a:gd name="T116" fmla="+- 0 6538 6221"/>
                <a:gd name="T117" fmla="*/ T116 w 325"/>
                <a:gd name="T118" fmla="+- 0 1583 1549"/>
                <a:gd name="T119" fmla="*/ 1583 h 414"/>
                <a:gd name="T120" fmla="+- 0 6526 6221"/>
                <a:gd name="T121" fmla="*/ T120 w 325"/>
                <a:gd name="T122" fmla="+- 0 1568 1549"/>
                <a:gd name="T123" fmla="*/ 1568 h 414"/>
                <a:gd name="T124" fmla="+- 0 6509 6221"/>
                <a:gd name="T125" fmla="*/ T124 w 325"/>
                <a:gd name="T126" fmla="+- 0 1557 1549"/>
                <a:gd name="T127" fmla="*/ 1557 h 414"/>
                <a:gd name="T128" fmla="+- 0 6489 6221"/>
                <a:gd name="T129" fmla="*/ T128 w 325"/>
                <a:gd name="T130" fmla="+- 0 1549 1549"/>
                <a:gd name="T131" fmla="*/ 1549 h 414"/>
                <a:gd name="T132" fmla="+- 0 6503 6221"/>
                <a:gd name="T133" fmla="*/ T132 w 325"/>
                <a:gd name="T134" fmla="+- 0 1561 1549"/>
                <a:gd name="T135" fmla="*/ 1561 h 414"/>
                <a:gd name="T136" fmla="+- 0 6516 6221"/>
                <a:gd name="T137" fmla="*/ T136 w 325"/>
                <a:gd name="T138" fmla="+- 0 1573 1549"/>
                <a:gd name="T139" fmla="*/ 1573 h 414"/>
                <a:gd name="T140" fmla="+- 0 6545 6221"/>
                <a:gd name="T141" fmla="*/ T140 w 325"/>
                <a:gd name="T142" fmla="+- 0 1602 1549"/>
                <a:gd name="T143" fmla="*/ 1602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325" h="414">
                  <a:moveTo>
                    <a:pt x="57" y="251"/>
                  </a:moveTo>
                  <a:lnTo>
                    <a:pt x="37" y="239"/>
                  </a:lnTo>
                  <a:lnTo>
                    <a:pt x="20" y="221"/>
                  </a:lnTo>
                  <a:lnTo>
                    <a:pt x="7" y="199"/>
                  </a:lnTo>
                  <a:lnTo>
                    <a:pt x="0" y="177"/>
                  </a:lnTo>
                  <a:lnTo>
                    <a:pt x="5" y="202"/>
                  </a:lnTo>
                  <a:lnTo>
                    <a:pt x="16" y="224"/>
                  </a:lnTo>
                  <a:lnTo>
                    <a:pt x="34" y="242"/>
                  </a:lnTo>
                  <a:lnTo>
                    <a:pt x="57" y="251"/>
                  </a:lnTo>
                  <a:moveTo>
                    <a:pt x="64" y="227"/>
                  </a:moveTo>
                  <a:lnTo>
                    <a:pt x="48" y="215"/>
                  </a:lnTo>
                  <a:lnTo>
                    <a:pt x="35" y="200"/>
                  </a:lnTo>
                  <a:lnTo>
                    <a:pt x="24" y="184"/>
                  </a:lnTo>
                  <a:lnTo>
                    <a:pt x="15" y="166"/>
                  </a:lnTo>
                  <a:lnTo>
                    <a:pt x="22" y="187"/>
                  </a:lnTo>
                  <a:lnTo>
                    <a:pt x="32" y="205"/>
                  </a:lnTo>
                  <a:lnTo>
                    <a:pt x="45" y="219"/>
                  </a:lnTo>
                  <a:lnTo>
                    <a:pt x="64" y="227"/>
                  </a:lnTo>
                  <a:moveTo>
                    <a:pt x="265" y="406"/>
                  </a:moveTo>
                  <a:lnTo>
                    <a:pt x="220" y="387"/>
                  </a:lnTo>
                  <a:lnTo>
                    <a:pt x="200" y="379"/>
                  </a:lnTo>
                  <a:lnTo>
                    <a:pt x="138" y="371"/>
                  </a:lnTo>
                  <a:lnTo>
                    <a:pt x="76" y="383"/>
                  </a:lnTo>
                  <a:lnTo>
                    <a:pt x="14" y="413"/>
                  </a:lnTo>
                  <a:lnTo>
                    <a:pt x="26" y="413"/>
                  </a:lnTo>
                  <a:lnTo>
                    <a:pt x="79" y="397"/>
                  </a:lnTo>
                  <a:lnTo>
                    <a:pt x="162" y="387"/>
                  </a:lnTo>
                  <a:lnTo>
                    <a:pt x="265" y="406"/>
                  </a:lnTo>
                  <a:moveTo>
                    <a:pt x="324" y="53"/>
                  </a:moveTo>
                  <a:lnTo>
                    <a:pt x="317" y="34"/>
                  </a:lnTo>
                  <a:lnTo>
                    <a:pt x="305" y="19"/>
                  </a:lnTo>
                  <a:lnTo>
                    <a:pt x="288" y="8"/>
                  </a:lnTo>
                  <a:lnTo>
                    <a:pt x="268" y="0"/>
                  </a:lnTo>
                  <a:lnTo>
                    <a:pt x="282" y="12"/>
                  </a:lnTo>
                  <a:lnTo>
                    <a:pt x="295" y="24"/>
                  </a:lnTo>
                  <a:lnTo>
                    <a:pt x="324" y="5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83" name="Picture 771">
              <a:extLst>
                <a:ext uri="{FF2B5EF4-FFF2-40B4-BE49-F238E27FC236}">
                  <a16:creationId xmlns:a16="http://schemas.microsoft.com/office/drawing/2014/main" id="{33FE2926-D55F-4426-A2F6-A66414EFE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" y="2062"/>
              <a:ext cx="18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770">
              <a:extLst>
                <a:ext uri="{FF2B5EF4-FFF2-40B4-BE49-F238E27FC236}">
                  <a16:creationId xmlns:a16="http://schemas.microsoft.com/office/drawing/2014/main" id="{272623DC-2630-4ADA-9466-B007D43C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" y="1413"/>
              <a:ext cx="236" cy="58"/>
            </a:xfrm>
            <a:custGeom>
              <a:avLst/>
              <a:gdLst>
                <a:gd name="T0" fmla="+- 0 5707 5642"/>
                <a:gd name="T1" fmla="*/ T0 w 236"/>
                <a:gd name="T2" fmla="+- 0 1414 1414"/>
                <a:gd name="T3" fmla="*/ 1414 h 58"/>
                <a:gd name="T4" fmla="+- 0 5676 5642"/>
                <a:gd name="T5" fmla="*/ T4 w 236"/>
                <a:gd name="T6" fmla="+- 0 1416 1414"/>
                <a:gd name="T7" fmla="*/ 1416 h 58"/>
                <a:gd name="T8" fmla="+- 0 5647 5642"/>
                <a:gd name="T9" fmla="*/ T8 w 236"/>
                <a:gd name="T10" fmla="+- 0 1427 1414"/>
                <a:gd name="T11" fmla="*/ 1427 h 58"/>
                <a:gd name="T12" fmla="+- 0 5642 5642"/>
                <a:gd name="T13" fmla="*/ T12 w 236"/>
                <a:gd name="T14" fmla="+- 0 1444 1414"/>
                <a:gd name="T15" fmla="*/ 1444 h 58"/>
                <a:gd name="T16" fmla="+- 0 5666 5642"/>
                <a:gd name="T17" fmla="*/ T16 w 236"/>
                <a:gd name="T18" fmla="+- 0 1461 1414"/>
                <a:gd name="T19" fmla="*/ 1461 h 58"/>
                <a:gd name="T20" fmla="+- 0 5725 5642"/>
                <a:gd name="T21" fmla="*/ T20 w 236"/>
                <a:gd name="T22" fmla="+- 0 1470 1414"/>
                <a:gd name="T23" fmla="*/ 1470 h 58"/>
                <a:gd name="T24" fmla="+- 0 5794 5642"/>
                <a:gd name="T25" fmla="*/ T24 w 236"/>
                <a:gd name="T26" fmla="+- 0 1472 1414"/>
                <a:gd name="T27" fmla="*/ 1472 h 58"/>
                <a:gd name="T28" fmla="+- 0 5842 5642"/>
                <a:gd name="T29" fmla="*/ T28 w 236"/>
                <a:gd name="T30" fmla="+- 0 1470 1414"/>
                <a:gd name="T31" fmla="*/ 1470 h 58"/>
                <a:gd name="T32" fmla="+- 0 5869 5642"/>
                <a:gd name="T33" fmla="*/ T32 w 236"/>
                <a:gd name="T34" fmla="+- 0 1469 1414"/>
                <a:gd name="T35" fmla="*/ 1469 h 58"/>
                <a:gd name="T36" fmla="+- 0 5878 5642"/>
                <a:gd name="T37" fmla="*/ T36 w 236"/>
                <a:gd name="T38" fmla="+- 0 1468 1414"/>
                <a:gd name="T39" fmla="*/ 1468 h 58"/>
                <a:gd name="T40" fmla="+- 0 5789 5642"/>
                <a:gd name="T41" fmla="*/ T40 w 236"/>
                <a:gd name="T42" fmla="+- 0 1435 1414"/>
                <a:gd name="T43" fmla="*/ 1435 h 58"/>
                <a:gd name="T44" fmla="+- 0 5738 5642"/>
                <a:gd name="T45" fmla="*/ T44 w 236"/>
                <a:gd name="T46" fmla="+- 0 1418 1414"/>
                <a:gd name="T47" fmla="*/ 1418 h 58"/>
                <a:gd name="T48" fmla="+- 0 5707 5642"/>
                <a:gd name="T49" fmla="*/ T48 w 236"/>
                <a:gd name="T50" fmla="+- 0 1414 1414"/>
                <a:gd name="T51" fmla="*/ 1414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36" h="58">
                  <a:moveTo>
                    <a:pt x="65" y="0"/>
                  </a:moveTo>
                  <a:lnTo>
                    <a:pt x="34" y="2"/>
                  </a:lnTo>
                  <a:lnTo>
                    <a:pt x="5" y="13"/>
                  </a:lnTo>
                  <a:lnTo>
                    <a:pt x="0" y="30"/>
                  </a:lnTo>
                  <a:lnTo>
                    <a:pt x="24" y="47"/>
                  </a:lnTo>
                  <a:lnTo>
                    <a:pt x="83" y="56"/>
                  </a:lnTo>
                  <a:lnTo>
                    <a:pt x="152" y="58"/>
                  </a:lnTo>
                  <a:lnTo>
                    <a:pt x="200" y="56"/>
                  </a:lnTo>
                  <a:lnTo>
                    <a:pt x="227" y="55"/>
                  </a:lnTo>
                  <a:lnTo>
                    <a:pt x="236" y="54"/>
                  </a:lnTo>
                  <a:lnTo>
                    <a:pt x="147" y="21"/>
                  </a:lnTo>
                  <a:lnTo>
                    <a:pt x="96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5" name="Freeform 769">
              <a:extLst>
                <a:ext uri="{FF2B5EF4-FFF2-40B4-BE49-F238E27FC236}">
                  <a16:creationId xmlns:a16="http://schemas.microsoft.com/office/drawing/2014/main" id="{F4748133-932E-494A-80F7-5A3FEE51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1428"/>
              <a:ext cx="180" cy="35"/>
            </a:xfrm>
            <a:custGeom>
              <a:avLst/>
              <a:gdLst>
                <a:gd name="T0" fmla="+- 0 5709 5661"/>
                <a:gd name="T1" fmla="*/ T0 w 180"/>
                <a:gd name="T2" fmla="+- 0 1428 1428"/>
                <a:gd name="T3" fmla="*/ 1428 h 35"/>
                <a:gd name="T4" fmla="+- 0 5685 5661"/>
                <a:gd name="T5" fmla="*/ T4 w 180"/>
                <a:gd name="T6" fmla="+- 0 1429 1428"/>
                <a:gd name="T7" fmla="*/ 1429 h 35"/>
                <a:gd name="T8" fmla="+- 0 5665 5661"/>
                <a:gd name="T9" fmla="*/ T8 w 180"/>
                <a:gd name="T10" fmla="+- 0 1433 1428"/>
                <a:gd name="T11" fmla="*/ 1433 h 35"/>
                <a:gd name="T12" fmla="+- 0 5661 5661"/>
                <a:gd name="T13" fmla="*/ T12 w 180"/>
                <a:gd name="T14" fmla="+- 0 1443 1428"/>
                <a:gd name="T15" fmla="*/ 1443 h 35"/>
                <a:gd name="T16" fmla="+- 0 5680 5661"/>
                <a:gd name="T17" fmla="*/ T16 w 180"/>
                <a:gd name="T18" fmla="+- 0 1453 1428"/>
                <a:gd name="T19" fmla="*/ 1453 h 35"/>
                <a:gd name="T20" fmla="+- 0 5726 5661"/>
                <a:gd name="T21" fmla="*/ T20 w 180"/>
                <a:gd name="T22" fmla="+- 0 1460 1428"/>
                <a:gd name="T23" fmla="*/ 1460 h 35"/>
                <a:gd name="T24" fmla="+- 0 5778 5661"/>
                <a:gd name="T25" fmla="*/ T24 w 180"/>
                <a:gd name="T26" fmla="+- 0 1462 1428"/>
                <a:gd name="T27" fmla="*/ 1462 h 35"/>
                <a:gd name="T28" fmla="+- 0 5814 5661"/>
                <a:gd name="T29" fmla="*/ T28 w 180"/>
                <a:gd name="T30" fmla="+- 0 1463 1428"/>
                <a:gd name="T31" fmla="*/ 1463 h 35"/>
                <a:gd name="T32" fmla="+- 0 5834 5661"/>
                <a:gd name="T33" fmla="*/ T32 w 180"/>
                <a:gd name="T34" fmla="+- 0 1463 1428"/>
                <a:gd name="T35" fmla="*/ 1463 h 35"/>
                <a:gd name="T36" fmla="+- 0 5841 5661"/>
                <a:gd name="T37" fmla="*/ T36 w 180"/>
                <a:gd name="T38" fmla="+- 0 1463 1428"/>
                <a:gd name="T39" fmla="*/ 1463 h 35"/>
                <a:gd name="T40" fmla="+- 0 5772 5661"/>
                <a:gd name="T41" fmla="*/ T40 w 180"/>
                <a:gd name="T42" fmla="+- 0 1442 1428"/>
                <a:gd name="T43" fmla="*/ 1442 h 35"/>
                <a:gd name="T44" fmla="+- 0 5733 5661"/>
                <a:gd name="T45" fmla="*/ T44 w 180"/>
                <a:gd name="T46" fmla="+- 0 1432 1428"/>
                <a:gd name="T47" fmla="*/ 1432 h 35"/>
                <a:gd name="T48" fmla="+- 0 5709 5661"/>
                <a:gd name="T49" fmla="*/ T48 w 180"/>
                <a:gd name="T50" fmla="+- 0 1428 1428"/>
                <a:gd name="T51" fmla="*/ 1428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0" h="35">
                  <a:moveTo>
                    <a:pt x="48" y="0"/>
                  </a:moveTo>
                  <a:lnTo>
                    <a:pt x="24" y="1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9" y="25"/>
                  </a:lnTo>
                  <a:lnTo>
                    <a:pt x="65" y="32"/>
                  </a:lnTo>
                  <a:lnTo>
                    <a:pt x="117" y="34"/>
                  </a:lnTo>
                  <a:lnTo>
                    <a:pt x="153" y="35"/>
                  </a:lnTo>
                  <a:lnTo>
                    <a:pt x="173" y="35"/>
                  </a:lnTo>
                  <a:lnTo>
                    <a:pt x="180" y="35"/>
                  </a:lnTo>
                  <a:lnTo>
                    <a:pt x="111" y="14"/>
                  </a:lnTo>
                  <a:lnTo>
                    <a:pt x="72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6" name="Freeform 768">
              <a:extLst>
                <a:ext uri="{FF2B5EF4-FFF2-40B4-BE49-F238E27FC236}">
                  <a16:creationId xmlns:a16="http://schemas.microsoft.com/office/drawing/2014/main" id="{8D7D43AB-209F-4BD3-B72E-319E8BE2E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1538"/>
              <a:ext cx="146" cy="39"/>
            </a:xfrm>
            <a:custGeom>
              <a:avLst/>
              <a:gdLst>
                <a:gd name="T0" fmla="+- 0 5750 5697"/>
                <a:gd name="T1" fmla="*/ T0 w 146"/>
                <a:gd name="T2" fmla="+- 0 1539 1539"/>
                <a:gd name="T3" fmla="*/ 1539 h 39"/>
                <a:gd name="T4" fmla="+- 0 5730 5697"/>
                <a:gd name="T5" fmla="*/ T4 w 146"/>
                <a:gd name="T6" fmla="+- 0 1542 1539"/>
                <a:gd name="T7" fmla="*/ 1542 h 39"/>
                <a:gd name="T8" fmla="+- 0 5712 5697"/>
                <a:gd name="T9" fmla="*/ T8 w 146"/>
                <a:gd name="T10" fmla="+- 0 1548 1539"/>
                <a:gd name="T11" fmla="*/ 1548 h 39"/>
                <a:gd name="T12" fmla="+- 0 5697 5697"/>
                <a:gd name="T13" fmla="*/ T12 w 146"/>
                <a:gd name="T14" fmla="+- 0 1559 1539"/>
                <a:gd name="T15" fmla="*/ 1559 h 39"/>
                <a:gd name="T16" fmla="+- 0 5697 5697"/>
                <a:gd name="T17" fmla="*/ T16 w 146"/>
                <a:gd name="T18" fmla="+- 0 1571 1539"/>
                <a:gd name="T19" fmla="*/ 1571 h 39"/>
                <a:gd name="T20" fmla="+- 0 5714 5697"/>
                <a:gd name="T21" fmla="*/ T20 w 146"/>
                <a:gd name="T22" fmla="+- 0 1577 1539"/>
                <a:gd name="T23" fmla="*/ 1577 h 39"/>
                <a:gd name="T24" fmla="+- 0 5793 5697"/>
                <a:gd name="T25" fmla="*/ T24 w 146"/>
                <a:gd name="T26" fmla="+- 0 1561 1539"/>
                <a:gd name="T27" fmla="*/ 1561 h 39"/>
                <a:gd name="T28" fmla="+- 0 5842 5697"/>
                <a:gd name="T29" fmla="*/ T28 w 146"/>
                <a:gd name="T30" fmla="+- 0 1544 1539"/>
                <a:gd name="T31" fmla="*/ 1544 h 39"/>
                <a:gd name="T32" fmla="+- 0 5783 5697"/>
                <a:gd name="T33" fmla="*/ T32 w 146"/>
                <a:gd name="T34" fmla="+- 0 1540 1539"/>
                <a:gd name="T35" fmla="*/ 1540 h 39"/>
                <a:gd name="T36" fmla="+- 0 5750 5697"/>
                <a:gd name="T37" fmla="*/ T36 w 146"/>
                <a:gd name="T38" fmla="+- 0 1539 1539"/>
                <a:gd name="T39" fmla="*/ 1539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46" h="39">
                  <a:moveTo>
                    <a:pt x="53" y="0"/>
                  </a:moveTo>
                  <a:lnTo>
                    <a:pt x="33" y="3"/>
                  </a:lnTo>
                  <a:lnTo>
                    <a:pt x="15" y="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7" y="38"/>
                  </a:lnTo>
                  <a:lnTo>
                    <a:pt x="96" y="22"/>
                  </a:lnTo>
                  <a:lnTo>
                    <a:pt x="145" y="5"/>
                  </a:lnTo>
                  <a:lnTo>
                    <a:pt x="86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7" name="Freeform 767">
              <a:extLst>
                <a:ext uri="{FF2B5EF4-FFF2-40B4-BE49-F238E27FC236}">
                  <a16:creationId xmlns:a16="http://schemas.microsoft.com/office/drawing/2014/main" id="{1DF05A91-FC59-48FD-B86F-D544BDE0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1547"/>
              <a:ext cx="111" cy="22"/>
            </a:xfrm>
            <a:custGeom>
              <a:avLst/>
              <a:gdLst>
                <a:gd name="T0" fmla="+- 0 5774 5708"/>
                <a:gd name="T1" fmla="*/ T0 w 111"/>
                <a:gd name="T2" fmla="+- 0 1547 1547"/>
                <a:gd name="T3" fmla="*/ 1547 h 22"/>
                <a:gd name="T4" fmla="+- 0 5709 5708"/>
                <a:gd name="T5" fmla="*/ T4 w 111"/>
                <a:gd name="T6" fmla="+- 0 1561 1547"/>
                <a:gd name="T7" fmla="*/ 1561 h 22"/>
                <a:gd name="T8" fmla="+- 0 5708 5708"/>
                <a:gd name="T9" fmla="*/ T8 w 111"/>
                <a:gd name="T10" fmla="+- 0 1567 1547"/>
                <a:gd name="T11" fmla="*/ 1567 h 22"/>
                <a:gd name="T12" fmla="+- 0 5721 5708"/>
                <a:gd name="T13" fmla="*/ T12 w 111"/>
                <a:gd name="T14" fmla="+- 0 1569 1547"/>
                <a:gd name="T15" fmla="*/ 1569 h 22"/>
                <a:gd name="T16" fmla="+- 0 5781 5708"/>
                <a:gd name="T17" fmla="*/ T16 w 111"/>
                <a:gd name="T18" fmla="+- 0 1558 1547"/>
                <a:gd name="T19" fmla="*/ 1558 h 22"/>
                <a:gd name="T20" fmla="+- 0 5819 5708"/>
                <a:gd name="T21" fmla="*/ T20 w 111"/>
                <a:gd name="T22" fmla="+- 0 1548 1547"/>
                <a:gd name="T23" fmla="*/ 1548 h 22"/>
                <a:gd name="T24" fmla="+- 0 5774 5708"/>
                <a:gd name="T25" fmla="*/ T24 w 111"/>
                <a:gd name="T26" fmla="+- 0 1547 1547"/>
                <a:gd name="T27" fmla="*/ 154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1" h="22">
                  <a:moveTo>
                    <a:pt x="66" y="0"/>
                  </a:moveTo>
                  <a:lnTo>
                    <a:pt x="1" y="14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73" y="11"/>
                  </a:lnTo>
                  <a:lnTo>
                    <a:pt x="111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8" name="Freeform 766">
              <a:extLst>
                <a:ext uri="{FF2B5EF4-FFF2-40B4-BE49-F238E27FC236}">
                  <a16:creationId xmlns:a16="http://schemas.microsoft.com/office/drawing/2014/main" id="{BD0D027D-19D4-4A40-A290-FCF7CE90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" y="1320"/>
              <a:ext cx="122" cy="91"/>
            </a:xfrm>
            <a:custGeom>
              <a:avLst/>
              <a:gdLst>
                <a:gd name="T0" fmla="+- 0 5735 5730"/>
                <a:gd name="T1" fmla="*/ T0 w 122"/>
                <a:gd name="T2" fmla="+- 0 1321 1321"/>
                <a:gd name="T3" fmla="*/ 1321 h 91"/>
                <a:gd name="T4" fmla="+- 0 5768 5730"/>
                <a:gd name="T5" fmla="*/ T4 w 122"/>
                <a:gd name="T6" fmla="+- 0 1374 1321"/>
                <a:gd name="T7" fmla="*/ 1374 h 91"/>
                <a:gd name="T8" fmla="+- 0 5852 5730"/>
                <a:gd name="T9" fmla="*/ T8 w 122"/>
                <a:gd name="T10" fmla="+- 0 1411 1321"/>
                <a:gd name="T11" fmla="*/ 1411 h 91"/>
                <a:gd name="T12" fmla="+- 0 5849 5730"/>
                <a:gd name="T13" fmla="*/ T12 w 122"/>
                <a:gd name="T14" fmla="+- 0 1407 1321"/>
                <a:gd name="T15" fmla="*/ 1407 h 91"/>
                <a:gd name="T16" fmla="+- 0 5784 5730"/>
                <a:gd name="T17" fmla="*/ T16 w 122"/>
                <a:gd name="T18" fmla="+- 0 1345 1321"/>
                <a:gd name="T19" fmla="*/ 1345 h 91"/>
                <a:gd name="T20" fmla="+- 0 5735 5730"/>
                <a:gd name="T21" fmla="*/ T20 w 122"/>
                <a:gd name="T22" fmla="+- 0 1321 1321"/>
                <a:gd name="T23" fmla="*/ 1321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2" h="91">
                  <a:moveTo>
                    <a:pt x="5" y="0"/>
                  </a:moveTo>
                  <a:lnTo>
                    <a:pt x="38" y="53"/>
                  </a:lnTo>
                  <a:lnTo>
                    <a:pt x="122" y="90"/>
                  </a:lnTo>
                  <a:lnTo>
                    <a:pt x="119" y="86"/>
                  </a:lnTo>
                  <a:lnTo>
                    <a:pt x="5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9" name="Freeform 765">
              <a:extLst>
                <a:ext uri="{FF2B5EF4-FFF2-40B4-BE49-F238E27FC236}">
                  <a16:creationId xmlns:a16="http://schemas.microsoft.com/office/drawing/2014/main" id="{412D7AEC-C9C1-4383-9221-6057F291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1329"/>
              <a:ext cx="93" cy="68"/>
            </a:xfrm>
            <a:custGeom>
              <a:avLst/>
              <a:gdLst>
                <a:gd name="T0" fmla="+- 0 5744 5741"/>
                <a:gd name="T1" fmla="*/ T0 w 93"/>
                <a:gd name="T2" fmla="+- 0 1330 1330"/>
                <a:gd name="T3" fmla="*/ 1330 h 68"/>
                <a:gd name="T4" fmla="+- 0 5793 5741"/>
                <a:gd name="T5" fmla="*/ T4 w 93"/>
                <a:gd name="T6" fmla="+- 0 1377 1330"/>
                <a:gd name="T7" fmla="*/ 1377 h 68"/>
                <a:gd name="T8" fmla="+- 0 5833 5741"/>
                <a:gd name="T9" fmla="*/ T8 w 93"/>
                <a:gd name="T10" fmla="+- 0 1398 1330"/>
                <a:gd name="T11" fmla="*/ 1398 h 68"/>
                <a:gd name="T12" fmla="+- 0 5831 5741"/>
                <a:gd name="T13" fmla="*/ T12 w 93"/>
                <a:gd name="T14" fmla="+- 0 1395 1330"/>
                <a:gd name="T15" fmla="*/ 1395 h 68"/>
                <a:gd name="T16" fmla="+- 0 5780 5741"/>
                <a:gd name="T17" fmla="*/ T16 w 93"/>
                <a:gd name="T18" fmla="+- 0 1350 1330"/>
                <a:gd name="T19" fmla="*/ 1350 h 68"/>
                <a:gd name="T20" fmla="+- 0 5744 5741"/>
                <a:gd name="T21" fmla="*/ T20 w 93"/>
                <a:gd name="T22" fmla="+- 0 1330 1330"/>
                <a:gd name="T23" fmla="*/ 1330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3" h="68">
                  <a:moveTo>
                    <a:pt x="3" y="0"/>
                  </a:moveTo>
                  <a:lnTo>
                    <a:pt x="52" y="47"/>
                  </a:lnTo>
                  <a:lnTo>
                    <a:pt x="92" y="68"/>
                  </a:lnTo>
                  <a:lnTo>
                    <a:pt x="90" y="65"/>
                  </a:lnTo>
                  <a:lnTo>
                    <a:pt x="39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0" name="Picture 764">
              <a:extLst>
                <a:ext uri="{FF2B5EF4-FFF2-40B4-BE49-F238E27FC236}">
                  <a16:creationId xmlns:a16="http://schemas.microsoft.com/office/drawing/2014/main" id="{38DF54E0-57D3-4CA1-9033-1F2EDAC28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" y="1872"/>
              <a:ext cx="22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763">
              <a:extLst>
                <a:ext uri="{FF2B5EF4-FFF2-40B4-BE49-F238E27FC236}">
                  <a16:creationId xmlns:a16="http://schemas.microsoft.com/office/drawing/2014/main" id="{BBDF67B1-ED02-4678-BDF5-D04F77DD8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" y="1841"/>
              <a:ext cx="2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Freeform 762">
              <a:extLst>
                <a:ext uri="{FF2B5EF4-FFF2-40B4-BE49-F238E27FC236}">
                  <a16:creationId xmlns:a16="http://schemas.microsoft.com/office/drawing/2014/main" id="{C14BD0FA-9412-496D-98BC-6D358F221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1768"/>
              <a:ext cx="181" cy="41"/>
            </a:xfrm>
            <a:custGeom>
              <a:avLst/>
              <a:gdLst>
                <a:gd name="T0" fmla="+- 0 6903 6767"/>
                <a:gd name="T1" fmla="*/ T0 w 181"/>
                <a:gd name="T2" fmla="+- 0 1768 1768"/>
                <a:gd name="T3" fmla="*/ 1768 h 41"/>
                <a:gd name="T4" fmla="+- 0 6878 6767"/>
                <a:gd name="T5" fmla="*/ T4 w 181"/>
                <a:gd name="T6" fmla="+- 0 1769 1768"/>
                <a:gd name="T7" fmla="*/ 1769 h 41"/>
                <a:gd name="T8" fmla="+- 0 6838 6767"/>
                <a:gd name="T9" fmla="*/ T8 w 181"/>
                <a:gd name="T10" fmla="+- 0 1776 1768"/>
                <a:gd name="T11" fmla="*/ 1776 h 41"/>
                <a:gd name="T12" fmla="+- 0 6767 6767"/>
                <a:gd name="T13" fmla="*/ T12 w 181"/>
                <a:gd name="T14" fmla="+- 0 1791 1768"/>
                <a:gd name="T15" fmla="*/ 1791 h 41"/>
                <a:gd name="T16" fmla="+- 0 6774 6767"/>
                <a:gd name="T17" fmla="*/ T16 w 181"/>
                <a:gd name="T18" fmla="+- 0 1793 1768"/>
                <a:gd name="T19" fmla="*/ 1793 h 41"/>
                <a:gd name="T20" fmla="+- 0 6795 6767"/>
                <a:gd name="T21" fmla="*/ T20 w 181"/>
                <a:gd name="T22" fmla="+- 0 1797 1768"/>
                <a:gd name="T23" fmla="*/ 1797 h 41"/>
                <a:gd name="T24" fmla="+- 0 6830 6767"/>
                <a:gd name="T25" fmla="*/ T24 w 181"/>
                <a:gd name="T26" fmla="+- 0 1803 1768"/>
                <a:gd name="T27" fmla="*/ 1803 h 41"/>
                <a:gd name="T28" fmla="+- 0 6882 6767"/>
                <a:gd name="T29" fmla="*/ T28 w 181"/>
                <a:gd name="T30" fmla="+- 0 1809 1768"/>
                <a:gd name="T31" fmla="*/ 1809 h 41"/>
                <a:gd name="T32" fmla="+- 0 6929 6767"/>
                <a:gd name="T33" fmla="*/ T32 w 181"/>
                <a:gd name="T34" fmla="+- 0 1809 1768"/>
                <a:gd name="T35" fmla="*/ 1809 h 41"/>
                <a:gd name="T36" fmla="+- 0 6948 6767"/>
                <a:gd name="T37" fmla="*/ T36 w 181"/>
                <a:gd name="T38" fmla="+- 0 1798 1768"/>
                <a:gd name="T39" fmla="*/ 1798 h 41"/>
                <a:gd name="T40" fmla="+- 0 6946 6767"/>
                <a:gd name="T41" fmla="*/ T40 w 181"/>
                <a:gd name="T42" fmla="+- 0 1784 1768"/>
                <a:gd name="T43" fmla="*/ 1784 h 41"/>
                <a:gd name="T44" fmla="+- 0 6926 6767"/>
                <a:gd name="T45" fmla="*/ T44 w 181"/>
                <a:gd name="T46" fmla="+- 0 1774 1768"/>
                <a:gd name="T47" fmla="*/ 1774 h 41"/>
                <a:gd name="T48" fmla="+- 0 6903 6767"/>
                <a:gd name="T49" fmla="*/ T48 w 181"/>
                <a:gd name="T50" fmla="+- 0 1768 1768"/>
                <a:gd name="T51" fmla="*/ 1768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1" h="41">
                  <a:moveTo>
                    <a:pt x="136" y="0"/>
                  </a:moveTo>
                  <a:lnTo>
                    <a:pt x="111" y="1"/>
                  </a:lnTo>
                  <a:lnTo>
                    <a:pt x="71" y="8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28" y="29"/>
                  </a:lnTo>
                  <a:lnTo>
                    <a:pt x="63" y="35"/>
                  </a:lnTo>
                  <a:lnTo>
                    <a:pt x="115" y="41"/>
                  </a:lnTo>
                  <a:lnTo>
                    <a:pt x="162" y="41"/>
                  </a:lnTo>
                  <a:lnTo>
                    <a:pt x="181" y="30"/>
                  </a:lnTo>
                  <a:lnTo>
                    <a:pt x="179" y="16"/>
                  </a:lnTo>
                  <a:lnTo>
                    <a:pt x="159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3" name="Freeform 761">
              <a:extLst>
                <a:ext uri="{FF2B5EF4-FFF2-40B4-BE49-F238E27FC236}">
                  <a16:creationId xmlns:a16="http://schemas.microsoft.com/office/drawing/2014/main" id="{DE92FB1C-76B7-41EF-BB32-A9924649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779"/>
              <a:ext cx="138" cy="22"/>
            </a:xfrm>
            <a:custGeom>
              <a:avLst/>
              <a:gdLst>
                <a:gd name="T0" fmla="+- 0 6899 6796"/>
                <a:gd name="T1" fmla="*/ T0 w 138"/>
                <a:gd name="T2" fmla="+- 0 1779 1779"/>
                <a:gd name="T3" fmla="*/ 1779 h 22"/>
                <a:gd name="T4" fmla="+- 0 6881 6796"/>
                <a:gd name="T5" fmla="*/ T4 w 138"/>
                <a:gd name="T6" fmla="+- 0 1779 1779"/>
                <a:gd name="T7" fmla="*/ 1779 h 22"/>
                <a:gd name="T8" fmla="+- 0 6850 6796"/>
                <a:gd name="T9" fmla="*/ T8 w 138"/>
                <a:gd name="T10" fmla="+- 0 1783 1779"/>
                <a:gd name="T11" fmla="*/ 1783 h 22"/>
                <a:gd name="T12" fmla="+- 0 6796 6796"/>
                <a:gd name="T13" fmla="*/ T12 w 138"/>
                <a:gd name="T14" fmla="+- 0 1792 1779"/>
                <a:gd name="T15" fmla="*/ 1792 h 22"/>
                <a:gd name="T16" fmla="+- 0 6801 6796"/>
                <a:gd name="T17" fmla="*/ T16 w 138"/>
                <a:gd name="T18" fmla="+- 0 1792 1779"/>
                <a:gd name="T19" fmla="*/ 1792 h 22"/>
                <a:gd name="T20" fmla="+- 0 6816 6796"/>
                <a:gd name="T21" fmla="*/ T20 w 138"/>
                <a:gd name="T22" fmla="+- 0 1795 1779"/>
                <a:gd name="T23" fmla="*/ 1795 h 22"/>
                <a:gd name="T24" fmla="+- 0 6844 6796"/>
                <a:gd name="T25" fmla="*/ T24 w 138"/>
                <a:gd name="T26" fmla="+- 0 1798 1779"/>
                <a:gd name="T27" fmla="*/ 1798 h 22"/>
                <a:gd name="T28" fmla="+- 0 6883 6796"/>
                <a:gd name="T29" fmla="*/ T28 w 138"/>
                <a:gd name="T30" fmla="+- 0 1801 1779"/>
                <a:gd name="T31" fmla="*/ 1801 h 22"/>
                <a:gd name="T32" fmla="+- 0 6918 6796"/>
                <a:gd name="T33" fmla="*/ T32 w 138"/>
                <a:gd name="T34" fmla="+- 0 1801 1779"/>
                <a:gd name="T35" fmla="*/ 1801 h 22"/>
                <a:gd name="T36" fmla="+- 0 6934 6796"/>
                <a:gd name="T37" fmla="*/ T36 w 138"/>
                <a:gd name="T38" fmla="+- 0 1795 1779"/>
                <a:gd name="T39" fmla="*/ 1795 h 22"/>
                <a:gd name="T40" fmla="+- 0 6932 6796"/>
                <a:gd name="T41" fmla="*/ T40 w 138"/>
                <a:gd name="T42" fmla="+- 0 1788 1779"/>
                <a:gd name="T43" fmla="*/ 1788 h 22"/>
                <a:gd name="T44" fmla="+- 0 6917 6796"/>
                <a:gd name="T45" fmla="*/ T44 w 138"/>
                <a:gd name="T46" fmla="+- 0 1782 1779"/>
                <a:gd name="T47" fmla="*/ 1782 h 22"/>
                <a:gd name="T48" fmla="+- 0 6899 6796"/>
                <a:gd name="T49" fmla="*/ T48 w 138"/>
                <a:gd name="T50" fmla="+- 0 1779 1779"/>
                <a:gd name="T51" fmla="*/ 1779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8" h="22">
                  <a:moveTo>
                    <a:pt x="103" y="0"/>
                  </a:moveTo>
                  <a:lnTo>
                    <a:pt x="85" y="0"/>
                  </a:lnTo>
                  <a:lnTo>
                    <a:pt x="54" y="4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20" y="16"/>
                  </a:lnTo>
                  <a:lnTo>
                    <a:pt x="48" y="19"/>
                  </a:lnTo>
                  <a:lnTo>
                    <a:pt x="87" y="22"/>
                  </a:lnTo>
                  <a:lnTo>
                    <a:pt x="122" y="22"/>
                  </a:lnTo>
                  <a:lnTo>
                    <a:pt x="138" y="16"/>
                  </a:lnTo>
                  <a:lnTo>
                    <a:pt x="136" y="9"/>
                  </a:lnTo>
                  <a:lnTo>
                    <a:pt x="121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4" name="Freeform 760">
              <a:extLst>
                <a:ext uri="{FF2B5EF4-FFF2-40B4-BE49-F238E27FC236}">
                  <a16:creationId xmlns:a16="http://schemas.microsoft.com/office/drawing/2014/main" id="{9C4126B6-BAD6-4186-8AB5-3C8A4A66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646"/>
              <a:ext cx="137" cy="69"/>
            </a:xfrm>
            <a:custGeom>
              <a:avLst/>
              <a:gdLst>
                <a:gd name="T0" fmla="+- 0 6906 6794"/>
                <a:gd name="T1" fmla="*/ T0 w 137"/>
                <a:gd name="T2" fmla="+- 0 1647 1647"/>
                <a:gd name="T3" fmla="*/ 1647 h 69"/>
                <a:gd name="T4" fmla="+- 0 6887 6794"/>
                <a:gd name="T5" fmla="*/ T4 w 137"/>
                <a:gd name="T6" fmla="+- 0 1651 1647"/>
                <a:gd name="T7" fmla="*/ 1651 h 69"/>
                <a:gd name="T8" fmla="+- 0 6869 6794"/>
                <a:gd name="T9" fmla="*/ T8 w 137"/>
                <a:gd name="T10" fmla="+- 0 1659 1647"/>
                <a:gd name="T11" fmla="*/ 1659 h 69"/>
                <a:gd name="T12" fmla="+- 0 6841 6794"/>
                <a:gd name="T13" fmla="*/ T12 w 137"/>
                <a:gd name="T14" fmla="+- 0 1678 1647"/>
                <a:gd name="T15" fmla="*/ 1678 h 69"/>
                <a:gd name="T16" fmla="+- 0 6794 6794"/>
                <a:gd name="T17" fmla="*/ T16 w 137"/>
                <a:gd name="T18" fmla="+- 0 1715 1647"/>
                <a:gd name="T19" fmla="*/ 1715 h 69"/>
                <a:gd name="T20" fmla="+- 0 6800 6794"/>
                <a:gd name="T21" fmla="*/ T20 w 137"/>
                <a:gd name="T22" fmla="+- 0 1714 1647"/>
                <a:gd name="T23" fmla="*/ 1714 h 69"/>
                <a:gd name="T24" fmla="+- 0 6886 6794"/>
                <a:gd name="T25" fmla="*/ T24 w 137"/>
                <a:gd name="T26" fmla="+- 0 1688 1647"/>
                <a:gd name="T27" fmla="*/ 1688 h 69"/>
                <a:gd name="T28" fmla="+- 0 6931 6794"/>
                <a:gd name="T29" fmla="*/ T28 w 137"/>
                <a:gd name="T30" fmla="+- 0 1657 1647"/>
                <a:gd name="T31" fmla="*/ 1657 h 69"/>
                <a:gd name="T32" fmla="+- 0 6924 6794"/>
                <a:gd name="T33" fmla="*/ T32 w 137"/>
                <a:gd name="T34" fmla="+- 0 1648 1647"/>
                <a:gd name="T35" fmla="*/ 1648 h 69"/>
                <a:gd name="T36" fmla="+- 0 6906 6794"/>
                <a:gd name="T37" fmla="*/ T36 w 137"/>
                <a:gd name="T38" fmla="+- 0 1647 1647"/>
                <a:gd name="T39" fmla="*/ 1647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7" h="69">
                  <a:moveTo>
                    <a:pt x="112" y="0"/>
                  </a:moveTo>
                  <a:lnTo>
                    <a:pt x="93" y="4"/>
                  </a:lnTo>
                  <a:lnTo>
                    <a:pt x="75" y="12"/>
                  </a:lnTo>
                  <a:lnTo>
                    <a:pt x="47" y="31"/>
                  </a:lnTo>
                  <a:lnTo>
                    <a:pt x="0" y="68"/>
                  </a:lnTo>
                  <a:lnTo>
                    <a:pt x="6" y="67"/>
                  </a:lnTo>
                  <a:lnTo>
                    <a:pt x="92" y="41"/>
                  </a:lnTo>
                  <a:lnTo>
                    <a:pt x="137" y="10"/>
                  </a:lnTo>
                  <a:lnTo>
                    <a:pt x="130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5" name="Freeform 759">
              <a:extLst>
                <a:ext uri="{FF2B5EF4-FFF2-40B4-BE49-F238E27FC236}">
                  <a16:creationId xmlns:a16="http://schemas.microsoft.com/office/drawing/2014/main" id="{4E61C6E4-0269-4E1E-988E-D055DEA9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" y="1654"/>
              <a:ext cx="104" cy="51"/>
            </a:xfrm>
            <a:custGeom>
              <a:avLst/>
              <a:gdLst>
                <a:gd name="T0" fmla="+- 0 6915 6815"/>
                <a:gd name="T1" fmla="*/ T0 w 104"/>
                <a:gd name="T2" fmla="+- 0 1655 1655"/>
                <a:gd name="T3" fmla="*/ 1655 h 51"/>
                <a:gd name="T4" fmla="+- 0 6853 6815"/>
                <a:gd name="T5" fmla="*/ T4 w 104"/>
                <a:gd name="T6" fmla="+- 0 1680 1655"/>
                <a:gd name="T7" fmla="*/ 1680 h 51"/>
                <a:gd name="T8" fmla="+- 0 6815 6815"/>
                <a:gd name="T9" fmla="*/ T8 w 104"/>
                <a:gd name="T10" fmla="+- 0 1705 1655"/>
                <a:gd name="T11" fmla="*/ 1705 h 51"/>
                <a:gd name="T12" fmla="+- 0 6819 6815"/>
                <a:gd name="T13" fmla="*/ T12 w 104"/>
                <a:gd name="T14" fmla="+- 0 1704 1655"/>
                <a:gd name="T15" fmla="*/ 1704 h 51"/>
                <a:gd name="T16" fmla="+- 0 6884 6815"/>
                <a:gd name="T17" fmla="*/ T16 w 104"/>
                <a:gd name="T18" fmla="+- 0 1682 1655"/>
                <a:gd name="T19" fmla="*/ 1682 h 51"/>
                <a:gd name="T20" fmla="+- 0 6919 6815"/>
                <a:gd name="T21" fmla="*/ T20 w 104"/>
                <a:gd name="T22" fmla="+- 0 1660 1655"/>
                <a:gd name="T23" fmla="*/ 1660 h 51"/>
                <a:gd name="T24" fmla="+- 0 6915 6815"/>
                <a:gd name="T25" fmla="*/ T24 w 104"/>
                <a:gd name="T26" fmla="+- 0 1655 1655"/>
                <a:gd name="T27" fmla="*/ 1655 h 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4" h="51">
                  <a:moveTo>
                    <a:pt x="100" y="0"/>
                  </a:moveTo>
                  <a:lnTo>
                    <a:pt x="38" y="25"/>
                  </a:lnTo>
                  <a:lnTo>
                    <a:pt x="0" y="50"/>
                  </a:lnTo>
                  <a:lnTo>
                    <a:pt x="4" y="49"/>
                  </a:lnTo>
                  <a:lnTo>
                    <a:pt x="69" y="27"/>
                  </a:lnTo>
                  <a:lnTo>
                    <a:pt x="104" y="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6" name="AutoShape 758">
              <a:extLst>
                <a:ext uri="{FF2B5EF4-FFF2-40B4-BE49-F238E27FC236}">
                  <a16:creationId xmlns:a16="http://schemas.microsoft.com/office/drawing/2014/main" id="{4E7FD74B-02A0-4EEF-A076-359A23C7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684 6684"/>
                <a:gd name="T1" fmla="*/ T0 w 876"/>
                <a:gd name="T2" fmla="+- 0 2606 1974"/>
                <a:gd name="T3" fmla="*/ 2606 h 676"/>
                <a:gd name="T4" fmla="+- 0 6750 6684"/>
                <a:gd name="T5" fmla="*/ T4 w 876"/>
                <a:gd name="T6" fmla="+- 0 2634 1974"/>
                <a:gd name="T7" fmla="*/ 2634 h 676"/>
                <a:gd name="T8" fmla="+- 0 6824 6684"/>
                <a:gd name="T9" fmla="*/ T8 w 876"/>
                <a:gd name="T10" fmla="+- 0 2646 1974"/>
                <a:gd name="T11" fmla="*/ 2646 h 676"/>
                <a:gd name="T12" fmla="+- 0 6851 6684"/>
                <a:gd name="T13" fmla="*/ T12 w 876"/>
                <a:gd name="T14" fmla="+- 0 2648 1974"/>
                <a:gd name="T15" fmla="*/ 2648 h 676"/>
                <a:gd name="T16" fmla="+- 0 6874 6684"/>
                <a:gd name="T17" fmla="*/ T16 w 876"/>
                <a:gd name="T18" fmla="+- 0 2631 1974"/>
                <a:gd name="T19" fmla="*/ 2631 h 676"/>
                <a:gd name="T20" fmla="+- 0 7017 6684"/>
                <a:gd name="T21" fmla="*/ T20 w 876"/>
                <a:gd name="T22" fmla="+- 0 2546 1974"/>
                <a:gd name="T23" fmla="*/ 2546 h 676"/>
                <a:gd name="T24" fmla="+- 0 6802 6684"/>
                <a:gd name="T25" fmla="*/ T24 w 876"/>
                <a:gd name="T26" fmla="+- 0 2504 1974"/>
                <a:gd name="T27" fmla="*/ 2504 h 676"/>
                <a:gd name="T28" fmla="+- 0 6765 6684"/>
                <a:gd name="T29" fmla="*/ T28 w 876"/>
                <a:gd name="T30" fmla="+- 0 2489 1974"/>
                <a:gd name="T31" fmla="*/ 2489 h 676"/>
                <a:gd name="T32" fmla="+- 0 6726 6684"/>
                <a:gd name="T33" fmla="*/ T32 w 876"/>
                <a:gd name="T34" fmla="+- 0 2476 1974"/>
                <a:gd name="T35" fmla="*/ 2476 h 676"/>
                <a:gd name="T36" fmla="+- 0 7466 6684"/>
                <a:gd name="T37" fmla="*/ T36 w 876"/>
                <a:gd name="T38" fmla="+- 0 1976 1974"/>
                <a:gd name="T39" fmla="*/ 1976 h 676"/>
                <a:gd name="T40" fmla="+- 0 7308 6684"/>
                <a:gd name="T41" fmla="*/ T40 w 876"/>
                <a:gd name="T42" fmla="+- 0 2050 1974"/>
                <a:gd name="T43" fmla="*/ 2050 h 676"/>
                <a:gd name="T44" fmla="+- 0 7173 6684"/>
                <a:gd name="T45" fmla="*/ T44 w 876"/>
                <a:gd name="T46" fmla="+- 0 2152 1974"/>
                <a:gd name="T47" fmla="*/ 2152 h 676"/>
                <a:gd name="T48" fmla="+- 0 7192 6684"/>
                <a:gd name="T49" fmla="*/ T48 w 876"/>
                <a:gd name="T50" fmla="+- 0 2237 1974"/>
                <a:gd name="T51" fmla="*/ 2237 h 676"/>
                <a:gd name="T52" fmla="+- 0 7191 6684"/>
                <a:gd name="T53" fmla="*/ T52 w 876"/>
                <a:gd name="T54" fmla="+- 0 2290 1974"/>
                <a:gd name="T55" fmla="*/ 2290 h 676"/>
                <a:gd name="T56" fmla="+- 0 7063 6684"/>
                <a:gd name="T57" fmla="*/ T56 w 876"/>
                <a:gd name="T58" fmla="+- 0 2364 1974"/>
                <a:gd name="T59" fmla="*/ 2364 h 676"/>
                <a:gd name="T60" fmla="+- 0 6863 6684"/>
                <a:gd name="T61" fmla="*/ T60 w 876"/>
                <a:gd name="T62" fmla="+- 0 2465 1974"/>
                <a:gd name="T63" fmla="*/ 2465 h 676"/>
                <a:gd name="T64" fmla="+- 0 7071 6684"/>
                <a:gd name="T65" fmla="*/ T64 w 876"/>
                <a:gd name="T66" fmla="+- 0 2504 1974"/>
                <a:gd name="T67" fmla="*/ 2504 h 676"/>
                <a:gd name="T68" fmla="+- 0 7136 6684"/>
                <a:gd name="T69" fmla="*/ T68 w 876"/>
                <a:gd name="T70" fmla="+- 0 2451 1974"/>
                <a:gd name="T71" fmla="*/ 2451 h 676"/>
                <a:gd name="T72" fmla="+- 0 7253 6684"/>
                <a:gd name="T73" fmla="*/ T72 w 876"/>
                <a:gd name="T74" fmla="+- 0 2354 1974"/>
                <a:gd name="T75" fmla="*/ 2354 h 676"/>
                <a:gd name="T76" fmla="+- 0 7318 6684"/>
                <a:gd name="T77" fmla="*/ T76 w 876"/>
                <a:gd name="T78" fmla="+- 0 2321 1974"/>
                <a:gd name="T79" fmla="*/ 2321 h 676"/>
                <a:gd name="T80" fmla="+- 0 7377 6684"/>
                <a:gd name="T81" fmla="*/ T80 w 876"/>
                <a:gd name="T82" fmla="+- 0 2273 1974"/>
                <a:gd name="T83" fmla="*/ 2273 h 676"/>
                <a:gd name="T84" fmla="+- 0 7446 6684"/>
                <a:gd name="T85" fmla="*/ T84 w 876"/>
                <a:gd name="T86" fmla="+- 0 2270 1974"/>
                <a:gd name="T87" fmla="*/ 2270 h 676"/>
                <a:gd name="T88" fmla="+- 0 7399 6684"/>
                <a:gd name="T89" fmla="*/ T88 w 876"/>
                <a:gd name="T90" fmla="+- 0 2227 1974"/>
                <a:gd name="T91" fmla="*/ 2227 h 676"/>
                <a:gd name="T92" fmla="+- 0 7516 6684"/>
                <a:gd name="T93" fmla="*/ T92 w 876"/>
                <a:gd name="T94" fmla="+- 0 2219 1974"/>
                <a:gd name="T95" fmla="*/ 2219 h 676"/>
                <a:gd name="T96" fmla="+- 0 7446 6684"/>
                <a:gd name="T97" fmla="*/ T96 w 876"/>
                <a:gd name="T98" fmla="+- 0 2178 1974"/>
                <a:gd name="T99" fmla="*/ 2178 h 676"/>
                <a:gd name="T100" fmla="+- 0 7430 6684"/>
                <a:gd name="T101" fmla="*/ T100 w 876"/>
                <a:gd name="T102" fmla="+- 0 2158 1974"/>
                <a:gd name="T103" fmla="*/ 2158 h 676"/>
                <a:gd name="T104" fmla="+- 0 7553 6684"/>
                <a:gd name="T105" fmla="*/ T104 w 876"/>
                <a:gd name="T106" fmla="+- 0 2158 1974"/>
                <a:gd name="T107" fmla="*/ 2158 h 676"/>
                <a:gd name="T108" fmla="+- 0 7560 6684"/>
                <a:gd name="T109" fmla="*/ T108 w 876"/>
                <a:gd name="T110" fmla="+- 0 2134 1974"/>
                <a:gd name="T111" fmla="*/ 2134 h 676"/>
                <a:gd name="T112" fmla="+- 0 7514 6684"/>
                <a:gd name="T113" fmla="*/ T112 w 876"/>
                <a:gd name="T114" fmla="+- 0 2105 1974"/>
                <a:gd name="T115" fmla="*/ 2105 h 676"/>
                <a:gd name="T116" fmla="+- 0 7378 6684"/>
                <a:gd name="T117" fmla="*/ T116 w 876"/>
                <a:gd name="T118" fmla="+- 0 2104 1974"/>
                <a:gd name="T119" fmla="*/ 2104 h 676"/>
                <a:gd name="T120" fmla="+- 0 7452 6684"/>
                <a:gd name="T121" fmla="*/ T120 w 876"/>
                <a:gd name="T122" fmla="+- 0 2059 1974"/>
                <a:gd name="T123" fmla="*/ 2059 h 676"/>
                <a:gd name="T124" fmla="+- 0 7507 6684"/>
                <a:gd name="T125" fmla="*/ T124 w 876"/>
                <a:gd name="T126" fmla="+- 0 2032 1974"/>
                <a:gd name="T127" fmla="*/ 2032 h 676"/>
                <a:gd name="T128" fmla="+- 0 7512 6684"/>
                <a:gd name="T129" fmla="*/ T128 w 876"/>
                <a:gd name="T130" fmla="+- 0 1989 1974"/>
                <a:gd name="T131" fmla="*/ 1989 h 676"/>
                <a:gd name="T132" fmla="+- 0 7448 6684"/>
                <a:gd name="T133" fmla="*/ T132 w 876"/>
                <a:gd name="T134" fmla="+- 0 2273 1974"/>
                <a:gd name="T135" fmla="*/ 2273 h 676"/>
                <a:gd name="T136" fmla="+- 0 7397 6684"/>
                <a:gd name="T137" fmla="*/ T136 w 876"/>
                <a:gd name="T138" fmla="+- 0 2287 1974"/>
                <a:gd name="T139" fmla="*/ 2287 h 676"/>
                <a:gd name="T140" fmla="+- 0 7429 6684"/>
                <a:gd name="T141" fmla="*/ T140 w 876"/>
                <a:gd name="T142" fmla="+- 0 2325 1974"/>
                <a:gd name="T143" fmla="*/ 2325 h 676"/>
                <a:gd name="T144" fmla="+- 0 7451 6684"/>
                <a:gd name="T145" fmla="*/ T144 w 876"/>
                <a:gd name="T146" fmla="+- 0 2362 1974"/>
                <a:gd name="T147" fmla="*/ 2362 h 676"/>
                <a:gd name="T148" fmla="+- 0 7483 6684"/>
                <a:gd name="T149" fmla="*/ T148 w 876"/>
                <a:gd name="T150" fmla="+- 0 2345 1974"/>
                <a:gd name="T151" fmla="*/ 2345 h 676"/>
                <a:gd name="T152" fmla="+- 0 7465 6684"/>
                <a:gd name="T153" fmla="*/ T152 w 876"/>
                <a:gd name="T154" fmla="+- 0 2295 1974"/>
                <a:gd name="T155" fmla="*/ 2295 h 676"/>
                <a:gd name="T156" fmla="+- 0 7524 6684"/>
                <a:gd name="T157" fmla="*/ T156 w 876"/>
                <a:gd name="T158" fmla="+- 0 2227 1974"/>
                <a:gd name="T159" fmla="*/ 2227 h 676"/>
                <a:gd name="T160" fmla="+- 0 7429 6684"/>
                <a:gd name="T161" fmla="*/ T160 w 876"/>
                <a:gd name="T162" fmla="+- 0 2234 1974"/>
                <a:gd name="T163" fmla="*/ 2234 h 676"/>
                <a:gd name="T164" fmla="+- 0 7487 6684"/>
                <a:gd name="T165" fmla="*/ T164 w 876"/>
                <a:gd name="T166" fmla="+- 0 2262 1974"/>
                <a:gd name="T167" fmla="*/ 2262 h 676"/>
                <a:gd name="T168" fmla="+- 0 7528 6684"/>
                <a:gd name="T169" fmla="*/ T168 w 876"/>
                <a:gd name="T170" fmla="+- 0 2282 1974"/>
                <a:gd name="T171" fmla="*/ 2282 h 676"/>
                <a:gd name="T172" fmla="+- 0 7543 6684"/>
                <a:gd name="T173" fmla="*/ T172 w 876"/>
                <a:gd name="T174" fmla="+- 0 2262 1974"/>
                <a:gd name="T175" fmla="*/ 2262 h 676"/>
                <a:gd name="T176" fmla="+- 0 7524 6684"/>
                <a:gd name="T177" fmla="*/ T176 w 876"/>
                <a:gd name="T178" fmla="+- 0 2227 1974"/>
                <a:gd name="T179" fmla="*/ 2227 h 676"/>
                <a:gd name="T180" fmla="+- 0 7465 6684"/>
                <a:gd name="T181" fmla="*/ T180 w 876"/>
                <a:gd name="T182" fmla="+- 0 2158 1974"/>
                <a:gd name="T183" fmla="*/ 2158 h 676"/>
                <a:gd name="T184" fmla="+- 0 7541 6684"/>
                <a:gd name="T185" fmla="*/ T184 w 876"/>
                <a:gd name="T186" fmla="+- 0 2169 1974"/>
                <a:gd name="T187" fmla="*/ 2169 h 676"/>
                <a:gd name="T188" fmla="+- 0 7553 6684"/>
                <a:gd name="T189" fmla="*/ T188 w 876"/>
                <a:gd name="T190" fmla="+- 0 2158 1974"/>
                <a:gd name="T191" fmla="*/ 2158 h 676"/>
                <a:gd name="T192" fmla="+- 0 7426 6684"/>
                <a:gd name="T193" fmla="*/ T192 w 876"/>
                <a:gd name="T194" fmla="+- 0 2098 1974"/>
                <a:gd name="T195" fmla="*/ 2098 h 676"/>
                <a:gd name="T196" fmla="+- 0 7509 6684"/>
                <a:gd name="T197" fmla="*/ T196 w 876"/>
                <a:gd name="T198" fmla="+- 0 2104 1974"/>
                <a:gd name="T199" fmla="*/ 2104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0" y="632"/>
                  </a:lnTo>
                  <a:lnTo>
                    <a:pt x="32" y="649"/>
                  </a:lnTo>
                  <a:lnTo>
                    <a:pt x="66" y="660"/>
                  </a:lnTo>
                  <a:lnTo>
                    <a:pt x="103" y="667"/>
                  </a:lnTo>
                  <a:lnTo>
                    <a:pt x="140" y="672"/>
                  </a:lnTo>
                  <a:lnTo>
                    <a:pt x="154" y="675"/>
                  </a:lnTo>
                  <a:lnTo>
                    <a:pt x="167" y="674"/>
                  </a:lnTo>
                  <a:lnTo>
                    <a:pt x="179" y="667"/>
                  </a:lnTo>
                  <a:lnTo>
                    <a:pt x="190" y="657"/>
                  </a:lnTo>
                  <a:lnTo>
                    <a:pt x="266" y="616"/>
                  </a:lnTo>
                  <a:lnTo>
                    <a:pt x="333" y="572"/>
                  </a:lnTo>
                  <a:lnTo>
                    <a:pt x="387" y="530"/>
                  </a:lnTo>
                  <a:lnTo>
                    <a:pt x="118" y="530"/>
                  </a:lnTo>
                  <a:lnTo>
                    <a:pt x="99" y="523"/>
                  </a:lnTo>
                  <a:lnTo>
                    <a:pt x="81" y="515"/>
                  </a:lnTo>
                  <a:lnTo>
                    <a:pt x="62" y="508"/>
                  </a:lnTo>
                  <a:lnTo>
                    <a:pt x="42" y="502"/>
                  </a:lnTo>
                  <a:close/>
                  <a:moveTo>
                    <a:pt x="812" y="0"/>
                  </a:moveTo>
                  <a:lnTo>
                    <a:pt x="782" y="2"/>
                  </a:lnTo>
                  <a:lnTo>
                    <a:pt x="713" y="31"/>
                  </a:lnTo>
                  <a:lnTo>
                    <a:pt x="624" y="76"/>
                  </a:lnTo>
                  <a:lnTo>
                    <a:pt x="541" y="128"/>
                  </a:lnTo>
                  <a:lnTo>
                    <a:pt x="489" y="178"/>
                  </a:lnTo>
                  <a:lnTo>
                    <a:pt x="492" y="225"/>
                  </a:lnTo>
                  <a:lnTo>
                    <a:pt x="508" y="263"/>
                  </a:lnTo>
                  <a:lnTo>
                    <a:pt x="518" y="293"/>
                  </a:lnTo>
                  <a:lnTo>
                    <a:pt x="507" y="316"/>
                  </a:lnTo>
                  <a:lnTo>
                    <a:pt x="445" y="355"/>
                  </a:lnTo>
                  <a:lnTo>
                    <a:pt x="379" y="390"/>
                  </a:lnTo>
                  <a:lnTo>
                    <a:pt x="245" y="456"/>
                  </a:lnTo>
                  <a:lnTo>
                    <a:pt x="179" y="491"/>
                  </a:lnTo>
                  <a:lnTo>
                    <a:pt x="118" y="530"/>
                  </a:lnTo>
                  <a:lnTo>
                    <a:pt x="387" y="530"/>
                  </a:lnTo>
                  <a:lnTo>
                    <a:pt x="394" y="525"/>
                  </a:lnTo>
                  <a:lnTo>
                    <a:pt x="452" y="477"/>
                  </a:lnTo>
                  <a:lnTo>
                    <a:pt x="510" y="428"/>
                  </a:lnTo>
                  <a:lnTo>
                    <a:pt x="569" y="380"/>
                  </a:lnTo>
                  <a:lnTo>
                    <a:pt x="602" y="365"/>
                  </a:lnTo>
                  <a:lnTo>
                    <a:pt x="634" y="347"/>
                  </a:lnTo>
                  <a:lnTo>
                    <a:pt x="664" y="324"/>
                  </a:lnTo>
                  <a:lnTo>
                    <a:pt x="693" y="299"/>
                  </a:lnTo>
                  <a:lnTo>
                    <a:pt x="764" y="299"/>
                  </a:lnTo>
                  <a:lnTo>
                    <a:pt x="762" y="296"/>
                  </a:lnTo>
                  <a:lnTo>
                    <a:pt x="740" y="274"/>
                  </a:lnTo>
                  <a:lnTo>
                    <a:pt x="715" y="253"/>
                  </a:lnTo>
                  <a:lnTo>
                    <a:pt x="840" y="253"/>
                  </a:lnTo>
                  <a:lnTo>
                    <a:pt x="832" y="245"/>
                  </a:lnTo>
                  <a:lnTo>
                    <a:pt x="800" y="221"/>
                  </a:lnTo>
                  <a:lnTo>
                    <a:pt x="762" y="204"/>
                  </a:lnTo>
                  <a:lnTo>
                    <a:pt x="718" y="192"/>
                  </a:lnTo>
                  <a:lnTo>
                    <a:pt x="746" y="184"/>
                  </a:lnTo>
                  <a:lnTo>
                    <a:pt x="781" y="184"/>
                  </a:lnTo>
                  <a:lnTo>
                    <a:pt x="869" y="184"/>
                  </a:lnTo>
                  <a:lnTo>
                    <a:pt x="875" y="173"/>
                  </a:lnTo>
                  <a:lnTo>
                    <a:pt x="876" y="160"/>
                  </a:lnTo>
                  <a:lnTo>
                    <a:pt x="870" y="148"/>
                  </a:lnTo>
                  <a:lnTo>
                    <a:pt x="830" y="131"/>
                  </a:lnTo>
                  <a:lnTo>
                    <a:pt x="825" y="130"/>
                  </a:lnTo>
                  <a:lnTo>
                    <a:pt x="694" y="130"/>
                  </a:lnTo>
                  <a:lnTo>
                    <a:pt x="729" y="104"/>
                  </a:lnTo>
                  <a:lnTo>
                    <a:pt x="768" y="85"/>
                  </a:lnTo>
                  <a:lnTo>
                    <a:pt x="803" y="71"/>
                  </a:lnTo>
                  <a:lnTo>
                    <a:pt x="823" y="58"/>
                  </a:lnTo>
                  <a:lnTo>
                    <a:pt x="832" y="38"/>
                  </a:lnTo>
                  <a:lnTo>
                    <a:pt x="828" y="15"/>
                  </a:lnTo>
                  <a:lnTo>
                    <a:pt x="812" y="0"/>
                  </a:lnTo>
                  <a:close/>
                  <a:moveTo>
                    <a:pt x="764" y="299"/>
                  </a:moveTo>
                  <a:lnTo>
                    <a:pt x="693" y="299"/>
                  </a:lnTo>
                  <a:lnTo>
                    <a:pt x="713" y="313"/>
                  </a:lnTo>
                  <a:lnTo>
                    <a:pt x="731" y="331"/>
                  </a:lnTo>
                  <a:lnTo>
                    <a:pt x="745" y="351"/>
                  </a:lnTo>
                  <a:lnTo>
                    <a:pt x="754" y="374"/>
                  </a:lnTo>
                  <a:lnTo>
                    <a:pt x="767" y="388"/>
                  </a:lnTo>
                  <a:lnTo>
                    <a:pt x="786" y="385"/>
                  </a:lnTo>
                  <a:lnTo>
                    <a:pt x="799" y="371"/>
                  </a:lnTo>
                  <a:lnTo>
                    <a:pt x="796" y="349"/>
                  </a:lnTo>
                  <a:lnTo>
                    <a:pt x="781" y="321"/>
                  </a:lnTo>
                  <a:lnTo>
                    <a:pt x="764" y="299"/>
                  </a:lnTo>
                  <a:close/>
                  <a:moveTo>
                    <a:pt x="840" y="253"/>
                  </a:moveTo>
                  <a:lnTo>
                    <a:pt x="715" y="253"/>
                  </a:lnTo>
                  <a:lnTo>
                    <a:pt x="745" y="260"/>
                  </a:lnTo>
                  <a:lnTo>
                    <a:pt x="774" y="272"/>
                  </a:lnTo>
                  <a:lnTo>
                    <a:pt x="803" y="288"/>
                  </a:lnTo>
                  <a:lnTo>
                    <a:pt x="832" y="307"/>
                  </a:lnTo>
                  <a:lnTo>
                    <a:pt x="844" y="308"/>
                  </a:lnTo>
                  <a:lnTo>
                    <a:pt x="854" y="301"/>
                  </a:lnTo>
                  <a:lnTo>
                    <a:pt x="859" y="288"/>
                  </a:lnTo>
                  <a:lnTo>
                    <a:pt x="860" y="273"/>
                  </a:lnTo>
                  <a:lnTo>
                    <a:pt x="840" y="253"/>
                  </a:lnTo>
                  <a:close/>
                  <a:moveTo>
                    <a:pt x="869" y="184"/>
                  </a:moveTo>
                  <a:lnTo>
                    <a:pt x="781" y="184"/>
                  </a:lnTo>
                  <a:lnTo>
                    <a:pt x="820" y="188"/>
                  </a:lnTo>
                  <a:lnTo>
                    <a:pt x="857" y="195"/>
                  </a:lnTo>
                  <a:lnTo>
                    <a:pt x="869" y="185"/>
                  </a:lnTo>
                  <a:lnTo>
                    <a:pt x="869" y="184"/>
                  </a:lnTo>
                  <a:close/>
                  <a:moveTo>
                    <a:pt x="787" y="124"/>
                  </a:moveTo>
                  <a:lnTo>
                    <a:pt x="742" y="124"/>
                  </a:lnTo>
                  <a:lnTo>
                    <a:pt x="694" y="130"/>
                  </a:lnTo>
                  <a:lnTo>
                    <a:pt x="825" y="130"/>
                  </a:lnTo>
                  <a:lnTo>
                    <a:pt x="787" y="124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7" name="Freeform 757">
              <a:extLst>
                <a:ext uri="{FF2B5EF4-FFF2-40B4-BE49-F238E27FC236}">
                  <a16:creationId xmlns:a16="http://schemas.microsoft.com/office/drawing/2014/main" id="{31B392C4-7BF6-4171-9DF7-A2CB7017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746 6684"/>
                <a:gd name="T1" fmla="*/ T0 w 876"/>
                <a:gd name="T2" fmla="+- 0 2482 1974"/>
                <a:gd name="T3" fmla="*/ 2482 h 676"/>
                <a:gd name="T4" fmla="+- 0 6783 6684"/>
                <a:gd name="T5" fmla="*/ T4 w 876"/>
                <a:gd name="T6" fmla="+- 0 2497 1974"/>
                <a:gd name="T7" fmla="*/ 2497 h 676"/>
                <a:gd name="T8" fmla="+- 0 6863 6684"/>
                <a:gd name="T9" fmla="*/ T8 w 876"/>
                <a:gd name="T10" fmla="+- 0 2465 1974"/>
                <a:gd name="T11" fmla="*/ 2465 h 676"/>
                <a:gd name="T12" fmla="+- 0 6996 6684"/>
                <a:gd name="T13" fmla="*/ T12 w 876"/>
                <a:gd name="T14" fmla="+- 0 2397 1974"/>
                <a:gd name="T15" fmla="*/ 2397 h 676"/>
                <a:gd name="T16" fmla="+- 0 7129 6684"/>
                <a:gd name="T17" fmla="*/ T16 w 876"/>
                <a:gd name="T18" fmla="+- 0 2329 1974"/>
                <a:gd name="T19" fmla="*/ 2329 h 676"/>
                <a:gd name="T20" fmla="+- 0 7202 6684"/>
                <a:gd name="T21" fmla="*/ T20 w 876"/>
                <a:gd name="T22" fmla="+- 0 2267 1974"/>
                <a:gd name="T23" fmla="*/ 2267 h 676"/>
                <a:gd name="T24" fmla="+- 0 7176 6684"/>
                <a:gd name="T25" fmla="*/ T24 w 876"/>
                <a:gd name="T26" fmla="+- 0 2199 1974"/>
                <a:gd name="T27" fmla="*/ 2199 h 676"/>
                <a:gd name="T28" fmla="+- 0 7225 6684"/>
                <a:gd name="T29" fmla="*/ T28 w 876"/>
                <a:gd name="T30" fmla="+- 0 2102 1974"/>
                <a:gd name="T31" fmla="*/ 2102 h 676"/>
                <a:gd name="T32" fmla="+- 0 7397 6684"/>
                <a:gd name="T33" fmla="*/ T32 w 876"/>
                <a:gd name="T34" fmla="+- 0 2005 1974"/>
                <a:gd name="T35" fmla="*/ 2005 h 676"/>
                <a:gd name="T36" fmla="+- 0 7496 6684"/>
                <a:gd name="T37" fmla="*/ T36 w 876"/>
                <a:gd name="T38" fmla="+- 0 1974 1974"/>
                <a:gd name="T39" fmla="*/ 1974 h 676"/>
                <a:gd name="T40" fmla="+- 0 7516 6684"/>
                <a:gd name="T41" fmla="*/ T40 w 876"/>
                <a:gd name="T42" fmla="+- 0 2012 1974"/>
                <a:gd name="T43" fmla="*/ 2012 h 676"/>
                <a:gd name="T44" fmla="+- 0 7487 6684"/>
                <a:gd name="T45" fmla="*/ T44 w 876"/>
                <a:gd name="T46" fmla="+- 0 2045 1974"/>
                <a:gd name="T47" fmla="*/ 2045 h 676"/>
                <a:gd name="T48" fmla="+- 0 7413 6684"/>
                <a:gd name="T49" fmla="*/ T48 w 876"/>
                <a:gd name="T50" fmla="+- 0 2078 1974"/>
                <a:gd name="T51" fmla="*/ 2078 h 676"/>
                <a:gd name="T52" fmla="+- 0 7426 6684"/>
                <a:gd name="T53" fmla="*/ T52 w 876"/>
                <a:gd name="T54" fmla="+- 0 2098 1974"/>
                <a:gd name="T55" fmla="*/ 2098 h 676"/>
                <a:gd name="T56" fmla="+- 0 7514 6684"/>
                <a:gd name="T57" fmla="*/ T56 w 876"/>
                <a:gd name="T58" fmla="+- 0 2105 1974"/>
                <a:gd name="T59" fmla="*/ 2105 h 676"/>
                <a:gd name="T60" fmla="+- 0 7560 6684"/>
                <a:gd name="T61" fmla="*/ T60 w 876"/>
                <a:gd name="T62" fmla="+- 0 2134 1974"/>
                <a:gd name="T63" fmla="*/ 2134 h 676"/>
                <a:gd name="T64" fmla="+- 0 7553 6684"/>
                <a:gd name="T65" fmla="*/ T64 w 876"/>
                <a:gd name="T66" fmla="+- 0 2159 1974"/>
                <a:gd name="T67" fmla="*/ 2159 h 676"/>
                <a:gd name="T68" fmla="+- 0 7504 6684"/>
                <a:gd name="T69" fmla="*/ T68 w 876"/>
                <a:gd name="T70" fmla="+- 0 2162 1974"/>
                <a:gd name="T71" fmla="*/ 2162 h 676"/>
                <a:gd name="T72" fmla="+- 0 7430 6684"/>
                <a:gd name="T73" fmla="*/ T72 w 876"/>
                <a:gd name="T74" fmla="+- 0 2158 1974"/>
                <a:gd name="T75" fmla="*/ 2158 h 676"/>
                <a:gd name="T76" fmla="+- 0 7446 6684"/>
                <a:gd name="T77" fmla="*/ T76 w 876"/>
                <a:gd name="T78" fmla="+- 0 2178 1974"/>
                <a:gd name="T79" fmla="*/ 2178 h 676"/>
                <a:gd name="T80" fmla="+- 0 7516 6684"/>
                <a:gd name="T81" fmla="*/ T80 w 876"/>
                <a:gd name="T82" fmla="+- 0 2219 1974"/>
                <a:gd name="T83" fmla="*/ 2219 h 676"/>
                <a:gd name="T84" fmla="+- 0 7543 6684"/>
                <a:gd name="T85" fmla="*/ T84 w 876"/>
                <a:gd name="T86" fmla="+- 0 2262 1974"/>
                <a:gd name="T87" fmla="*/ 2262 h 676"/>
                <a:gd name="T88" fmla="+- 0 7528 6684"/>
                <a:gd name="T89" fmla="*/ T88 w 876"/>
                <a:gd name="T90" fmla="+- 0 2282 1974"/>
                <a:gd name="T91" fmla="*/ 2282 h 676"/>
                <a:gd name="T92" fmla="+- 0 7487 6684"/>
                <a:gd name="T93" fmla="*/ T92 w 876"/>
                <a:gd name="T94" fmla="+- 0 2262 1974"/>
                <a:gd name="T95" fmla="*/ 2262 h 676"/>
                <a:gd name="T96" fmla="+- 0 7429 6684"/>
                <a:gd name="T97" fmla="*/ T96 w 876"/>
                <a:gd name="T98" fmla="+- 0 2234 1974"/>
                <a:gd name="T99" fmla="*/ 2234 h 676"/>
                <a:gd name="T100" fmla="+- 0 7424 6684"/>
                <a:gd name="T101" fmla="*/ T100 w 876"/>
                <a:gd name="T102" fmla="+- 0 2248 1974"/>
                <a:gd name="T103" fmla="*/ 2248 h 676"/>
                <a:gd name="T104" fmla="+- 0 7465 6684"/>
                <a:gd name="T105" fmla="*/ T104 w 876"/>
                <a:gd name="T106" fmla="+- 0 2295 1974"/>
                <a:gd name="T107" fmla="*/ 2295 h 676"/>
                <a:gd name="T108" fmla="+- 0 7483 6684"/>
                <a:gd name="T109" fmla="*/ T108 w 876"/>
                <a:gd name="T110" fmla="+- 0 2345 1974"/>
                <a:gd name="T111" fmla="*/ 2345 h 676"/>
                <a:gd name="T112" fmla="+- 0 7451 6684"/>
                <a:gd name="T113" fmla="*/ T112 w 876"/>
                <a:gd name="T114" fmla="+- 0 2362 1974"/>
                <a:gd name="T115" fmla="*/ 2362 h 676"/>
                <a:gd name="T116" fmla="+- 0 7429 6684"/>
                <a:gd name="T117" fmla="*/ T116 w 876"/>
                <a:gd name="T118" fmla="+- 0 2325 1974"/>
                <a:gd name="T119" fmla="*/ 2325 h 676"/>
                <a:gd name="T120" fmla="+- 0 7397 6684"/>
                <a:gd name="T121" fmla="*/ T120 w 876"/>
                <a:gd name="T122" fmla="+- 0 2287 1974"/>
                <a:gd name="T123" fmla="*/ 2287 h 676"/>
                <a:gd name="T124" fmla="+- 0 7348 6684"/>
                <a:gd name="T125" fmla="*/ T124 w 876"/>
                <a:gd name="T126" fmla="+- 0 2298 1974"/>
                <a:gd name="T127" fmla="*/ 2298 h 676"/>
                <a:gd name="T128" fmla="+- 0 7286 6684"/>
                <a:gd name="T129" fmla="*/ T128 w 876"/>
                <a:gd name="T130" fmla="+- 0 2339 1974"/>
                <a:gd name="T131" fmla="*/ 2339 h 676"/>
                <a:gd name="T132" fmla="+- 0 7194 6684"/>
                <a:gd name="T133" fmla="*/ T132 w 876"/>
                <a:gd name="T134" fmla="+- 0 2402 1974"/>
                <a:gd name="T135" fmla="*/ 2402 h 676"/>
                <a:gd name="T136" fmla="+- 0 7078 6684"/>
                <a:gd name="T137" fmla="*/ T136 w 876"/>
                <a:gd name="T138" fmla="+- 0 2499 1974"/>
                <a:gd name="T139" fmla="*/ 2499 h 676"/>
                <a:gd name="T140" fmla="+- 0 6950 6684"/>
                <a:gd name="T141" fmla="*/ T140 w 876"/>
                <a:gd name="T142" fmla="+- 0 2590 1974"/>
                <a:gd name="T143" fmla="*/ 2590 h 676"/>
                <a:gd name="T144" fmla="+- 0 6863 6684"/>
                <a:gd name="T145" fmla="*/ T144 w 876"/>
                <a:gd name="T146" fmla="+- 0 2641 1974"/>
                <a:gd name="T147" fmla="*/ 2641 h 676"/>
                <a:gd name="T148" fmla="+- 0 6838 6684"/>
                <a:gd name="T149" fmla="*/ T148 w 876"/>
                <a:gd name="T150" fmla="+- 0 2649 1974"/>
                <a:gd name="T151" fmla="*/ 2649 h 676"/>
                <a:gd name="T152" fmla="+- 0 6787 6684"/>
                <a:gd name="T153" fmla="*/ T152 w 876"/>
                <a:gd name="T154" fmla="+- 0 2641 1974"/>
                <a:gd name="T155" fmla="*/ 2641 h 676"/>
                <a:gd name="T156" fmla="+- 0 6716 6684"/>
                <a:gd name="T157" fmla="*/ T156 w 876"/>
                <a:gd name="T158" fmla="+- 0 2623 1974"/>
                <a:gd name="T159" fmla="*/ 2623 h 676"/>
                <a:gd name="T160" fmla="+- 0 6695 6684"/>
                <a:gd name="T161" fmla="*/ T160 w 876"/>
                <a:gd name="T162" fmla="+- 0 2574 1974"/>
                <a:gd name="T163" fmla="*/ 2574 h 676"/>
                <a:gd name="T164" fmla="+- 0 6716 6684"/>
                <a:gd name="T165" fmla="*/ T164 w 876"/>
                <a:gd name="T166" fmla="+- 0 2509 1974"/>
                <a:gd name="T167" fmla="*/ 2509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62" y="508"/>
                  </a:lnTo>
                  <a:lnTo>
                    <a:pt x="81" y="515"/>
                  </a:lnTo>
                  <a:lnTo>
                    <a:pt x="99" y="523"/>
                  </a:lnTo>
                  <a:lnTo>
                    <a:pt x="118" y="530"/>
                  </a:lnTo>
                  <a:lnTo>
                    <a:pt x="179" y="491"/>
                  </a:lnTo>
                  <a:lnTo>
                    <a:pt x="245" y="456"/>
                  </a:lnTo>
                  <a:lnTo>
                    <a:pt x="312" y="423"/>
                  </a:lnTo>
                  <a:lnTo>
                    <a:pt x="379" y="390"/>
                  </a:lnTo>
                  <a:lnTo>
                    <a:pt x="445" y="355"/>
                  </a:lnTo>
                  <a:lnTo>
                    <a:pt x="507" y="316"/>
                  </a:lnTo>
                  <a:lnTo>
                    <a:pt x="518" y="293"/>
                  </a:lnTo>
                  <a:lnTo>
                    <a:pt x="508" y="263"/>
                  </a:lnTo>
                  <a:lnTo>
                    <a:pt x="492" y="225"/>
                  </a:lnTo>
                  <a:lnTo>
                    <a:pt x="489" y="178"/>
                  </a:lnTo>
                  <a:lnTo>
                    <a:pt x="541" y="128"/>
                  </a:lnTo>
                  <a:lnTo>
                    <a:pt x="624" y="76"/>
                  </a:lnTo>
                  <a:lnTo>
                    <a:pt x="713" y="31"/>
                  </a:lnTo>
                  <a:lnTo>
                    <a:pt x="782" y="2"/>
                  </a:lnTo>
                  <a:lnTo>
                    <a:pt x="812" y="0"/>
                  </a:lnTo>
                  <a:lnTo>
                    <a:pt x="828" y="15"/>
                  </a:lnTo>
                  <a:lnTo>
                    <a:pt x="832" y="38"/>
                  </a:lnTo>
                  <a:lnTo>
                    <a:pt x="823" y="58"/>
                  </a:lnTo>
                  <a:lnTo>
                    <a:pt x="803" y="71"/>
                  </a:lnTo>
                  <a:lnTo>
                    <a:pt x="768" y="85"/>
                  </a:lnTo>
                  <a:lnTo>
                    <a:pt x="729" y="104"/>
                  </a:lnTo>
                  <a:lnTo>
                    <a:pt x="694" y="130"/>
                  </a:lnTo>
                  <a:lnTo>
                    <a:pt x="742" y="124"/>
                  </a:lnTo>
                  <a:lnTo>
                    <a:pt x="787" y="124"/>
                  </a:lnTo>
                  <a:lnTo>
                    <a:pt x="830" y="131"/>
                  </a:lnTo>
                  <a:lnTo>
                    <a:pt x="870" y="148"/>
                  </a:lnTo>
                  <a:lnTo>
                    <a:pt x="876" y="160"/>
                  </a:lnTo>
                  <a:lnTo>
                    <a:pt x="875" y="173"/>
                  </a:lnTo>
                  <a:lnTo>
                    <a:pt x="869" y="185"/>
                  </a:lnTo>
                  <a:lnTo>
                    <a:pt x="857" y="195"/>
                  </a:lnTo>
                  <a:lnTo>
                    <a:pt x="820" y="188"/>
                  </a:lnTo>
                  <a:lnTo>
                    <a:pt x="781" y="184"/>
                  </a:lnTo>
                  <a:lnTo>
                    <a:pt x="746" y="184"/>
                  </a:lnTo>
                  <a:lnTo>
                    <a:pt x="718" y="192"/>
                  </a:lnTo>
                  <a:lnTo>
                    <a:pt x="762" y="204"/>
                  </a:lnTo>
                  <a:lnTo>
                    <a:pt x="800" y="221"/>
                  </a:lnTo>
                  <a:lnTo>
                    <a:pt x="832" y="245"/>
                  </a:lnTo>
                  <a:lnTo>
                    <a:pt x="860" y="273"/>
                  </a:lnTo>
                  <a:lnTo>
                    <a:pt x="859" y="288"/>
                  </a:lnTo>
                  <a:lnTo>
                    <a:pt x="854" y="301"/>
                  </a:lnTo>
                  <a:lnTo>
                    <a:pt x="844" y="308"/>
                  </a:lnTo>
                  <a:lnTo>
                    <a:pt x="832" y="307"/>
                  </a:lnTo>
                  <a:lnTo>
                    <a:pt x="803" y="288"/>
                  </a:lnTo>
                  <a:lnTo>
                    <a:pt x="774" y="272"/>
                  </a:lnTo>
                  <a:lnTo>
                    <a:pt x="745" y="260"/>
                  </a:lnTo>
                  <a:lnTo>
                    <a:pt x="715" y="253"/>
                  </a:lnTo>
                  <a:lnTo>
                    <a:pt x="740" y="274"/>
                  </a:lnTo>
                  <a:lnTo>
                    <a:pt x="762" y="296"/>
                  </a:lnTo>
                  <a:lnTo>
                    <a:pt x="781" y="321"/>
                  </a:lnTo>
                  <a:lnTo>
                    <a:pt x="796" y="349"/>
                  </a:lnTo>
                  <a:lnTo>
                    <a:pt x="799" y="371"/>
                  </a:lnTo>
                  <a:lnTo>
                    <a:pt x="786" y="385"/>
                  </a:lnTo>
                  <a:lnTo>
                    <a:pt x="767" y="388"/>
                  </a:lnTo>
                  <a:lnTo>
                    <a:pt x="754" y="374"/>
                  </a:lnTo>
                  <a:lnTo>
                    <a:pt x="745" y="351"/>
                  </a:lnTo>
                  <a:lnTo>
                    <a:pt x="731" y="331"/>
                  </a:lnTo>
                  <a:lnTo>
                    <a:pt x="713" y="313"/>
                  </a:lnTo>
                  <a:lnTo>
                    <a:pt x="693" y="299"/>
                  </a:lnTo>
                  <a:lnTo>
                    <a:pt x="664" y="324"/>
                  </a:lnTo>
                  <a:lnTo>
                    <a:pt x="634" y="347"/>
                  </a:lnTo>
                  <a:lnTo>
                    <a:pt x="602" y="365"/>
                  </a:lnTo>
                  <a:lnTo>
                    <a:pt x="569" y="380"/>
                  </a:lnTo>
                  <a:lnTo>
                    <a:pt x="510" y="428"/>
                  </a:lnTo>
                  <a:lnTo>
                    <a:pt x="452" y="477"/>
                  </a:lnTo>
                  <a:lnTo>
                    <a:pt x="394" y="525"/>
                  </a:lnTo>
                  <a:lnTo>
                    <a:pt x="333" y="572"/>
                  </a:lnTo>
                  <a:lnTo>
                    <a:pt x="266" y="616"/>
                  </a:lnTo>
                  <a:lnTo>
                    <a:pt x="190" y="657"/>
                  </a:lnTo>
                  <a:lnTo>
                    <a:pt x="179" y="667"/>
                  </a:lnTo>
                  <a:lnTo>
                    <a:pt x="167" y="674"/>
                  </a:lnTo>
                  <a:lnTo>
                    <a:pt x="154" y="675"/>
                  </a:lnTo>
                  <a:lnTo>
                    <a:pt x="140" y="672"/>
                  </a:lnTo>
                  <a:lnTo>
                    <a:pt x="103" y="667"/>
                  </a:lnTo>
                  <a:lnTo>
                    <a:pt x="66" y="660"/>
                  </a:lnTo>
                  <a:lnTo>
                    <a:pt x="32" y="649"/>
                  </a:lnTo>
                  <a:lnTo>
                    <a:pt x="0" y="632"/>
                  </a:lnTo>
                  <a:lnTo>
                    <a:pt x="11" y="600"/>
                  </a:lnTo>
                  <a:lnTo>
                    <a:pt x="21" y="567"/>
                  </a:lnTo>
                  <a:lnTo>
                    <a:pt x="32" y="535"/>
                  </a:lnTo>
                  <a:lnTo>
                    <a:pt x="42" y="502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8" name="Picture 756">
              <a:extLst>
                <a:ext uri="{FF2B5EF4-FFF2-40B4-BE49-F238E27FC236}">
                  <a16:creationId xmlns:a16="http://schemas.microsoft.com/office/drawing/2014/main" id="{A44B435C-EF9D-4591-A1E8-487F6B017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" y="1979"/>
              <a:ext cx="11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" name="AutoShape 755">
              <a:extLst>
                <a:ext uri="{FF2B5EF4-FFF2-40B4-BE49-F238E27FC236}">
                  <a16:creationId xmlns:a16="http://schemas.microsoft.com/office/drawing/2014/main" id="{CD253F38-E1FC-4B2B-9E25-1AEA0622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2093"/>
              <a:ext cx="871" cy="552"/>
            </a:xfrm>
            <a:custGeom>
              <a:avLst/>
              <a:gdLst>
                <a:gd name="T0" fmla="+- 0 7447 6684"/>
                <a:gd name="T1" fmla="*/ T0 w 871"/>
                <a:gd name="T2" fmla="+- 0 2340 2093"/>
                <a:gd name="T3" fmla="*/ 2340 h 552"/>
                <a:gd name="T4" fmla="+- 0 7438 6684"/>
                <a:gd name="T5" fmla="*/ T4 w 871"/>
                <a:gd name="T6" fmla="+- 0 2297 2093"/>
                <a:gd name="T7" fmla="*/ 2297 h 552"/>
                <a:gd name="T8" fmla="+- 0 7415 6684"/>
                <a:gd name="T9" fmla="*/ T8 w 871"/>
                <a:gd name="T10" fmla="+- 0 2287 2093"/>
                <a:gd name="T11" fmla="*/ 2287 h 552"/>
                <a:gd name="T12" fmla="+- 0 7395 6684"/>
                <a:gd name="T13" fmla="*/ T12 w 871"/>
                <a:gd name="T14" fmla="+- 0 2275 2093"/>
                <a:gd name="T15" fmla="*/ 2275 h 552"/>
                <a:gd name="T16" fmla="+- 0 7392 6684"/>
                <a:gd name="T17" fmla="*/ T16 w 871"/>
                <a:gd name="T18" fmla="+- 0 2227 2093"/>
                <a:gd name="T19" fmla="*/ 2227 h 552"/>
                <a:gd name="T20" fmla="+- 0 7333 6684"/>
                <a:gd name="T21" fmla="*/ T20 w 871"/>
                <a:gd name="T22" fmla="+- 0 2093 2093"/>
                <a:gd name="T23" fmla="*/ 2093 h 552"/>
                <a:gd name="T24" fmla="+- 0 7347 6684"/>
                <a:gd name="T25" fmla="*/ T24 w 871"/>
                <a:gd name="T26" fmla="+- 0 2277 2093"/>
                <a:gd name="T27" fmla="*/ 2277 h 552"/>
                <a:gd name="T28" fmla="+- 0 7236 6684"/>
                <a:gd name="T29" fmla="*/ T28 w 871"/>
                <a:gd name="T30" fmla="+- 0 2309 2093"/>
                <a:gd name="T31" fmla="*/ 2309 h 552"/>
                <a:gd name="T32" fmla="+- 0 7198 6684"/>
                <a:gd name="T33" fmla="*/ T32 w 871"/>
                <a:gd name="T34" fmla="+- 0 2366 2093"/>
                <a:gd name="T35" fmla="*/ 2366 h 552"/>
                <a:gd name="T36" fmla="+- 0 7085 6684"/>
                <a:gd name="T37" fmla="*/ T36 w 871"/>
                <a:gd name="T38" fmla="+- 0 2432 2093"/>
                <a:gd name="T39" fmla="*/ 2432 h 552"/>
                <a:gd name="T40" fmla="+- 0 6901 6684"/>
                <a:gd name="T41" fmla="*/ T40 w 871"/>
                <a:gd name="T42" fmla="+- 0 2539 2093"/>
                <a:gd name="T43" fmla="*/ 2539 h 552"/>
                <a:gd name="T44" fmla="+- 0 6823 6684"/>
                <a:gd name="T45" fmla="*/ T44 w 871"/>
                <a:gd name="T46" fmla="+- 0 2573 2093"/>
                <a:gd name="T47" fmla="*/ 2573 h 552"/>
                <a:gd name="T48" fmla="+- 0 6759 6684"/>
                <a:gd name="T49" fmla="*/ T48 w 871"/>
                <a:gd name="T50" fmla="+- 0 2547 2093"/>
                <a:gd name="T51" fmla="*/ 2547 h 552"/>
                <a:gd name="T52" fmla="+- 0 6684 6684"/>
                <a:gd name="T53" fmla="*/ T52 w 871"/>
                <a:gd name="T54" fmla="+- 0 2601 2093"/>
                <a:gd name="T55" fmla="*/ 2601 h 552"/>
                <a:gd name="T56" fmla="+- 0 6787 6684"/>
                <a:gd name="T57" fmla="*/ T56 w 871"/>
                <a:gd name="T58" fmla="+- 0 2636 2093"/>
                <a:gd name="T59" fmla="*/ 2636 h 552"/>
                <a:gd name="T60" fmla="+- 0 6850 6684"/>
                <a:gd name="T61" fmla="*/ T60 w 871"/>
                <a:gd name="T62" fmla="+- 0 2643 2093"/>
                <a:gd name="T63" fmla="*/ 2643 h 552"/>
                <a:gd name="T64" fmla="+- 0 6947 6684"/>
                <a:gd name="T65" fmla="*/ T64 w 871"/>
                <a:gd name="T66" fmla="+- 0 2586 2093"/>
                <a:gd name="T67" fmla="*/ 2586 h 552"/>
                <a:gd name="T68" fmla="+- 0 7075 6684"/>
                <a:gd name="T69" fmla="*/ T68 w 871"/>
                <a:gd name="T70" fmla="+- 0 2495 2093"/>
                <a:gd name="T71" fmla="*/ 2495 h 552"/>
                <a:gd name="T72" fmla="+- 0 7250 6684"/>
                <a:gd name="T73" fmla="*/ T72 w 871"/>
                <a:gd name="T74" fmla="+- 0 2351 2093"/>
                <a:gd name="T75" fmla="*/ 2351 h 552"/>
                <a:gd name="T76" fmla="+- 0 7328 6684"/>
                <a:gd name="T77" fmla="*/ T76 w 871"/>
                <a:gd name="T78" fmla="+- 0 2307 2093"/>
                <a:gd name="T79" fmla="*/ 2307 h 552"/>
                <a:gd name="T80" fmla="+- 0 7397 6684"/>
                <a:gd name="T81" fmla="*/ T80 w 871"/>
                <a:gd name="T82" fmla="+- 0 2281 2093"/>
                <a:gd name="T83" fmla="*/ 2281 h 552"/>
                <a:gd name="T84" fmla="+- 0 7441 6684"/>
                <a:gd name="T85" fmla="*/ T84 w 871"/>
                <a:gd name="T86" fmla="+- 0 2342 2093"/>
                <a:gd name="T87" fmla="*/ 2342 h 552"/>
                <a:gd name="T88" fmla="+- 0 7468 6684"/>
                <a:gd name="T89" fmla="*/ T88 w 871"/>
                <a:gd name="T90" fmla="+- 0 2355 2093"/>
                <a:gd name="T91" fmla="*/ 2355 h 552"/>
                <a:gd name="T92" fmla="+- 0 7536 6684"/>
                <a:gd name="T93" fmla="*/ T92 w 871"/>
                <a:gd name="T94" fmla="+- 0 2245 2093"/>
                <a:gd name="T95" fmla="*/ 2245 h 552"/>
                <a:gd name="T96" fmla="+- 0 7527 6684"/>
                <a:gd name="T97" fmla="*/ T96 w 871"/>
                <a:gd name="T98" fmla="+- 0 2250 2093"/>
                <a:gd name="T99" fmla="*/ 2250 h 552"/>
                <a:gd name="T100" fmla="+- 0 7496 6684"/>
                <a:gd name="T101" fmla="*/ T100 w 871"/>
                <a:gd name="T102" fmla="+- 0 2256 2093"/>
                <a:gd name="T103" fmla="*/ 2256 h 552"/>
                <a:gd name="T104" fmla="+- 0 7473 6684"/>
                <a:gd name="T105" fmla="*/ T104 w 871"/>
                <a:gd name="T106" fmla="+- 0 2236 2093"/>
                <a:gd name="T107" fmla="*/ 2236 h 552"/>
                <a:gd name="T108" fmla="+- 0 7471 6684"/>
                <a:gd name="T109" fmla="*/ T108 w 871"/>
                <a:gd name="T110" fmla="+- 0 2214 2093"/>
                <a:gd name="T111" fmla="*/ 2214 h 552"/>
                <a:gd name="T112" fmla="+- 0 7447 6684"/>
                <a:gd name="T113" fmla="*/ T112 w 871"/>
                <a:gd name="T114" fmla="+- 0 2228 2093"/>
                <a:gd name="T115" fmla="*/ 2228 h 552"/>
                <a:gd name="T116" fmla="+- 0 7419 6684"/>
                <a:gd name="T117" fmla="*/ T116 w 871"/>
                <a:gd name="T118" fmla="+- 0 2226 2093"/>
                <a:gd name="T119" fmla="*/ 2226 h 552"/>
                <a:gd name="T120" fmla="+- 0 7493 6684"/>
                <a:gd name="T121" fmla="*/ T120 w 871"/>
                <a:gd name="T122" fmla="+- 0 2261 2093"/>
                <a:gd name="T123" fmla="*/ 2261 h 552"/>
                <a:gd name="T124" fmla="+- 0 7534 6684"/>
                <a:gd name="T125" fmla="*/ T124 w 871"/>
                <a:gd name="T126" fmla="+- 0 2271 2093"/>
                <a:gd name="T127" fmla="*/ 2271 h 552"/>
                <a:gd name="T128" fmla="+- 0 7539 6684"/>
                <a:gd name="T129" fmla="*/ T128 w 871"/>
                <a:gd name="T130" fmla="+- 0 2249 2093"/>
                <a:gd name="T131" fmla="*/ 2249 h 552"/>
                <a:gd name="T132" fmla="+- 0 7543 6684"/>
                <a:gd name="T133" fmla="*/ T132 w 871"/>
                <a:gd name="T134" fmla="+- 0 2122 2093"/>
                <a:gd name="T135" fmla="*/ 2122 h 552"/>
                <a:gd name="T136" fmla="+- 0 7529 6684"/>
                <a:gd name="T137" fmla="*/ T136 w 871"/>
                <a:gd name="T138" fmla="+- 0 2115 2093"/>
                <a:gd name="T139" fmla="*/ 2115 h 552"/>
                <a:gd name="T140" fmla="+- 0 7533 6684"/>
                <a:gd name="T141" fmla="*/ T140 w 871"/>
                <a:gd name="T142" fmla="+- 0 2128 2093"/>
                <a:gd name="T143" fmla="*/ 2128 h 552"/>
                <a:gd name="T144" fmla="+- 0 7508 6684"/>
                <a:gd name="T145" fmla="*/ T144 w 871"/>
                <a:gd name="T146" fmla="+- 0 2147 2093"/>
                <a:gd name="T147" fmla="*/ 2147 h 552"/>
                <a:gd name="T148" fmla="+- 0 7469 6684"/>
                <a:gd name="T149" fmla="*/ T148 w 871"/>
                <a:gd name="T150" fmla="+- 0 2126 2093"/>
                <a:gd name="T151" fmla="*/ 2126 h 552"/>
                <a:gd name="T152" fmla="+- 0 7450 6684"/>
                <a:gd name="T153" fmla="*/ T152 w 871"/>
                <a:gd name="T154" fmla="+- 0 2142 2093"/>
                <a:gd name="T155" fmla="*/ 2142 h 552"/>
                <a:gd name="T156" fmla="+- 0 7418 6684"/>
                <a:gd name="T157" fmla="*/ T156 w 871"/>
                <a:gd name="T158" fmla="+- 0 2155 2093"/>
                <a:gd name="T159" fmla="*/ 2155 h 552"/>
                <a:gd name="T160" fmla="+- 0 7509 6684"/>
                <a:gd name="T161" fmla="*/ T160 w 871"/>
                <a:gd name="T162" fmla="+- 0 2158 2093"/>
                <a:gd name="T163" fmla="*/ 2158 h 552"/>
                <a:gd name="T164" fmla="+- 0 7551 6684"/>
                <a:gd name="T165" fmla="*/ T164 w 871"/>
                <a:gd name="T166" fmla="+- 0 2152 2093"/>
                <a:gd name="T167" fmla="*/ 2152 h 552"/>
                <a:gd name="T168" fmla="+- 0 7555 6684"/>
                <a:gd name="T169" fmla="*/ T168 w 871"/>
                <a:gd name="T170" fmla="+- 0 2135 2093"/>
                <a:gd name="T171" fmla="*/ 2135 h 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71" h="552">
                  <a:moveTo>
                    <a:pt x="792" y="253"/>
                  </a:moveTo>
                  <a:lnTo>
                    <a:pt x="774" y="252"/>
                  </a:lnTo>
                  <a:lnTo>
                    <a:pt x="763" y="247"/>
                  </a:lnTo>
                  <a:lnTo>
                    <a:pt x="759" y="237"/>
                  </a:lnTo>
                  <a:lnTo>
                    <a:pt x="756" y="219"/>
                  </a:lnTo>
                  <a:lnTo>
                    <a:pt x="754" y="204"/>
                  </a:lnTo>
                  <a:lnTo>
                    <a:pt x="765" y="198"/>
                  </a:lnTo>
                  <a:lnTo>
                    <a:pt x="743" y="197"/>
                  </a:lnTo>
                  <a:lnTo>
                    <a:pt x="731" y="194"/>
                  </a:lnTo>
                  <a:lnTo>
                    <a:pt x="723" y="192"/>
                  </a:lnTo>
                  <a:lnTo>
                    <a:pt x="718" y="189"/>
                  </a:lnTo>
                  <a:lnTo>
                    <a:pt x="711" y="182"/>
                  </a:lnTo>
                  <a:lnTo>
                    <a:pt x="705" y="174"/>
                  </a:lnTo>
                  <a:lnTo>
                    <a:pt x="700" y="168"/>
                  </a:lnTo>
                  <a:lnTo>
                    <a:pt x="708" y="134"/>
                  </a:lnTo>
                  <a:lnTo>
                    <a:pt x="702" y="88"/>
                  </a:lnTo>
                  <a:lnTo>
                    <a:pt x="683" y="39"/>
                  </a:lnTo>
                  <a:lnTo>
                    <a:pt x="649" y="0"/>
                  </a:lnTo>
                  <a:lnTo>
                    <a:pt x="681" y="66"/>
                  </a:lnTo>
                  <a:lnTo>
                    <a:pt x="685" y="132"/>
                  </a:lnTo>
                  <a:lnTo>
                    <a:pt x="663" y="184"/>
                  </a:lnTo>
                  <a:lnTo>
                    <a:pt x="617" y="214"/>
                  </a:lnTo>
                  <a:lnTo>
                    <a:pt x="549" y="208"/>
                  </a:lnTo>
                  <a:lnTo>
                    <a:pt x="552" y="216"/>
                  </a:lnTo>
                  <a:lnTo>
                    <a:pt x="549" y="238"/>
                  </a:lnTo>
                  <a:lnTo>
                    <a:pt x="538" y="255"/>
                  </a:lnTo>
                  <a:lnTo>
                    <a:pt x="514" y="273"/>
                  </a:lnTo>
                  <a:lnTo>
                    <a:pt x="483" y="291"/>
                  </a:lnTo>
                  <a:lnTo>
                    <a:pt x="449" y="311"/>
                  </a:lnTo>
                  <a:lnTo>
                    <a:pt x="401" y="339"/>
                  </a:lnTo>
                  <a:lnTo>
                    <a:pt x="273" y="405"/>
                  </a:lnTo>
                  <a:lnTo>
                    <a:pt x="237" y="428"/>
                  </a:lnTo>
                  <a:lnTo>
                    <a:pt x="217" y="446"/>
                  </a:lnTo>
                  <a:lnTo>
                    <a:pt x="194" y="465"/>
                  </a:lnTo>
                  <a:lnTo>
                    <a:pt x="168" y="478"/>
                  </a:lnTo>
                  <a:lnTo>
                    <a:pt x="139" y="480"/>
                  </a:lnTo>
                  <a:lnTo>
                    <a:pt x="115" y="475"/>
                  </a:lnTo>
                  <a:lnTo>
                    <a:pt x="97" y="468"/>
                  </a:lnTo>
                  <a:lnTo>
                    <a:pt x="75" y="454"/>
                  </a:lnTo>
                  <a:lnTo>
                    <a:pt x="40" y="428"/>
                  </a:lnTo>
                  <a:lnTo>
                    <a:pt x="19" y="456"/>
                  </a:lnTo>
                  <a:lnTo>
                    <a:pt x="0" y="508"/>
                  </a:lnTo>
                  <a:lnTo>
                    <a:pt x="32" y="524"/>
                  </a:lnTo>
                  <a:lnTo>
                    <a:pt x="67" y="535"/>
                  </a:lnTo>
                  <a:lnTo>
                    <a:pt x="103" y="543"/>
                  </a:lnTo>
                  <a:lnTo>
                    <a:pt x="141" y="548"/>
                  </a:lnTo>
                  <a:lnTo>
                    <a:pt x="154" y="551"/>
                  </a:lnTo>
                  <a:lnTo>
                    <a:pt x="166" y="550"/>
                  </a:lnTo>
                  <a:lnTo>
                    <a:pt x="177" y="544"/>
                  </a:lnTo>
                  <a:lnTo>
                    <a:pt x="187" y="534"/>
                  </a:lnTo>
                  <a:lnTo>
                    <a:pt x="263" y="493"/>
                  </a:lnTo>
                  <a:lnTo>
                    <a:pt x="283" y="480"/>
                  </a:lnTo>
                  <a:lnTo>
                    <a:pt x="330" y="449"/>
                  </a:lnTo>
                  <a:lnTo>
                    <a:pt x="391" y="402"/>
                  </a:lnTo>
                  <a:lnTo>
                    <a:pt x="449" y="354"/>
                  </a:lnTo>
                  <a:lnTo>
                    <a:pt x="506" y="306"/>
                  </a:lnTo>
                  <a:lnTo>
                    <a:pt x="566" y="258"/>
                  </a:lnTo>
                  <a:lnTo>
                    <a:pt x="598" y="242"/>
                  </a:lnTo>
                  <a:lnTo>
                    <a:pt x="632" y="223"/>
                  </a:lnTo>
                  <a:lnTo>
                    <a:pt x="644" y="214"/>
                  </a:lnTo>
                  <a:lnTo>
                    <a:pt x="663" y="200"/>
                  </a:lnTo>
                  <a:lnTo>
                    <a:pt x="692" y="174"/>
                  </a:lnTo>
                  <a:lnTo>
                    <a:pt x="713" y="188"/>
                  </a:lnTo>
                  <a:lnTo>
                    <a:pt x="732" y="206"/>
                  </a:lnTo>
                  <a:lnTo>
                    <a:pt x="747" y="226"/>
                  </a:lnTo>
                  <a:lnTo>
                    <a:pt x="757" y="249"/>
                  </a:lnTo>
                  <a:lnTo>
                    <a:pt x="764" y="261"/>
                  </a:lnTo>
                  <a:lnTo>
                    <a:pt x="773" y="265"/>
                  </a:lnTo>
                  <a:lnTo>
                    <a:pt x="784" y="262"/>
                  </a:lnTo>
                  <a:lnTo>
                    <a:pt x="792" y="253"/>
                  </a:lnTo>
                  <a:moveTo>
                    <a:pt x="855" y="156"/>
                  </a:moveTo>
                  <a:lnTo>
                    <a:pt x="852" y="152"/>
                  </a:lnTo>
                  <a:lnTo>
                    <a:pt x="849" y="148"/>
                  </a:lnTo>
                  <a:lnTo>
                    <a:pt x="845" y="144"/>
                  </a:lnTo>
                  <a:lnTo>
                    <a:pt x="843" y="157"/>
                  </a:lnTo>
                  <a:lnTo>
                    <a:pt x="835" y="164"/>
                  </a:lnTo>
                  <a:lnTo>
                    <a:pt x="822" y="165"/>
                  </a:lnTo>
                  <a:lnTo>
                    <a:pt x="812" y="163"/>
                  </a:lnTo>
                  <a:lnTo>
                    <a:pt x="804" y="159"/>
                  </a:lnTo>
                  <a:lnTo>
                    <a:pt x="796" y="152"/>
                  </a:lnTo>
                  <a:lnTo>
                    <a:pt x="789" y="143"/>
                  </a:lnTo>
                  <a:lnTo>
                    <a:pt x="783" y="136"/>
                  </a:lnTo>
                  <a:lnTo>
                    <a:pt x="780" y="131"/>
                  </a:lnTo>
                  <a:lnTo>
                    <a:pt x="787" y="121"/>
                  </a:lnTo>
                  <a:lnTo>
                    <a:pt x="781" y="125"/>
                  </a:lnTo>
                  <a:lnTo>
                    <a:pt x="768" y="136"/>
                  </a:lnTo>
                  <a:lnTo>
                    <a:pt x="763" y="135"/>
                  </a:lnTo>
                  <a:lnTo>
                    <a:pt x="746" y="133"/>
                  </a:lnTo>
                  <a:lnTo>
                    <a:pt x="740" y="131"/>
                  </a:lnTo>
                  <a:lnTo>
                    <a:pt x="735" y="133"/>
                  </a:lnTo>
                  <a:lnTo>
                    <a:pt x="760" y="141"/>
                  </a:lnTo>
                  <a:lnTo>
                    <a:pt x="784" y="153"/>
                  </a:lnTo>
                  <a:lnTo>
                    <a:pt x="809" y="168"/>
                  </a:lnTo>
                  <a:lnTo>
                    <a:pt x="833" y="184"/>
                  </a:lnTo>
                  <a:lnTo>
                    <a:pt x="844" y="184"/>
                  </a:lnTo>
                  <a:lnTo>
                    <a:pt x="850" y="178"/>
                  </a:lnTo>
                  <a:lnTo>
                    <a:pt x="854" y="168"/>
                  </a:lnTo>
                  <a:lnTo>
                    <a:pt x="854" y="165"/>
                  </a:lnTo>
                  <a:lnTo>
                    <a:pt x="855" y="156"/>
                  </a:lnTo>
                  <a:moveTo>
                    <a:pt x="871" y="42"/>
                  </a:moveTo>
                  <a:lnTo>
                    <a:pt x="866" y="33"/>
                  </a:lnTo>
                  <a:lnTo>
                    <a:pt x="859" y="29"/>
                  </a:lnTo>
                  <a:lnTo>
                    <a:pt x="852" y="25"/>
                  </a:lnTo>
                  <a:lnTo>
                    <a:pt x="848" y="24"/>
                  </a:lnTo>
                  <a:lnTo>
                    <a:pt x="845" y="22"/>
                  </a:lnTo>
                  <a:lnTo>
                    <a:pt x="846" y="27"/>
                  </a:lnTo>
                  <a:lnTo>
                    <a:pt x="847" y="24"/>
                  </a:lnTo>
                  <a:lnTo>
                    <a:pt x="849" y="35"/>
                  </a:lnTo>
                  <a:lnTo>
                    <a:pt x="846" y="44"/>
                  </a:lnTo>
                  <a:lnTo>
                    <a:pt x="837" y="50"/>
                  </a:lnTo>
                  <a:lnTo>
                    <a:pt x="824" y="54"/>
                  </a:lnTo>
                  <a:lnTo>
                    <a:pt x="810" y="54"/>
                  </a:lnTo>
                  <a:lnTo>
                    <a:pt x="792" y="53"/>
                  </a:lnTo>
                  <a:lnTo>
                    <a:pt x="785" y="33"/>
                  </a:lnTo>
                  <a:lnTo>
                    <a:pt x="783" y="34"/>
                  </a:lnTo>
                  <a:lnTo>
                    <a:pt x="765" y="48"/>
                  </a:lnTo>
                  <a:lnTo>
                    <a:pt x="766" y="49"/>
                  </a:lnTo>
                  <a:lnTo>
                    <a:pt x="738" y="58"/>
                  </a:lnTo>
                  <a:lnTo>
                    <a:pt x="735" y="59"/>
                  </a:lnTo>
                  <a:lnTo>
                    <a:pt x="734" y="62"/>
                  </a:lnTo>
                  <a:lnTo>
                    <a:pt x="762" y="59"/>
                  </a:lnTo>
                  <a:lnTo>
                    <a:pt x="793" y="61"/>
                  </a:lnTo>
                  <a:lnTo>
                    <a:pt x="825" y="65"/>
                  </a:lnTo>
                  <a:lnTo>
                    <a:pt x="856" y="71"/>
                  </a:lnTo>
                  <a:lnTo>
                    <a:pt x="866" y="61"/>
                  </a:lnTo>
                  <a:lnTo>
                    <a:pt x="867" y="59"/>
                  </a:lnTo>
                  <a:lnTo>
                    <a:pt x="869" y="54"/>
                  </a:lnTo>
                  <a:lnTo>
                    <a:pt x="871" y="51"/>
                  </a:lnTo>
                  <a:lnTo>
                    <a:pt x="871" y="42"/>
                  </a:lnTo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0" name="Freeform 754">
              <a:extLst>
                <a:ext uri="{FF2B5EF4-FFF2-40B4-BE49-F238E27FC236}">
                  <a16:creationId xmlns:a16="http://schemas.microsoft.com/office/drawing/2014/main" id="{5743CE19-70A6-42F8-9442-940EE3748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2401"/>
              <a:ext cx="65" cy="149"/>
            </a:xfrm>
            <a:custGeom>
              <a:avLst/>
              <a:gdLst>
                <a:gd name="T0" fmla="+- 0 6722 6701"/>
                <a:gd name="T1" fmla="*/ T0 w 65"/>
                <a:gd name="T2" fmla="+- 0 2402 2402"/>
                <a:gd name="T3" fmla="*/ 2402 h 149"/>
                <a:gd name="T4" fmla="+- 0 6719 6701"/>
                <a:gd name="T5" fmla="*/ T4 w 65"/>
                <a:gd name="T6" fmla="+- 0 2426 2402"/>
                <a:gd name="T7" fmla="*/ 2426 h 149"/>
                <a:gd name="T8" fmla="+- 0 6715 6701"/>
                <a:gd name="T9" fmla="*/ T8 w 65"/>
                <a:gd name="T10" fmla="+- 0 2451 2402"/>
                <a:gd name="T11" fmla="*/ 2451 h 149"/>
                <a:gd name="T12" fmla="+- 0 6708 6701"/>
                <a:gd name="T13" fmla="*/ T12 w 65"/>
                <a:gd name="T14" fmla="+- 0 2477 2402"/>
                <a:gd name="T15" fmla="*/ 2477 h 149"/>
                <a:gd name="T16" fmla="+- 0 6701 6701"/>
                <a:gd name="T17" fmla="*/ T16 w 65"/>
                <a:gd name="T18" fmla="+- 0 2503 2402"/>
                <a:gd name="T19" fmla="*/ 2503 h 149"/>
                <a:gd name="T20" fmla="+- 0 6710 6701"/>
                <a:gd name="T21" fmla="*/ T20 w 65"/>
                <a:gd name="T22" fmla="+- 0 2517 2402"/>
                <a:gd name="T23" fmla="*/ 2517 h 149"/>
                <a:gd name="T24" fmla="+- 0 6718 6701"/>
                <a:gd name="T25" fmla="*/ T24 w 65"/>
                <a:gd name="T26" fmla="+- 0 2529 2402"/>
                <a:gd name="T27" fmla="*/ 2529 h 149"/>
                <a:gd name="T28" fmla="+- 0 6726 6701"/>
                <a:gd name="T29" fmla="*/ T28 w 65"/>
                <a:gd name="T30" fmla="+- 0 2540 2402"/>
                <a:gd name="T31" fmla="*/ 2540 h 149"/>
                <a:gd name="T32" fmla="+- 0 6734 6701"/>
                <a:gd name="T33" fmla="*/ T32 w 65"/>
                <a:gd name="T34" fmla="+- 0 2550 2402"/>
                <a:gd name="T35" fmla="*/ 2550 h 149"/>
                <a:gd name="T36" fmla="+- 0 6744 6701"/>
                <a:gd name="T37" fmla="*/ T36 w 65"/>
                <a:gd name="T38" fmla="+- 0 2526 2402"/>
                <a:gd name="T39" fmla="*/ 2526 h 149"/>
                <a:gd name="T40" fmla="+- 0 6753 6701"/>
                <a:gd name="T41" fmla="*/ T40 w 65"/>
                <a:gd name="T42" fmla="+- 0 2501 2402"/>
                <a:gd name="T43" fmla="*/ 2501 h 149"/>
                <a:gd name="T44" fmla="+- 0 6760 6701"/>
                <a:gd name="T45" fmla="*/ T44 w 65"/>
                <a:gd name="T46" fmla="+- 0 2476 2402"/>
                <a:gd name="T47" fmla="*/ 2476 h 149"/>
                <a:gd name="T48" fmla="+- 0 6765 6701"/>
                <a:gd name="T49" fmla="*/ T48 w 65"/>
                <a:gd name="T50" fmla="+- 0 2449 2402"/>
                <a:gd name="T51" fmla="*/ 2449 h 149"/>
                <a:gd name="T52" fmla="+- 0 6755 6701"/>
                <a:gd name="T53" fmla="*/ T52 w 65"/>
                <a:gd name="T54" fmla="+- 0 2437 2402"/>
                <a:gd name="T55" fmla="*/ 2437 h 149"/>
                <a:gd name="T56" fmla="+- 0 6745 6701"/>
                <a:gd name="T57" fmla="*/ T56 w 65"/>
                <a:gd name="T58" fmla="+- 0 2425 2402"/>
                <a:gd name="T59" fmla="*/ 2425 h 149"/>
                <a:gd name="T60" fmla="+- 0 6734 6701"/>
                <a:gd name="T61" fmla="*/ T60 w 65"/>
                <a:gd name="T62" fmla="+- 0 2413 2402"/>
                <a:gd name="T63" fmla="*/ 2413 h 149"/>
                <a:gd name="T64" fmla="+- 0 6722 6701"/>
                <a:gd name="T65" fmla="*/ T64 w 65"/>
                <a:gd name="T66" fmla="+- 0 2402 2402"/>
                <a:gd name="T67" fmla="*/ 2402 h 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5" h="149">
                  <a:moveTo>
                    <a:pt x="21" y="0"/>
                  </a:moveTo>
                  <a:lnTo>
                    <a:pt x="18" y="24"/>
                  </a:lnTo>
                  <a:lnTo>
                    <a:pt x="14" y="49"/>
                  </a:lnTo>
                  <a:lnTo>
                    <a:pt x="7" y="75"/>
                  </a:lnTo>
                  <a:lnTo>
                    <a:pt x="0" y="101"/>
                  </a:lnTo>
                  <a:lnTo>
                    <a:pt x="9" y="115"/>
                  </a:lnTo>
                  <a:lnTo>
                    <a:pt x="17" y="127"/>
                  </a:lnTo>
                  <a:lnTo>
                    <a:pt x="25" y="138"/>
                  </a:lnTo>
                  <a:lnTo>
                    <a:pt x="33" y="148"/>
                  </a:lnTo>
                  <a:lnTo>
                    <a:pt x="43" y="124"/>
                  </a:lnTo>
                  <a:lnTo>
                    <a:pt x="52" y="99"/>
                  </a:lnTo>
                  <a:lnTo>
                    <a:pt x="59" y="74"/>
                  </a:lnTo>
                  <a:lnTo>
                    <a:pt x="64" y="47"/>
                  </a:lnTo>
                  <a:lnTo>
                    <a:pt x="54" y="35"/>
                  </a:lnTo>
                  <a:lnTo>
                    <a:pt x="44" y="23"/>
                  </a:lnTo>
                  <a:lnTo>
                    <a:pt x="33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1" name="AutoShape 753">
              <a:extLst>
                <a:ext uri="{FF2B5EF4-FFF2-40B4-BE49-F238E27FC236}">
                  <a16:creationId xmlns:a16="http://schemas.microsoft.com/office/drawing/2014/main" id="{C0280A6E-6DB3-453C-836E-C46A3598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" y="2081"/>
              <a:ext cx="149" cy="117"/>
            </a:xfrm>
            <a:custGeom>
              <a:avLst/>
              <a:gdLst>
                <a:gd name="T0" fmla="+- 0 6831 6739"/>
                <a:gd name="T1" fmla="*/ T0 w 149"/>
                <a:gd name="T2" fmla="+- 0 2156 2081"/>
                <a:gd name="T3" fmla="*/ 2156 h 117"/>
                <a:gd name="T4" fmla="+- 0 6831 6739"/>
                <a:gd name="T5" fmla="*/ T4 w 149"/>
                <a:gd name="T6" fmla="+- 0 2176 2081"/>
                <a:gd name="T7" fmla="*/ 2176 h 117"/>
                <a:gd name="T8" fmla="+- 0 6820 6739"/>
                <a:gd name="T9" fmla="*/ T8 w 149"/>
                <a:gd name="T10" fmla="+- 0 2176 2081"/>
                <a:gd name="T11" fmla="*/ 2176 h 117"/>
                <a:gd name="T12" fmla="+- 0 6788 6739"/>
                <a:gd name="T13" fmla="*/ T12 w 149"/>
                <a:gd name="T14" fmla="+- 0 2184 2081"/>
                <a:gd name="T15" fmla="*/ 2184 h 117"/>
                <a:gd name="T16" fmla="+- 0 6781 6739"/>
                <a:gd name="T17" fmla="*/ T16 w 149"/>
                <a:gd name="T18" fmla="+- 0 2187 2081"/>
                <a:gd name="T19" fmla="*/ 2187 h 117"/>
                <a:gd name="T20" fmla="+- 0 6773 6739"/>
                <a:gd name="T21" fmla="*/ T20 w 149"/>
                <a:gd name="T22" fmla="+- 0 2191 2081"/>
                <a:gd name="T23" fmla="*/ 2191 h 117"/>
                <a:gd name="T24" fmla="+- 0 6762 6739"/>
                <a:gd name="T25" fmla="*/ T24 w 149"/>
                <a:gd name="T26" fmla="+- 0 2198 2081"/>
                <a:gd name="T27" fmla="*/ 2198 h 117"/>
                <a:gd name="T28" fmla="+- 0 6800 6739"/>
                <a:gd name="T29" fmla="*/ T28 w 149"/>
                <a:gd name="T30" fmla="+- 0 2189 2081"/>
                <a:gd name="T31" fmla="*/ 2189 h 117"/>
                <a:gd name="T32" fmla="+- 0 6837 6739"/>
                <a:gd name="T33" fmla="*/ T32 w 149"/>
                <a:gd name="T34" fmla="+- 0 2184 2081"/>
                <a:gd name="T35" fmla="*/ 2184 h 117"/>
                <a:gd name="T36" fmla="+- 0 6836 6739"/>
                <a:gd name="T37" fmla="*/ T36 w 149"/>
                <a:gd name="T38" fmla="+- 0 2183 2081"/>
                <a:gd name="T39" fmla="*/ 2183 h 117"/>
                <a:gd name="T40" fmla="+- 0 6840 6739"/>
                <a:gd name="T41" fmla="*/ T40 w 149"/>
                <a:gd name="T42" fmla="+- 0 2173 2081"/>
                <a:gd name="T43" fmla="*/ 2173 h 117"/>
                <a:gd name="T44" fmla="+- 0 6837 6739"/>
                <a:gd name="T45" fmla="*/ T44 w 149"/>
                <a:gd name="T46" fmla="+- 0 2163 2081"/>
                <a:gd name="T47" fmla="*/ 2163 h 117"/>
                <a:gd name="T48" fmla="+- 0 6831 6739"/>
                <a:gd name="T49" fmla="*/ T48 w 149"/>
                <a:gd name="T50" fmla="+- 0 2156 2081"/>
                <a:gd name="T51" fmla="*/ 2156 h 117"/>
                <a:gd name="T52" fmla="+- 0 6814 6739"/>
                <a:gd name="T53" fmla="*/ T52 w 149"/>
                <a:gd name="T54" fmla="+- 0 2138 2081"/>
                <a:gd name="T55" fmla="*/ 2138 h 117"/>
                <a:gd name="T56" fmla="+- 0 6810 6739"/>
                <a:gd name="T57" fmla="*/ T56 w 149"/>
                <a:gd name="T58" fmla="+- 0 2138 2081"/>
                <a:gd name="T59" fmla="*/ 2138 h 117"/>
                <a:gd name="T60" fmla="+- 0 6810 6739"/>
                <a:gd name="T61" fmla="*/ T60 w 149"/>
                <a:gd name="T62" fmla="+- 0 2138 2081"/>
                <a:gd name="T63" fmla="*/ 2138 h 117"/>
                <a:gd name="T64" fmla="+- 0 6827 6739"/>
                <a:gd name="T65" fmla="*/ T64 w 149"/>
                <a:gd name="T66" fmla="+- 0 2152 2081"/>
                <a:gd name="T67" fmla="*/ 2152 h 117"/>
                <a:gd name="T68" fmla="+- 0 6831 6739"/>
                <a:gd name="T69" fmla="*/ T68 w 149"/>
                <a:gd name="T70" fmla="+- 0 2156 2081"/>
                <a:gd name="T71" fmla="*/ 2156 h 117"/>
                <a:gd name="T72" fmla="+- 0 6831 6739"/>
                <a:gd name="T73" fmla="*/ T72 w 149"/>
                <a:gd name="T74" fmla="+- 0 2155 2081"/>
                <a:gd name="T75" fmla="*/ 2155 h 117"/>
                <a:gd name="T76" fmla="+- 0 6814 6739"/>
                <a:gd name="T77" fmla="*/ T76 w 149"/>
                <a:gd name="T78" fmla="+- 0 2138 2081"/>
                <a:gd name="T79" fmla="*/ 2138 h 117"/>
                <a:gd name="T80" fmla="+- 0 6774 6739"/>
                <a:gd name="T81" fmla="*/ T80 w 149"/>
                <a:gd name="T82" fmla="+- 0 2102 2081"/>
                <a:gd name="T83" fmla="*/ 2102 h 117"/>
                <a:gd name="T84" fmla="+- 0 6759 6739"/>
                <a:gd name="T85" fmla="*/ T84 w 149"/>
                <a:gd name="T86" fmla="+- 0 2102 2081"/>
                <a:gd name="T87" fmla="*/ 2102 h 117"/>
                <a:gd name="T88" fmla="+- 0 6758 6739"/>
                <a:gd name="T89" fmla="*/ T88 w 149"/>
                <a:gd name="T90" fmla="+- 0 2102 2081"/>
                <a:gd name="T91" fmla="*/ 2102 h 117"/>
                <a:gd name="T92" fmla="+- 0 6754 6739"/>
                <a:gd name="T93" fmla="*/ T92 w 149"/>
                <a:gd name="T94" fmla="+- 0 2107 2081"/>
                <a:gd name="T95" fmla="*/ 2107 h 117"/>
                <a:gd name="T96" fmla="+- 0 6768 6739"/>
                <a:gd name="T97" fmla="*/ T96 w 149"/>
                <a:gd name="T98" fmla="+- 0 2108 2081"/>
                <a:gd name="T99" fmla="*/ 2108 h 117"/>
                <a:gd name="T100" fmla="+- 0 6781 6739"/>
                <a:gd name="T101" fmla="*/ T100 w 149"/>
                <a:gd name="T102" fmla="+- 0 2108 2081"/>
                <a:gd name="T103" fmla="*/ 2108 h 117"/>
                <a:gd name="T104" fmla="+- 0 6783 6739"/>
                <a:gd name="T105" fmla="*/ T104 w 149"/>
                <a:gd name="T106" fmla="+- 0 2114 2081"/>
                <a:gd name="T107" fmla="*/ 2114 h 117"/>
                <a:gd name="T108" fmla="+- 0 6790 6739"/>
                <a:gd name="T109" fmla="*/ T108 w 149"/>
                <a:gd name="T110" fmla="+- 0 2139 2081"/>
                <a:gd name="T111" fmla="*/ 2139 h 117"/>
                <a:gd name="T112" fmla="+- 0 6765 6739"/>
                <a:gd name="T113" fmla="*/ T112 w 149"/>
                <a:gd name="T114" fmla="+- 0 2147 2081"/>
                <a:gd name="T115" fmla="*/ 2147 h 117"/>
                <a:gd name="T116" fmla="+- 0 6792 6739"/>
                <a:gd name="T117" fmla="*/ T116 w 149"/>
                <a:gd name="T118" fmla="+- 0 2140 2081"/>
                <a:gd name="T119" fmla="*/ 2140 h 117"/>
                <a:gd name="T120" fmla="+- 0 6810 6739"/>
                <a:gd name="T121" fmla="*/ T120 w 149"/>
                <a:gd name="T122" fmla="+- 0 2138 2081"/>
                <a:gd name="T123" fmla="*/ 2138 h 117"/>
                <a:gd name="T124" fmla="+- 0 6807 6739"/>
                <a:gd name="T125" fmla="*/ T124 w 149"/>
                <a:gd name="T126" fmla="+- 0 2125 2081"/>
                <a:gd name="T127" fmla="*/ 2125 h 117"/>
                <a:gd name="T128" fmla="+- 0 6799 6739"/>
                <a:gd name="T129" fmla="*/ T128 w 149"/>
                <a:gd name="T130" fmla="+- 0 2116 2081"/>
                <a:gd name="T131" fmla="*/ 2116 h 117"/>
                <a:gd name="T132" fmla="+- 0 6787 6739"/>
                <a:gd name="T133" fmla="*/ T132 w 149"/>
                <a:gd name="T134" fmla="+- 0 2108 2081"/>
                <a:gd name="T135" fmla="*/ 2108 h 117"/>
                <a:gd name="T136" fmla="+- 0 6774 6739"/>
                <a:gd name="T137" fmla="*/ T136 w 149"/>
                <a:gd name="T138" fmla="+- 0 2102 2081"/>
                <a:gd name="T139" fmla="*/ 2102 h 117"/>
                <a:gd name="T140" fmla="+- 0 6773 6739"/>
                <a:gd name="T141" fmla="*/ T140 w 149"/>
                <a:gd name="T142" fmla="+- 0 2086 2081"/>
                <a:gd name="T143" fmla="*/ 2086 h 117"/>
                <a:gd name="T144" fmla="+- 0 6772 6739"/>
                <a:gd name="T145" fmla="*/ T144 w 149"/>
                <a:gd name="T146" fmla="+- 0 2086 2081"/>
                <a:gd name="T147" fmla="*/ 2086 h 117"/>
                <a:gd name="T148" fmla="+- 0 6747 6739"/>
                <a:gd name="T149" fmla="*/ T148 w 149"/>
                <a:gd name="T150" fmla="+- 0 2095 2081"/>
                <a:gd name="T151" fmla="*/ 2095 h 117"/>
                <a:gd name="T152" fmla="+- 0 6739 6739"/>
                <a:gd name="T153" fmla="*/ T152 w 149"/>
                <a:gd name="T154" fmla="+- 0 2104 2081"/>
                <a:gd name="T155" fmla="*/ 2104 h 117"/>
                <a:gd name="T156" fmla="+- 0 6759 6739"/>
                <a:gd name="T157" fmla="*/ T156 w 149"/>
                <a:gd name="T158" fmla="+- 0 2102 2081"/>
                <a:gd name="T159" fmla="*/ 2102 h 117"/>
                <a:gd name="T160" fmla="+- 0 6774 6739"/>
                <a:gd name="T161" fmla="*/ T160 w 149"/>
                <a:gd name="T162" fmla="+- 0 2102 2081"/>
                <a:gd name="T163" fmla="*/ 2102 h 117"/>
                <a:gd name="T164" fmla="+- 0 6773 6739"/>
                <a:gd name="T165" fmla="*/ T164 w 149"/>
                <a:gd name="T166" fmla="+- 0 2102 2081"/>
                <a:gd name="T167" fmla="*/ 2102 h 117"/>
                <a:gd name="T168" fmla="+- 0 6839 6739"/>
                <a:gd name="T169" fmla="*/ T168 w 149"/>
                <a:gd name="T170" fmla="+- 0 2100 2081"/>
                <a:gd name="T171" fmla="*/ 2100 h 117"/>
                <a:gd name="T172" fmla="+- 0 6874 6739"/>
                <a:gd name="T173" fmla="*/ T172 w 149"/>
                <a:gd name="T174" fmla="+- 0 2094 2081"/>
                <a:gd name="T175" fmla="*/ 2094 h 117"/>
                <a:gd name="T176" fmla="+- 0 6875 6739"/>
                <a:gd name="T177" fmla="*/ T176 w 149"/>
                <a:gd name="T178" fmla="+- 0 2094 2081"/>
                <a:gd name="T179" fmla="*/ 2094 h 117"/>
                <a:gd name="T180" fmla="+- 0 6849 6739"/>
                <a:gd name="T181" fmla="*/ T180 w 149"/>
                <a:gd name="T182" fmla="+- 0 2094 2081"/>
                <a:gd name="T183" fmla="*/ 2094 h 117"/>
                <a:gd name="T184" fmla="+- 0 6829 6739"/>
                <a:gd name="T185" fmla="*/ T184 w 149"/>
                <a:gd name="T186" fmla="+- 0 2092 2081"/>
                <a:gd name="T187" fmla="*/ 2092 h 117"/>
                <a:gd name="T188" fmla="+- 0 6814 6739"/>
                <a:gd name="T189" fmla="*/ T188 w 149"/>
                <a:gd name="T190" fmla="+- 0 2090 2081"/>
                <a:gd name="T191" fmla="*/ 2090 h 117"/>
                <a:gd name="T192" fmla="+- 0 6778 6739"/>
                <a:gd name="T193" fmla="*/ T192 w 149"/>
                <a:gd name="T194" fmla="+- 0 2086 2081"/>
                <a:gd name="T195" fmla="*/ 2086 h 117"/>
                <a:gd name="T196" fmla="+- 0 6773 6739"/>
                <a:gd name="T197" fmla="*/ T196 w 149"/>
                <a:gd name="T198" fmla="+- 0 2086 2081"/>
                <a:gd name="T199" fmla="*/ 2086 h 117"/>
                <a:gd name="T200" fmla="+- 0 6888 6739"/>
                <a:gd name="T201" fmla="*/ T200 w 149"/>
                <a:gd name="T202" fmla="+- 0 2081 2081"/>
                <a:gd name="T203" fmla="*/ 2081 h 117"/>
                <a:gd name="T204" fmla="+- 0 6886 6739"/>
                <a:gd name="T205" fmla="*/ T204 w 149"/>
                <a:gd name="T206" fmla="+- 0 2081 2081"/>
                <a:gd name="T207" fmla="*/ 2081 h 117"/>
                <a:gd name="T208" fmla="+- 0 6881 6739"/>
                <a:gd name="T209" fmla="*/ T208 w 149"/>
                <a:gd name="T210" fmla="+- 0 2081 2081"/>
                <a:gd name="T211" fmla="*/ 2081 h 117"/>
                <a:gd name="T212" fmla="+- 0 6868 6739"/>
                <a:gd name="T213" fmla="*/ T212 w 149"/>
                <a:gd name="T214" fmla="+- 0 2091 2081"/>
                <a:gd name="T215" fmla="*/ 2091 h 117"/>
                <a:gd name="T216" fmla="+- 0 6849 6739"/>
                <a:gd name="T217" fmla="*/ T216 w 149"/>
                <a:gd name="T218" fmla="+- 0 2094 2081"/>
                <a:gd name="T219" fmla="*/ 2094 h 117"/>
                <a:gd name="T220" fmla="+- 0 6875 6739"/>
                <a:gd name="T221" fmla="*/ T220 w 149"/>
                <a:gd name="T222" fmla="+- 0 2094 2081"/>
                <a:gd name="T223" fmla="*/ 2094 h 117"/>
                <a:gd name="T224" fmla="+- 0 6888 6739"/>
                <a:gd name="T225" fmla="*/ T224 w 149"/>
                <a:gd name="T226" fmla="+- 0 2081 2081"/>
                <a:gd name="T227" fmla="*/ 2081 h 117"/>
                <a:gd name="T228" fmla="+- 0 6886 6739"/>
                <a:gd name="T229" fmla="*/ T228 w 149"/>
                <a:gd name="T230" fmla="+- 0 2081 2081"/>
                <a:gd name="T231" fmla="*/ 2081 h 117"/>
                <a:gd name="T232" fmla="+- 0 6888 6739"/>
                <a:gd name="T233" fmla="*/ T232 w 149"/>
                <a:gd name="T234" fmla="+- 0 2081 2081"/>
                <a:gd name="T235" fmla="*/ 2081 h 1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49" h="117">
                  <a:moveTo>
                    <a:pt x="92" y="75"/>
                  </a:moveTo>
                  <a:lnTo>
                    <a:pt x="92" y="95"/>
                  </a:lnTo>
                  <a:lnTo>
                    <a:pt x="81" y="95"/>
                  </a:lnTo>
                  <a:lnTo>
                    <a:pt x="49" y="103"/>
                  </a:lnTo>
                  <a:lnTo>
                    <a:pt x="42" y="106"/>
                  </a:lnTo>
                  <a:lnTo>
                    <a:pt x="34" y="110"/>
                  </a:lnTo>
                  <a:lnTo>
                    <a:pt x="23" y="117"/>
                  </a:lnTo>
                  <a:lnTo>
                    <a:pt x="61" y="108"/>
                  </a:lnTo>
                  <a:lnTo>
                    <a:pt x="98" y="103"/>
                  </a:lnTo>
                  <a:lnTo>
                    <a:pt x="97" y="102"/>
                  </a:lnTo>
                  <a:lnTo>
                    <a:pt x="101" y="92"/>
                  </a:lnTo>
                  <a:lnTo>
                    <a:pt x="98" y="82"/>
                  </a:lnTo>
                  <a:lnTo>
                    <a:pt x="92" y="75"/>
                  </a:lnTo>
                  <a:close/>
                  <a:moveTo>
                    <a:pt x="75" y="57"/>
                  </a:moveTo>
                  <a:lnTo>
                    <a:pt x="71" y="57"/>
                  </a:lnTo>
                  <a:lnTo>
                    <a:pt x="88" y="71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75" y="57"/>
                  </a:lnTo>
                  <a:close/>
                  <a:moveTo>
                    <a:pt x="35" y="21"/>
                  </a:moveTo>
                  <a:lnTo>
                    <a:pt x="20" y="21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29" y="27"/>
                  </a:lnTo>
                  <a:lnTo>
                    <a:pt x="42" y="27"/>
                  </a:lnTo>
                  <a:lnTo>
                    <a:pt x="44" y="33"/>
                  </a:lnTo>
                  <a:lnTo>
                    <a:pt x="51" y="58"/>
                  </a:lnTo>
                  <a:lnTo>
                    <a:pt x="26" y="66"/>
                  </a:lnTo>
                  <a:lnTo>
                    <a:pt x="53" y="59"/>
                  </a:lnTo>
                  <a:lnTo>
                    <a:pt x="71" y="57"/>
                  </a:lnTo>
                  <a:lnTo>
                    <a:pt x="68" y="44"/>
                  </a:lnTo>
                  <a:lnTo>
                    <a:pt x="60" y="35"/>
                  </a:lnTo>
                  <a:lnTo>
                    <a:pt x="48" y="27"/>
                  </a:lnTo>
                  <a:lnTo>
                    <a:pt x="35" y="21"/>
                  </a:lnTo>
                  <a:close/>
                  <a:moveTo>
                    <a:pt x="34" y="5"/>
                  </a:moveTo>
                  <a:lnTo>
                    <a:pt x="33" y="5"/>
                  </a:lnTo>
                  <a:lnTo>
                    <a:pt x="8" y="14"/>
                  </a:lnTo>
                  <a:lnTo>
                    <a:pt x="0" y="23"/>
                  </a:lnTo>
                  <a:lnTo>
                    <a:pt x="20" y="21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100" y="19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10" y="13"/>
                  </a:lnTo>
                  <a:lnTo>
                    <a:pt x="90" y="11"/>
                  </a:lnTo>
                  <a:lnTo>
                    <a:pt x="75" y="9"/>
                  </a:lnTo>
                  <a:lnTo>
                    <a:pt x="39" y="5"/>
                  </a:lnTo>
                  <a:lnTo>
                    <a:pt x="34" y="5"/>
                  </a:lnTo>
                  <a:close/>
                  <a:moveTo>
                    <a:pt x="149" y="0"/>
                  </a:moveTo>
                  <a:lnTo>
                    <a:pt x="147" y="0"/>
                  </a:lnTo>
                  <a:lnTo>
                    <a:pt x="142" y="0"/>
                  </a:lnTo>
                  <a:lnTo>
                    <a:pt x="129" y="10"/>
                  </a:lnTo>
                  <a:lnTo>
                    <a:pt x="110" y="13"/>
                  </a:lnTo>
                  <a:lnTo>
                    <a:pt x="136" y="1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2" name="AutoShape 752">
              <a:extLst>
                <a:ext uri="{FF2B5EF4-FFF2-40B4-BE49-F238E27FC236}">
                  <a16:creationId xmlns:a16="http://schemas.microsoft.com/office/drawing/2014/main" id="{3C59E4C4-4F5A-409F-BD57-1B7823A4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" y="2035"/>
              <a:ext cx="799" cy="495"/>
            </a:xfrm>
            <a:custGeom>
              <a:avLst/>
              <a:gdLst>
                <a:gd name="T0" fmla="+- 0 6698 6666"/>
                <a:gd name="T1" fmla="*/ T0 w 799"/>
                <a:gd name="T2" fmla="+- 0 2204 2035"/>
                <a:gd name="T3" fmla="*/ 2204 h 495"/>
                <a:gd name="T4" fmla="+- 0 6676 6666"/>
                <a:gd name="T5" fmla="*/ T4 w 799"/>
                <a:gd name="T6" fmla="+- 0 2172 2035"/>
                <a:gd name="T7" fmla="*/ 2172 h 495"/>
                <a:gd name="T8" fmla="+- 0 6674 6666"/>
                <a:gd name="T9" fmla="*/ T8 w 799"/>
                <a:gd name="T10" fmla="+- 0 2173 2035"/>
                <a:gd name="T11" fmla="*/ 2173 h 495"/>
                <a:gd name="T12" fmla="+- 0 6695 6666"/>
                <a:gd name="T13" fmla="*/ T12 w 799"/>
                <a:gd name="T14" fmla="+- 0 2206 2035"/>
                <a:gd name="T15" fmla="*/ 2206 h 495"/>
                <a:gd name="T16" fmla="+- 0 6756 6666"/>
                <a:gd name="T17" fmla="*/ T16 w 799"/>
                <a:gd name="T18" fmla="+- 0 2283 2035"/>
                <a:gd name="T19" fmla="*/ 2283 h 495"/>
                <a:gd name="T20" fmla="+- 0 6756 6666"/>
                <a:gd name="T21" fmla="*/ T20 w 799"/>
                <a:gd name="T22" fmla="+- 0 2274 2035"/>
                <a:gd name="T23" fmla="*/ 2274 h 495"/>
                <a:gd name="T24" fmla="+- 0 6735 6666"/>
                <a:gd name="T25" fmla="*/ T24 w 799"/>
                <a:gd name="T26" fmla="+- 0 2260 2035"/>
                <a:gd name="T27" fmla="*/ 2260 h 495"/>
                <a:gd name="T28" fmla="+- 0 6733 6666"/>
                <a:gd name="T29" fmla="*/ T28 w 799"/>
                <a:gd name="T30" fmla="+- 0 2263 2035"/>
                <a:gd name="T31" fmla="*/ 2263 h 495"/>
                <a:gd name="T32" fmla="+- 0 6756 6666"/>
                <a:gd name="T33" fmla="*/ T32 w 799"/>
                <a:gd name="T34" fmla="+- 0 2283 2035"/>
                <a:gd name="T35" fmla="*/ 2283 h 495"/>
                <a:gd name="T36" fmla="+- 0 6790 6666"/>
                <a:gd name="T37" fmla="*/ T36 w 799"/>
                <a:gd name="T38" fmla="+- 0 2103 2035"/>
                <a:gd name="T39" fmla="*/ 2103 h 495"/>
                <a:gd name="T40" fmla="+- 0 6755 6666"/>
                <a:gd name="T41" fmla="*/ T40 w 799"/>
                <a:gd name="T42" fmla="+- 0 2102 2035"/>
                <a:gd name="T43" fmla="*/ 2102 h 495"/>
                <a:gd name="T44" fmla="+- 0 6722 6666"/>
                <a:gd name="T45" fmla="*/ T44 w 799"/>
                <a:gd name="T46" fmla="+- 0 2108 2035"/>
                <a:gd name="T47" fmla="*/ 2108 h 495"/>
                <a:gd name="T48" fmla="+- 0 6757 6666"/>
                <a:gd name="T49" fmla="*/ T48 w 799"/>
                <a:gd name="T50" fmla="+- 0 2105 2035"/>
                <a:gd name="T51" fmla="*/ 2105 h 495"/>
                <a:gd name="T52" fmla="+- 0 6792 6666"/>
                <a:gd name="T53" fmla="*/ T52 w 799"/>
                <a:gd name="T54" fmla="+- 0 2107 2035"/>
                <a:gd name="T55" fmla="*/ 2107 h 495"/>
                <a:gd name="T56" fmla="+- 0 6791 6666"/>
                <a:gd name="T57" fmla="*/ T56 w 799"/>
                <a:gd name="T58" fmla="+- 0 2105 2035"/>
                <a:gd name="T59" fmla="*/ 2105 h 495"/>
                <a:gd name="T60" fmla="+- 0 6817 6666"/>
                <a:gd name="T61" fmla="*/ T60 w 799"/>
                <a:gd name="T62" fmla="+- 0 2530 2035"/>
                <a:gd name="T63" fmla="*/ 2530 h 495"/>
                <a:gd name="T64" fmla="+- 0 6810 6666"/>
                <a:gd name="T65" fmla="*/ T64 w 799"/>
                <a:gd name="T66" fmla="+- 0 2512 2035"/>
                <a:gd name="T67" fmla="*/ 2512 h 495"/>
                <a:gd name="T68" fmla="+- 0 6807 6666"/>
                <a:gd name="T69" fmla="*/ T68 w 799"/>
                <a:gd name="T70" fmla="+- 0 2504 2035"/>
                <a:gd name="T71" fmla="*/ 2504 h 495"/>
                <a:gd name="T72" fmla="+- 0 6797 6666"/>
                <a:gd name="T73" fmla="*/ T72 w 799"/>
                <a:gd name="T74" fmla="+- 0 2504 2035"/>
                <a:gd name="T75" fmla="*/ 2504 h 495"/>
                <a:gd name="T76" fmla="+- 0 6810 6666"/>
                <a:gd name="T77" fmla="*/ T76 w 799"/>
                <a:gd name="T78" fmla="+- 0 2523 2035"/>
                <a:gd name="T79" fmla="*/ 2523 h 495"/>
                <a:gd name="T80" fmla="+- 0 6819 6666"/>
                <a:gd name="T81" fmla="*/ T80 w 799"/>
                <a:gd name="T82" fmla="+- 0 2139 2035"/>
                <a:gd name="T83" fmla="*/ 2139 h 495"/>
                <a:gd name="T84" fmla="+- 0 6817 6666"/>
                <a:gd name="T85" fmla="*/ T84 w 799"/>
                <a:gd name="T86" fmla="+- 0 2133 2035"/>
                <a:gd name="T87" fmla="*/ 2133 h 495"/>
                <a:gd name="T88" fmla="+- 0 6792 6666"/>
                <a:gd name="T89" fmla="*/ T88 w 799"/>
                <a:gd name="T90" fmla="+- 0 2136 2035"/>
                <a:gd name="T91" fmla="*/ 2136 h 495"/>
                <a:gd name="T92" fmla="+- 0 6730 6666"/>
                <a:gd name="T93" fmla="*/ T92 w 799"/>
                <a:gd name="T94" fmla="+- 0 2154 2035"/>
                <a:gd name="T95" fmla="*/ 2154 h 495"/>
                <a:gd name="T96" fmla="+- 0 6799 6666"/>
                <a:gd name="T97" fmla="*/ T96 w 799"/>
                <a:gd name="T98" fmla="+- 0 2141 2035"/>
                <a:gd name="T99" fmla="*/ 2141 h 495"/>
                <a:gd name="T100" fmla="+- 0 6844 6666"/>
                <a:gd name="T101" fmla="*/ T100 w 799"/>
                <a:gd name="T102" fmla="+- 0 2190 2035"/>
                <a:gd name="T103" fmla="*/ 2190 h 495"/>
                <a:gd name="T104" fmla="+- 0 6814 6666"/>
                <a:gd name="T105" fmla="*/ T104 w 799"/>
                <a:gd name="T106" fmla="+- 0 2185 2035"/>
                <a:gd name="T107" fmla="*/ 2185 h 495"/>
                <a:gd name="T108" fmla="+- 0 6762 6666"/>
                <a:gd name="T109" fmla="*/ T108 w 799"/>
                <a:gd name="T110" fmla="+- 0 2197 2035"/>
                <a:gd name="T111" fmla="*/ 2197 h 495"/>
                <a:gd name="T112" fmla="+- 0 6768 6666"/>
                <a:gd name="T113" fmla="*/ T112 w 799"/>
                <a:gd name="T114" fmla="+- 0 2198 2035"/>
                <a:gd name="T115" fmla="*/ 2198 h 495"/>
                <a:gd name="T116" fmla="+- 0 6822 6666"/>
                <a:gd name="T117" fmla="*/ T116 w 799"/>
                <a:gd name="T118" fmla="+- 0 2191 2035"/>
                <a:gd name="T119" fmla="*/ 2191 h 495"/>
                <a:gd name="T120" fmla="+- 0 6847 6666"/>
                <a:gd name="T121" fmla="*/ T120 w 799"/>
                <a:gd name="T122" fmla="+- 0 2223 2035"/>
                <a:gd name="T123" fmla="*/ 2223 h 495"/>
                <a:gd name="T124" fmla="+- 0 6833 6666"/>
                <a:gd name="T125" fmla="*/ T124 w 799"/>
                <a:gd name="T126" fmla="+- 0 2236 2035"/>
                <a:gd name="T127" fmla="*/ 2236 h 495"/>
                <a:gd name="T128" fmla="+- 0 6828 6666"/>
                <a:gd name="T129" fmla="*/ T128 w 799"/>
                <a:gd name="T130" fmla="+- 0 2240 2035"/>
                <a:gd name="T131" fmla="*/ 2240 h 495"/>
                <a:gd name="T132" fmla="+- 0 6840 6666"/>
                <a:gd name="T133" fmla="*/ T132 w 799"/>
                <a:gd name="T134" fmla="+- 0 2239 2035"/>
                <a:gd name="T135" fmla="*/ 2239 h 495"/>
                <a:gd name="T136" fmla="+- 0 6847 6666"/>
                <a:gd name="T137" fmla="*/ T136 w 799"/>
                <a:gd name="T138" fmla="+- 0 2223 2035"/>
                <a:gd name="T139" fmla="*/ 2223 h 495"/>
                <a:gd name="T140" fmla="+- 0 7311 6666"/>
                <a:gd name="T141" fmla="*/ T140 w 799"/>
                <a:gd name="T142" fmla="+- 0 2180 2035"/>
                <a:gd name="T143" fmla="*/ 2180 h 495"/>
                <a:gd name="T144" fmla="+- 0 7315 6666"/>
                <a:gd name="T145" fmla="*/ T144 w 799"/>
                <a:gd name="T146" fmla="+- 0 2232 2035"/>
                <a:gd name="T147" fmla="*/ 2232 h 495"/>
                <a:gd name="T148" fmla="+- 0 7300 6666"/>
                <a:gd name="T149" fmla="*/ T148 w 799"/>
                <a:gd name="T150" fmla="+- 0 2274 2035"/>
                <a:gd name="T151" fmla="*/ 2274 h 495"/>
                <a:gd name="T152" fmla="+- 0 7319 6666"/>
                <a:gd name="T153" fmla="*/ T152 w 799"/>
                <a:gd name="T154" fmla="+- 0 2240 2035"/>
                <a:gd name="T155" fmla="*/ 2240 h 495"/>
                <a:gd name="T156" fmla="+- 0 7383 6666"/>
                <a:gd name="T157" fmla="*/ T156 w 799"/>
                <a:gd name="T158" fmla="+- 0 2225 2035"/>
                <a:gd name="T159" fmla="*/ 2225 h 495"/>
                <a:gd name="T160" fmla="+- 0 7369 6666"/>
                <a:gd name="T161" fmla="*/ T160 w 799"/>
                <a:gd name="T162" fmla="+- 0 2149 2035"/>
                <a:gd name="T163" fmla="*/ 2149 h 495"/>
                <a:gd name="T164" fmla="+- 0 7365 6666"/>
                <a:gd name="T165" fmla="*/ T164 w 799"/>
                <a:gd name="T166" fmla="+- 0 2147 2035"/>
                <a:gd name="T167" fmla="*/ 2147 h 495"/>
                <a:gd name="T168" fmla="+- 0 7379 6666"/>
                <a:gd name="T169" fmla="*/ T168 w 799"/>
                <a:gd name="T170" fmla="+- 0 2213 2035"/>
                <a:gd name="T171" fmla="*/ 2213 h 495"/>
                <a:gd name="T172" fmla="+- 0 7383 6666"/>
                <a:gd name="T173" fmla="*/ T172 w 799"/>
                <a:gd name="T174" fmla="+- 0 2225 2035"/>
                <a:gd name="T175" fmla="*/ 2225 h 495"/>
                <a:gd name="T176" fmla="+- 0 7427 6666"/>
                <a:gd name="T177" fmla="*/ T176 w 799"/>
                <a:gd name="T178" fmla="+- 0 2301 2035"/>
                <a:gd name="T179" fmla="*/ 2301 h 495"/>
                <a:gd name="T180" fmla="+- 0 7427 6666"/>
                <a:gd name="T181" fmla="*/ T180 w 799"/>
                <a:gd name="T182" fmla="+- 0 2318 2035"/>
                <a:gd name="T183" fmla="*/ 2318 h 495"/>
                <a:gd name="T184" fmla="+- 0 7430 6666"/>
                <a:gd name="T185" fmla="*/ T184 w 799"/>
                <a:gd name="T186" fmla="+- 0 2303 2035"/>
                <a:gd name="T187" fmla="*/ 2303 h 495"/>
                <a:gd name="T188" fmla="+- 0 7447 6666"/>
                <a:gd name="T189" fmla="*/ T188 w 799"/>
                <a:gd name="T190" fmla="+- 0 2059 2035"/>
                <a:gd name="T191" fmla="*/ 2059 h 495"/>
                <a:gd name="T192" fmla="+- 0 7433 6666"/>
                <a:gd name="T193" fmla="*/ T192 w 799"/>
                <a:gd name="T194" fmla="+- 0 2054 2035"/>
                <a:gd name="T195" fmla="*/ 2054 h 495"/>
                <a:gd name="T196" fmla="+- 0 7422 6666"/>
                <a:gd name="T197" fmla="*/ T196 w 799"/>
                <a:gd name="T198" fmla="+- 0 2035 2035"/>
                <a:gd name="T199" fmla="*/ 2035 h 495"/>
                <a:gd name="T200" fmla="+- 0 7431 6666"/>
                <a:gd name="T201" fmla="*/ T200 w 799"/>
                <a:gd name="T202" fmla="+- 0 2057 2035"/>
                <a:gd name="T203" fmla="*/ 2057 h 495"/>
                <a:gd name="T204" fmla="+- 0 7446 6666"/>
                <a:gd name="T205" fmla="*/ T204 w 799"/>
                <a:gd name="T206" fmla="+- 0 2059 2035"/>
                <a:gd name="T207" fmla="*/ 2059 h 495"/>
                <a:gd name="T208" fmla="+- 0 7463 6666"/>
                <a:gd name="T209" fmla="*/ T208 w 799"/>
                <a:gd name="T210" fmla="+- 0 2158 2035"/>
                <a:gd name="T211" fmla="*/ 2158 h 495"/>
                <a:gd name="T212" fmla="+- 0 7458 6666"/>
                <a:gd name="T213" fmla="*/ T212 w 799"/>
                <a:gd name="T214" fmla="+- 0 2143 2035"/>
                <a:gd name="T215" fmla="*/ 2143 h 495"/>
                <a:gd name="T216" fmla="+- 0 7454 6666"/>
                <a:gd name="T217" fmla="*/ T216 w 799"/>
                <a:gd name="T218" fmla="+- 0 2143 2035"/>
                <a:gd name="T219" fmla="*/ 2143 h 495"/>
                <a:gd name="T220" fmla="+- 0 7463 6666"/>
                <a:gd name="T221" fmla="*/ T220 w 799"/>
                <a:gd name="T222" fmla="+- 0 2158 2035"/>
                <a:gd name="T223" fmla="*/ 2158 h 495"/>
                <a:gd name="T224" fmla="+- 0 7456 6666"/>
                <a:gd name="T225" fmla="*/ T224 w 799"/>
                <a:gd name="T226" fmla="+- 0 2247 2035"/>
                <a:gd name="T227" fmla="*/ 2247 h 495"/>
                <a:gd name="T228" fmla="+- 0 7460 6666"/>
                <a:gd name="T229" fmla="*/ T228 w 799"/>
                <a:gd name="T230" fmla="+- 0 2226 2035"/>
                <a:gd name="T231" fmla="*/ 2226 h 495"/>
                <a:gd name="T232" fmla="+- 0 7452 6666"/>
                <a:gd name="T233" fmla="*/ T232 w 799"/>
                <a:gd name="T234" fmla="+- 0 2251 2035"/>
                <a:gd name="T235" fmla="*/ 2251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799" h="495">
                  <a:moveTo>
                    <a:pt x="44" y="185"/>
                  </a:moveTo>
                  <a:lnTo>
                    <a:pt x="32" y="169"/>
                  </a:lnTo>
                  <a:lnTo>
                    <a:pt x="20" y="153"/>
                  </a:lnTo>
                  <a:lnTo>
                    <a:pt x="10" y="137"/>
                  </a:lnTo>
                  <a:lnTo>
                    <a:pt x="0" y="120"/>
                  </a:lnTo>
                  <a:lnTo>
                    <a:pt x="8" y="138"/>
                  </a:lnTo>
                  <a:lnTo>
                    <a:pt x="17" y="155"/>
                  </a:lnTo>
                  <a:lnTo>
                    <a:pt x="29" y="171"/>
                  </a:lnTo>
                  <a:lnTo>
                    <a:pt x="44" y="185"/>
                  </a:lnTo>
                  <a:moveTo>
                    <a:pt x="90" y="248"/>
                  </a:moveTo>
                  <a:lnTo>
                    <a:pt x="90" y="239"/>
                  </a:lnTo>
                  <a:lnTo>
                    <a:pt x="83" y="234"/>
                  </a:lnTo>
                  <a:lnTo>
                    <a:pt x="69" y="225"/>
                  </a:lnTo>
                  <a:lnTo>
                    <a:pt x="62" y="220"/>
                  </a:lnTo>
                  <a:lnTo>
                    <a:pt x="67" y="228"/>
                  </a:lnTo>
                  <a:lnTo>
                    <a:pt x="82" y="244"/>
                  </a:lnTo>
                  <a:lnTo>
                    <a:pt x="90" y="248"/>
                  </a:lnTo>
                  <a:moveTo>
                    <a:pt x="126" y="69"/>
                  </a:moveTo>
                  <a:lnTo>
                    <a:pt x="124" y="68"/>
                  </a:lnTo>
                  <a:lnTo>
                    <a:pt x="108" y="66"/>
                  </a:lnTo>
                  <a:lnTo>
                    <a:pt x="89" y="67"/>
                  </a:lnTo>
                  <a:lnTo>
                    <a:pt x="71" y="69"/>
                  </a:lnTo>
                  <a:lnTo>
                    <a:pt x="56" y="73"/>
                  </a:lnTo>
                  <a:lnTo>
                    <a:pt x="72" y="71"/>
                  </a:lnTo>
                  <a:lnTo>
                    <a:pt x="91" y="70"/>
                  </a:lnTo>
                  <a:lnTo>
                    <a:pt x="109" y="70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5" y="70"/>
                  </a:lnTo>
                  <a:lnTo>
                    <a:pt x="126" y="69"/>
                  </a:lnTo>
                  <a:moveTo>
                    <a:pt x="151" y="495"/>
                  </a:moveTo>
                  <a:lnTo>
                    <a:pt x="147" y="487"/>
                  </a:lnTo>
                  <a:lnTo>
                    <a:pt x="144" y="477"/>
                  </a:lnTo>
                  <a:lnTo>
                    <a:pt x="141" y="470"/>
                  </a:lnTo>
                  <a:lnTo>
                    <a:pt x="141" y="469"/>
                  </a:lnTo>
                  <a:lnTo>
                    <a:pt x="137" y="470"/>
                  </a:lnTo>
                  <a:lnTo>
                    <a:pt x="131" y="469"/>
                  </a:lnTo>
                  <a:lnTo>
                    <a:pt x="134" y="479"/>
                  </a:lnTo>
                  <a:lnTo>
                    <a:pt x="144" y="488"/>
                  </a:lnTo>
                  <a:lnTo>
                    <a:pt x="151" y="495"/>
                  </a:lnTo>
                  <a:moveTo>
                    <a:pt x="153" y="104"/>
                  </a:moveTo>
                  <a:lnTo>
                    <a:pt x="151" y="102"/>
                  </a:lnTo>
                  <a:lnTo>
                    <a:pt x="151" y="98"/>
                  </a:lnTo>
                  <a:lnTo>
                    <a:pt x="149" y="96"/>
                  </a:lnTo>
                  <a:lnTo>
                    <a:pt x="126" y="101"/>
                  </a:lnTo>
                  <a:lnTo>
                    <a:pt x="104" y="107"/>
                  </a:lnTo>
                  <a:lnTo>
                    <a:pt x="64" y="119"/>
                  </a:lnTo>
                  <a:lnTo>
                    <a:pt x="111" y="110"/>
                  </a:lnTo>
                  <a:lnTo>
                    <a:pt x="133" y="106"/>
                  </a:lnTo>
                  <a:lnTo>
                    <a:pt x="153" y="104"/>
                  </a:lnTo>
                  <a:moveTo>
                    <a:pt x="178" y="155"/>
                  </a:moveTo>
                  <a:lnTo>
                    <a:pt x="175" y="148"/>
                  </a:lnTo>
                  <a:lnTo>
                    <a:pt x="148" y="150"/>
                  </a:lnTo>
                  <a:lnTo>
                    <a:pt x="121" y="155"/>
                  </a:lnTo>
                  <a:lnTo>
                    <a:pt x="96" y="162"/>
                  </a:lnTo>
                  <a:lnTo>
                    <a:pt x="76" y="171"/>
                  </a:lnTo>
                  <a:lnTo>
                    <a:pt x="102" y="163"/>
                  </a:lnTo>
                  <a:lnTo>
                    <a:pt x="130" y="158"/>
                  </a:lnTo>
                  <a:lnTo>
                    <a:pt x="156" y="156"/>
                  </a:lnTo>
                  <a:lnTo>
                    <a:pt x="178" y="155"/>
                  </a:lnTo>
                  <a:moveTo>
                    <a:pt x="181" y="188"/>
                  </a:moveTo>
                  <a:lnTo>
                    <a:pt x="176" y="192"/>
                  </a:lnTo>
                  <a:lnTo>
                    <a:pt x="167" y="201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8" y="208"/>
                  </a:lnTo>
                  <a:lnTo>
                    <a:pt x="174" y="204"/>
                  </a:lnTo>
                  <a:lnTo>
                    <a:pt x="179" y="195"/>
                  </a:lnTo>
                  <a:lnTo>
                    <a:pt x="181" y="188"/>
                  </a:lnTo>
                  <a:moveTo>
                    <a:pt x="654" y="173"/>
                  </a:moveTo>
                  <a:lnTo>
                    <a:pt x="645" y="145"/>
                  </a:lnTo>
                  <a:lnTo>
                    <a:pt x="649" y="172"/>
                  </a:lnTo>
                  <a:lnTo>
                    <a:pt x="649" y="197"/>
                  </a:lnTo>
                  <a:lnTo>
                    <a:pt x="644" y="220"/>
                  </a:lnTo>
                  <a:lnTo>
                    <a:pt x="634" y="239"/>
                  </a:lnTo>
                  <a:lnTo>
                    <a:pt x="646" y="229"/>
                  </a:lnTo>
                  <a:lnTo>
                    <a:pt x="653" y="205"/>
                  </a:lnTo>
                  <a:lnTo>
                    <a:pt x="654" y="173"/>
                  </a:lnTo>
                  <a:moveTo>
                    <a:pt x="717" y="190"/>
                  </a:moveTo>
                  <a:lnTo>
                    <a:pt x="715" y="155"/>
                  </a:lnTo>
                  <a:lnTo>
                    <a:pt x="703" y="114"/>
                  </a:lnTo>
                  <a:lnTo>
                    <a:pt x="684" y="78"/>
                  </a:lnTo>
                  <a:lnTo>
                    <a:pt x="699" y="112"/>
                  </a:lnTo>
                  <a:lnTo>
                    <a:pt x="709" y="146"/>
                  </a:lnTo>
                  <a:lnTo>
                    <a:pt x="713" y="178"/>
                  </a:lnTo>
                  <a:lnTo>
                    <a:pt x="709" y="205"/>
                  </a:lnTo>
                  <a:lnTo>
                    <a:pt x="717" y="190"/>
                  </a:lnTo>
                  <a:moveTo>
                    <a:pt x="770" y="262"/>
                  </a:moveTo>
                  <a:lnTo>
                    <a:pt x="761" y="266"/>
                  </a:lnTo>
                  <a:lnTo>
                    <a:pt x="750" y="278"/>
                  </a:lnTo>
                  <a:lnTo>
                    <a:pt x="761" y="283"/>
                  </a:lnTo>
                  <a:lnTo>
                    <a:pt x="755" y="277"/>
                  </a:lnTo>
                  <a:lnTo>
                    <a:pt x="764" y="268"/>
                  </a:lnTo>
                  <a:lnTo>
                    <a:pt x="770" y="262"/>
                  </a:lnTo>
                  <a:moveTo>
                    <a:pt x="781" y="24"/>
                  </a:moveTo>
                  <a:lnTo>
                    <a:pt x="774" y="24"/>
                  </a:lnTo>
                  <a:lnTo>
                    <a:pt x="767" y="19"/>
                  </a:lnTo>
                  <a:lnTo>
                    <a:pt x="761" y="10"/>
                  </a:lnTo>
                  <a:lnTo>
                    <a:pt x="756" y="0"/>
                  </a:lnTo>
                  <a:lnTo>
                    <a:pt x="759" y="12"/>
                  </a:lnTo>
                  <a:lnTo>
                    <a:pt x="765" y="22"/>
                  </a:lnTo>
                  <a:lnTo>
                    <a:pt x="772" y="28"/>
                  </a:lnTo>
                  <a:lnTo>
                    <a:pt x="780" y="24"/>
                  </a:lnTo>
                  <a:lnTo>
                    <a:pt x="781" y="24"/>
                  </a:lnTo>
                  <a:moveTo>
                    <a:pt x="797" y="123"/>
                  </a:moveTo>
                  <a:lnTo>
                    <a:pt x="789" y="121"/>
                  </a:lnTo>
                  <a:lnTo>
                    <a:pt x="792" y="108"/>
                  </a:lnTo>
                  <a:lnTo>
                    <a:pt x="793" y="100"/>
                  </a:lnTo>
                  <a:lnTo>
                    <a:pt x="788" y="108"/>
                  </a:lnTo>
                  <a:lnTo>
                    <a:pt x="785" y="125"/>
                  </a:lnTo>
                  <a:lnTo>
                    <a:pt x="797" y="123"/>
                  </a:lnTo>
                  <a:moveTo>
                    <a:pt x="798" y="214"/>
                  </a:moveTo>
                  <a:lnTo>
                    <a:pt x="790" y="212"/>
                  </a:lnTo>
                  <a:lnTo>
                    <a:pt x="792" y="199"/>
                  </a:lnTo>
                  <a:lnTo>
                    <a:pt x="794" y="191"/>
                  </a:lnTo>
                  <a:lnTo>
                    <a:pt x="788" y="199"/>
                  </a:lnTo>
                  <a:lnTo>
                    <a:pt x="786" y="216"/>
                  </a:lnTo>
                  <a:lnTo>
                    <a:pt x="798" y="214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3" name="Freeform 751">
              <a:extLst>
                <a:ext uri="{FF2B5EF4-FFF2-40B4-BE49-F238E27FC236}">
                  <a16:creationId xmlns:a16="http://schemas.microsoft.com/office/drawing/2014/main" id="{EA4BC7F3-24CB-41BD-86BB-0F05FEF92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2059"/>
              <a:ext cx="166" cy="133"/>
            </a:xfrm>
            <a:custGeom>
              <a:avLst/>
              <a:gdLst>
                <a:gd name="T0" fmla="+- 0 7360 7222"/>
                <a:gd name="T1" fmla="*/ T0 w 166"/>
                <a:gd name="T2" fmla="+- 0 2059 2059"/>
                <a:gd name="T3" fmla="*/ 2059 h 133"/>
                <a:gd name="T4" fmla="+- 0 7342 7222"/>
                <a:gd name="T5" fmla="*/ T4 w 166"/>
                <a:gd name="T6" fmla="+- 0 2059 2059"/>
                <a:gd name="T7" fmla="*/ 2059 h 133"/>
                <a:gd name="T8" fmla="+- 0 7327 7222"/>
                <a:gd name="T9" fmla="*/ T8 w 166"/>
                <a:gd name="T10" fmla="+- 0 2071 2059"/>
                <a:gd name="T11" fmla="*/ 2071 h 133"/>
                <a:gd name="T12" fmla="+- 0 7312 7222"/>
                <a:gd name="T13" fmla="*/ T12 w 166"/>
                <a:gd name="T14" fmla="+- 0 2090 2059"/>
                <a:gd name="T15" fmla="*/ 2090 h 133"/>
                <a:gd name="T16" fmla="+- 0 7294 7222"/>
                <a:gd name="T17" fmla="*/ T16 w 166"/>
                <a:gd name="T18" fmla="+- 0 2114 2059"/>
                <a:gd name="T19" fmla="*/ 2114 h 133"/>
                <a:gd name="T20" fmla="+- 0 7271 7222"/>
                <a:gd name="T21" fmla="*/ T20 w 166"/>
                <a:gd name="T22" fmla="+- 0 2135 2059"/>
                <a:gd name="T23" fmla="*/ 2135 h 133"/>
                <a:gd name="T24" fmla="+- 0 7248 7222"/>
                <a:gd name="T25" fmla="*/ T24 w 166"/>
                <a:gd name="T26" fmla="+- 0 2146 2059"/>
                <a:gd name="T27" fmla="*/ 2146 h 133"/>
                <a:gd name="T28" fmla="+- 0 7229 7222"/>
                <a:gd name="T29" fmla="*/ T28 w 166"/>
                <a:gd name="T30" fmla="+- 0 2152 2059"/>
                <a:gd name="T31" fmla="*/ 2152 h 133"/>
                <a:gd name="T32" fmla="+- 0 7222 7222"/>
                <a:gd name="T33" fmla="*/ T32 w 166"/>
                <a:gd name="T34" fmla="+- 0 2153 2059"/>
                <a:gd name="T35" fmla="*/ 2153 h 133"/>
                <a:gd name="T36" fmla="+- 0 7266 7222"/>
                <a:gd name="T37" fmla="*/ T36 w 166"/>
                <a:gd name="T38" fmla="+- 0 2192 2059"/>
                <a:gd name="T39" fmla="*/ 2192 h 133"/>
                <a:gd name="T40" fmla="+- 0 7310 7222"/>
                <a:gd name="T41" fmla="*/ T40 w 166"/>
                <a:gd name="T42" fmla="+- 0 2178 2059"/>
                <a:gd name="T43" fmla="*/ 2178 h 133"/>
                <a:gd name="T44" fmla="+- 0 7347 7222"/>
                <a:gd name="T45" fmla="*/ T44 w 166"/>
                <a:gd name="T46" fmla="+- 0 2162 2059"/>
                <a:gd name="T47" fmla="*/ 2162 h 133"/>
                <a:gd name="T48" fmla="+- 0 7376 7222"/>
                <a:gd name="T49" fmla="*/ T48 w 166"/>
                <a:gd name="T50" fmla="+- 0 2138 2059"/>
                <a:gd name="T51" fmla="*/ 2138 h 133"/>
                <a:gd name="T52" fmla="+- 0 7387 7222"/>
                <a:gd name="T53" fmla="*/ T52 w 166"/>
                <a:gd name="T54" fmla="+- 0 2110 2059"/>
                <a:gd name="T55" fmla="*/ 2110 h 133"/>
                <a:gd name="T56" fmla="+- 0 7384 7222"/>
                <a:gd name="T57" fmla="*/ T56 w 166"/>
                <a:gd name="T58" fmla="+- 0 2086 2059"/>
                <a:gd name="T59" fmla="*/ 2086 h 133"/>
                <a:gd name="T60" fmla="+- 0 7373 7222"/>
                <a:gd name="T61" fmla="*/ T60 w 166"/>
                <a:gd name="T62" fmla="+- 0 2068 2059"/>
                <a:gd name="T63" fmla="*/ 2068 h 133"/>
                <a:gd name="T64" fmla="+- 0 7360 7222"/>
                <a:gd name="T65" fmla="*/ T64 w 166"/>
                <a:gd name="T66" fmla="+- 0 2059 2059"/>
                <a:gd name="T67" fmla="*/ 2059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66" h="133">
                  <a:moveTo>
                    <a:pt x="138" y="0"/>
                  </a:moveTo>
                  <a:lnTo>
                    <a:pt x="120" y="0"/>
                  </a:lnTo>
                  <a:lnTo>
                    <a:pt x="105" y="12"/>
                  </a:lnTo>
                  <a:lnTo>
                    <a:pt x="90" y="31"/>
                  </a:lnTo>
                  <a:lnTo>
                    <a:pt x="72" y="55"/>
                  </a:lnTo>
                  <a:lnTo>
                    <a:pt x="49" y="76"/>
                  </a:lnTo>
                  <a:lnTo>
                    <a:pt x="26" y="87"/>
                  </a:lnTo>
                  <a:lnTo>
                    <a:pt x="7" y="93"/>
                  </a:lnTo>
                  <a:lnTo>
                    <a:pt x="0" y="94"/>
                  </a:lnTo>
                  <a:lnTo>
                    <a:pt x="44" y="133"/>
                  </a:lnTo>
                  <a:lnTo>
                    <a:pt x="88" y="119"/>
                  </a:lnTo>
                  <a:lnTo>
                    <a:pt x="125" y="103"/>
                  </a:lnTo>
                  <a:lnTo>
                    <a:pt x="154" y="79"/>
                  </a:lnTo>
                  <a:lnTo>
                    <a:pt x="165" y="51"/>
                  </a:lnTo>
                  <a:lnTo>
                    <a:pt x="162" y="27"/>
                  </a:lnTo>
                  <a:lnTo>
                    <a:pt x="151" y="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4" name="Freeform 750">
              <a:extLst>
                <a:ext uri="{FF2B5EF4-FFF2-40B4-BE49-F238E27FC236}">
                  <a16:creationId xmlns:a16="http://schemas.microsoft.com/office/drawing/2014/main" id="{99F1FE51-9E82-45A5-97ED-5D2D466A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" y="2058"/>
              <a:ext cx="166" cy="133"/>
            </a:xfrm>
            <a:custGeom>
              <a:avLst/>
              <a:gdLst>
                <a:gd name="T0" fmla="+- 0 7223 7223"/>
                <a:gd name="T1" fmla="*/ T0 w 166"/>
                <a:gd name="T2" fmla="+- 0 2152 2058"/>
                <a:gd name="T3" fmla="*/ 2152 h 133"/>
                <a:gd name="T4" fmla="+- 0 7295 7223"/>
                <a:gd name="T5" fmla="*/ T4 w 166"/>
                <a:gd name="T6" fmla="+- 0 2114 2058"/>
                <a:gd name="T7" fmla="*/ 2114 h 133"/>
                <a:gd name="T8" fmla="+- 0 7313 7223"/>
                <a:gd name="T9" fmla="*/ T8 w 166"/>
                <a:gd name="T10" fmla="+- 0 2089 2058"/>
                <a:gd name="T11" fmla="*/ 2089 h 133"/>
                <a:gd name="T12" fmla="+- 0 7329 7223"/>
                <a:gd name="T13" fmla="*/ T12 w 166"/>
                <a:gd name="T14" fmla="+- 0 2070 2058"/>
                <a:gd name="T15" fmla="*/ 2070 h 133"/>
                <a:gd name="T16" fmla="+- 0 7344 7223"/>
                <a:gd name="T17" fmla="*/ T16 w 166"/>
                <a:gd name="T18" fmla="+- 0 2059 2058"/>
                <a:gd name="T19" fmla="*/ 2059 h 133"/>
                <a:gd name="T20" fmla="+- 0 7361 7223"/>
                <a:gd name="T21" fmla="*/ T20 w 166"/>
                <a:gd name="T22" fmla="+- 0 2058 2058"/>
                <a:gd name="T23" fmla="*/ 2058 h 133"/>
                <a:gd name="T24" fmla="+- 0 7375 7223"/>
                <a:gd name="T25" fmla="*/ T24 w 166"/>
                <a:gd name="T26" fmla="+- 0 2068 2058"/>
                <a:gd name="T27" fmla="*/ 2068 h 133"/>
                <a:gd name="T28" fmla="+- 0 7386 7223"/>
                <a:gd name="T29" fmla="*/ T28 w 166"/>
                <a:gd name="T30" fmla="+- 0 2086 2058"/>
                <a:gd name="T31" fmla="*/ 2086 h 133"/>
                <a:gd name="T32" fmla="+- 0 7389 7223"/>
                <a:gd name="T33" fmla="*/ T32 w 166"/>
                <a:gd name="T34" fmla="+- 0 2110 2058"/>
                <a:gd name="T35" fmla="*/ 2110 h 133"/>
                <a:gd name="T36" fmla="+- 0 7377 7223"/>
                <a:gd name="T37" fmla="*/ T36 w 166"/>
                <a:gd name="T38" fmla="+- 0 2137 2058"/>
                <a:gd name="T39" fmla="*/ 2137 h 133"/>
                <a:gd name="T40" fmla="+- 0 7348 7223"/>
                <a:gd name="T41" fmla="*/ T40 w 166"/>
                <a:gd name="T42" fmla="+- 0 2161 2058"/>
                <a:gd name="T43" fmla="*/ 2161 h 133"/>
                <a:gd name="T44" fmla="+- 0 7312 7223"/>
                <a:gd name="T45" fmla="*/ T44 w 166"/>
                <a:gd name="T46" fmla="+- 0 2178 2058"/>
                <a:gd name="T47" fmla="*/ 2178 h 133"/>
                <a:gd name="T48" fmla="+- 0 7280 7223"/>
                <a:gd name="T49" fmla="*/ T48 w 166"/>
                <a:gd name="T50" fmla="+- 0 2187 2058"/>
                <a:gd name="T51" fmla="*/ 2187 h 133"/>
                <a:gd name="T52" fmla="+- 0 7267 7223"/>
                <a:gd name="T53" fmla="*/ T52 w 166"/>
                <a:gd name="T54" fmla="+- 0 2191 2058"/>
                <a:gd name="T55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66" h="133">
                  <a:moveTo>
                    <a:pt x="0" y="94"/>
                  </a:moveTo>
                  <a:lnTo>
                    <a:pt x="72" y="56"/>
                  </a:lnTo>
                  <a:lnTo>
                    <a:pt x="90" y="31"/>
                  </a:lnTo>
                  <a:lnTo>
                    <a:pt x="106" y="1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52" y="10"/>
                  </a:lnTo>
                  <a:lnTo>
                    <a:pt x="163" y="28"/>
                  </a:lnTo>
                  <a:lnTo>
                    <a:pt x="166" y="52"/>
                  </a:lnTo>
                  <a:lnTo>
                    <a:pt x="154" y="79"/>
                  </a:lnTo>
                  <a:lnTo>
                    <a:pt x="125" y="103"/>
                  </a:lnTo>
                  <a:lnTo>
                    <a:pt x="89" y="120"/>
                  </a:lnTo>
                  <a:lnTo>
                    <a:pt x="57" y="129"/>
                  </a:lnTo>
                  <a:lnTo>
                    <a:pt x="44" y="133"/>
                  </a:lnTo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5" name="AutoShape 749">
              <a:extLst>
                <a:ext uri="{FF2B5EF4-FFF2-40B4-BE49-F238E27FC236}">
                  <a16:creationId xmlns:a16="http://schemas.microsoft.com/office/drawing/2014/main" id="{6BB68451-8AE7-4086-B503-949778BC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783"/>
              <a:ext cx="380" cy="472"/>
            </a:xfrm>
            <a:custGeom>
              <a:avLst/>
              <a:gdLst>
                <a:gd name="T0" fmla="+- 0 5324 4946"/>
                <a:gd name="T1" fmla="*/ T0 w 380"/>
                <a:gd name="T2" fmla="+- 0 2179 1783"/>
                <a:gd name="T3" fmla="*/ 2179 h 472"/>
                <a:gd name="T4" fmla="+- 0 5090 4946"/>
                <a:gd name="T5" fmla="*/ T4 w 380"/>
                <a:gd name="T6" fmla="+- 0 2179 1783"/>
                <a:gd name="T7" fmla="*/ 2179 h 472"/>
                <a:gd name="T8" fmla="+- 0 5102 4946"/>
                <a:gd name="T9" fmla="*/ T8 w 380"/>
                <a:gd name="T10" fmla="+- 0 2209 1783"/>
                <a:gd name="T11" fmla="*/ 2209 h 472"/>
                <a:gd name="T12" fmla="+- 0 5127 4946"/>
                <a:gd name="T13" fmla="*/ T12 w 380"/>
                <a:gd name="T14" fmla="+- 0 2233 1783"/>
                <a:gd name="T15" fmla="*/ 2233 h 472"/>
                <a:gd name="T16" fmla="+- 0 5164 4946"/>
                <a:gd name="T17" fmla="*/ T16 w 380"/>
                <a:gd name="T18" fmla="+- 0 2249 1783"/>
                <a:gd name="T19" fmla="*/ 2249 h 472"/>
                <a:gd name="T20" fmla="+- 0 5208 4946"/>
                <a:gd name="T21" fmla="*/ T20 w 380"/>
                <a:gd name="T22" fmla="+- 0 2255 1783"/>
                <a:gd name="T23" fmla="*/ 2255 h 472"/>
                <a:gd name="T24" fmla="+- 0 5254 4946"/>
                <a:gd name="T25" fmla="*/ T24 w 380"/>
                <a:gd name="T26" fmla="+- 0 2248 1783"/>
                <a:gd name="T27" fmla="*/ 2248 h 472"/>
                <a:gd name="T28" fmla="+- 0 5291 4946"/>
                <a:gd name="T29" fmla="*/ T28 w 380"/>
                <a:gd name="T30" fmla="+- 0 2231 1783"/>
                <a:gd name="T31" fmla="*/ 2231 h 472"/>
                <a:gd name="T32" fmla="+- 0 5317 4946"/>
                <a:gd name="T33" fmla="*/ T32 w 380"/>
                <a:gd name="T34" fmla="+- 0 2205 1783"/>
                <a:gd name="T35" fmla="*/ 2205 h 472"/>
                <a:gd name="T36" fmla="+- 0 5324 4946"/>
                <a:gd name="T37" fmla="*/ T36 w 380"/>
                <a:gd name="T38" fmla="+- 0 2179 1783"/>
                <a:gd name="T39" fmla="*/ 2179 h 472"/>
                <a:gd name="T40" fmla="+- 0 5030 4946"/>
                <a:gd name="T41" fmla="*/ T40 w 380"/>
                <a:gd name="T42" fmla="+- 0 1783 1783"/>
                <a:gd name="T43" fmla="*/ 1783 h 472"/>
                <a:gd name="T44" fmla="+- 0 4976 4946"/>
                <a:gd name="T45" fmla="*/ T44 w 380"/>
                <a:gd name="T46" fmla="+- 0 1788 1783"/>
                <a:gd name="T47" fmla="*/ 1788 h 472"/>
                <a:gd name="T48" fmla="+- 0 4946 4946"/>
                <a:gd name="T49" fmla="*/ T48 w 380"/>
                <a:gd name="T50" fmla="+- 0 1797 1783"/>
                <a:gd name="T51" fmla="*/ 1797 h 472"/>
                <a:gd name="T52" fmla="+- 0 4946 4946"/>
                <a:gd name="T53" fmla="*/ T52 w 380"/>
                <a:gd name="T54" fmla="+- 0 2178 1783"/>
                <a:gd name="T55" fmla="*/ 2178 h 472"/>
                <a:gd name="T56" fmla="+- 0 5014 4946"/>
                <a:gd name="T57" fmla="*/ T56 w 380"/>
                <a:gd name="T58" fmla="+- 0 2187 1783"/>
                <a:gd name="T59" fmla="*/ 2187 h 472"/>
                <a:gd name="T60" fmla="+- 0 5034 4946"/>
                <a:gd name="T61" fmla="*/ T60 w 380"/>
                <a:gd name="T62" fmla="+- 0 2186 1783"/>
                <a:gd name="T63" fmla="*/ 2186 h 472"/>
                <a:gd name="T64" fmla="+- 0 5053 4946"/>
                <a:gd name="T65" fmla="*/ T64 w 380"/>
                <a:gd name="T66" fmla="+- 0 2185 1783"/>
                <a:gd name="T67" fmla="*/ 2185 h 472"/>
                <a:gd name="T68" fmla="+- 0 5072 4946"/>
                <a:gd name="T69" fmla="*/ T68 w 380"/>
                <a:gd name="T70" fmla="+- 0 2182 1783"/>
                <a:gd name="T71" fmla="*/ 2182 h 472"/>
                <a:gd name="T72" fmla="+- 0 5090 4946"/>
                <a:gd name="T73" fmla="*/ T72 w 380"/>
                <a:gd name="T74" fmla="+- 0 2179 1783"/>
                <a:gd name="T75" fmla="*/ 2179 h 472"/>
                <a:gd name="T76" fmla="+- 0 5324 4946"/>
                <a:gd name="T77" fmla="*/ T76 w 380"/>
                <a:gd name="T78" fmla="+- 0 2179 1783"/>
                <a:gd name="T79" fmla="*/ 2179 h 472"/>
                <a:gd name="T80" fmla="+- 0 5326 4946"/>
                <a:gd name="T81" fmla="*/ T80 w 380"/>
                <a:gd name="T82" fmla="+- 0 2173 1783"/>
                <a:gd name="T83" fmla="*/ 2173 h 472"/>
                <a:gd name="T84" fmla="+- 0 5319 4946"/>
                <a:gd name="T85" fmla="*/ T84 w 380"/>
                <a:gd name="T86" fmla="+- 0 2147 1783"/>
                <a:gd name="T87" fmla="*/ 2147 h 472"/>
                <a:gd name="T88" fmla="+- 0 5301 4946"/>
                <a:gd name="T89" fmla="*/ T88 w 380"/>
                <a:gd name="T90" fmla="+- 0 2124 1783"/>
                <a:gd name="T91" fmla="*/ 2124 h 472"/>
                <a:gd name="T92" fmla="+- 0 5274 4946"/>
                <a:gd name="T93" fmla="*/ T92 w 380"/>
                <a:gd name="T94" fmla="+- 0 2106 1783"/>
                <a:gd name="T95" fmla="*/ 2106 h 472"/>
                <a:gd name="T96" fmla="+- 0 5240 4946"/>
                <a:gd name="T97" fmla="*/ T96 w 380"/>
                <a:gd name="T98" fmla="+- 0 2095 1783"/>
                <a:gd name="T99" fmla="*/ 2095 h 472"/>
                <a:gd name="T100" fmla="+- 0 5250 4946"/>
                <a:gd name="T101" fmla="*/ T100 w 380"/>
                <a:gd name="T102" fmla="+- 0 2080 1783"/>
                <a:gd name="T103" fmla="*/ 2080 h 472"/>
                <a:gd name="T104" fmla="+- 0 5257 4946"/>
                <a:gd name="T105" fmla="*/ T104 w 380"/>
                <a:gd name="T106" fmla="+- 0 2064 1783"/>
                <a:gd name="T107" fmla="*/ 2064 h 472"/>
                <a:gd name="T108" fmla="+- 0 5261 4946"/>
                <a:gd name="T109" fmla="*/ T108 w 380"/>
                <a:gd name="T110" fmla="+- 0 2047 1783"/>
                <a:gd name="T111" fmla="*/ 2047 h 472"/>
                <a:gd name="T112" fmla="+- 0 5263 4946"/>
                <a:gd name="T113" fmla="*/ T112 w 380"/>
                <a:gd name="T114" fmla="+- 0 2029 1783"/>
                <a:gd name="T115" fmla="*/ 2029 h 472"/>
                <a:gd name="T116" fmla="+- 0 5253 4946"/>
                <a:gd name="T117" fmla="*/ T116 w 380"/>
                <a:gd name="T118" fmla="+- 0 1985 1783"/>
                <a:gd name="T119" fmla="*/ 1985 h 472"/>
                <a:gd name="T120" fmla="+- 0 5224 4946"/>
                <a:gd name="T121" fmla="*/ T120 w 380"/>
                <a:gd name="T122" fmla="+- 0 1945 1783"/>
                <a:gd name="T123" fmla="*/ 1945 h 472"/>
                <a:gd name="T124" fmla="+- 0 5180 4946"/>
                <a:gd name="T125" fmla="*/ T124 w 380"/>
                <a:gd name="T126" fmla="+- 0 1912 1783"/>
                <a:gd name="T127" fmla="*/ 1912 h 472"/>
                <a:gd name="T128" fmla="+- 0 5123 4946"/>
                <a:gd name="T129" fmla="*/ T128 w 380"/>
                <a:gd name="T130" fmla="+- 0 1888 1783"/>
                <a:gd name="T131" fmla="*/ 1888 h 472"/>
                <a:gd name="T132" fmla="+- 0 5142 4946"/>
                <a:gd name="T133" fmla="*/ T132 w 380"/>
                <a:gd name="T134" fmla="+- 0 1879 1783"/>
                <a:gd name="T135" fmla="*/ 1879 h 472"/>
                <a:gd name="T136" fmla="+- 0 5156 4946"/>
                <a:gd name="T137" fmla="*/ T136 w 380"/>
                <a:gd name="T138" fmla="+- 0 1868 1783"/>
                <a:gd name="T139" fmla="*/ 1868 h 472"/>
                <a:gd name="T140" fmla="+- 0 5165 4946"/>
                <a:gd name="T141" fmla="*/ T140 w 380"/>
                <a:gd name="T142" fmla="+- 0 1856 1783"/>
                <a:gd name="T143" fmla="*/ 1856 h 472"/>
                <a:gd name="T144" fmla="+- 0 5169 4946"/>
                <a:gd name="T145" fmla="*/ T144 w 380"/>
                <a:gd name="T146" fmla="+- 0 1843 1783"/>
                <a:gd name="T147" fmla="*/ 1843 h 472"/>
                <a:gd name="T148" fmla="+- 0 5158 4946"/>
                <a:gd name="T149" fmla="*/ T148 w 380"/>
                <a:gd name="T150" fmla="+- 0 1820 1783"/>
                <a:gd name="T151" fmla="*/ 1820 h 472"/>
                <a:gd name="T152" fmla="+- 0 5128 4946"/>
                <a:gd name="T153" fmla="*/ T152 w 380"/>
                <a:gd name="T154" fmla="+- 0 1801 1783"/>
                <a:gd name="T155" fmla="*/ 1801 h 472"/>
                <a:gd name="T156" fmla="+- 0 5084 4946"/>
                <a:gd name="T157" fmla="*/ T156 w 380"/>
                <a:gd name="T158" fmla="+- 0 1788 1783"/>
                <a:gd name="T159" fmla="*/ 1788 h 472"/>
                <a:gd name="T160" fmla="+- 0 5030 4946"/>
                <a:gd name="T161" fmla="*/ T160 w 380"/>
                <a:gd name="T162" fmla="+- 0 1783 1783"/>
                <a:gd name="T163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0" h="472">
                  <a:moveTo>
                    <a:pt x="378" y="396"/>
                  </a:moveTo>
                  <a:lnTo>
                    <a:pt x="144" y="396"/>
                  </a:lnTo>
                  <a:lnTo>
                    <a:pt x="156" y="426"/>
                  </a:lnTo>
                  <a:lnTo>
                    <a:pt x="181" y="450"/>
                  </a:lnTo>
                  <a:lnTo>
                    <a:pt x="218" y="466"/>
                  </a:lnTo>
                  <a:lnTo>
                    <a:pt x="262" y="472"/>
                  </a:lnTo>
                  <a:lnTo>
                    <a:pt x="308" y="465"/>
                  </a:lnTo>
                  <a:lnTo>
                    <a:pt x="345" y="448"/>
                  </a:lnTo>
                  <a:lnTo>
                    <a:pt x="371" y="422"/>
                  </a:lnTo>
                  <a:lnTo>
                    <a:pt x="378" y="396"/>
                  </a:lnTo>
                  <a:close/>
                  <a:moveTo>
                    <a:pt x="84" y="0"/>
                  </a:moveTo>
                  <a:lnTo>
                    <a:pt x="30" y="5"/>
                  </a:lnTo>
                  <a:lnTo>
                    <a:pt x="0" y="14"/>
                  </a:lnTo>
                  <a:lnTo>
                    <a:pt x="0" y="395"/>
                  </a:lnTo>
                  <a:lnTo>
                    <a:pt x="68" y="404"/>
                  </a:lnTo>
                  <a:lnTo>
                    <a:pt x="88" y="403"/>
                  </a:lnTo>
                  <a:lnTo>
                    <a:pt x="107" y="402"/>
                  </a:lnTo>
                  <a:lnTo>
                    <a:pt x="126" y="399"/>
                  </a:lnTo>
                  <a:lnTo>
                    <a:pt x="144" y="396"/>
                  </a:lnTo>
                  <a:lnTo>
                    <a:pt x="378" y="396"/>
                  </a:lnTo>
                  <a:lnTo>
                    <a:pt x="380" y="390"/>
                  </a:lnTo>
                  <a:lnTo>
                    <a:pt x="373" y="364"/>
                  </a:lnTo>
                  <a:lnTo>
                    <a:pt x="355" y="341"/>
                  </a:lnTo>
                  <a:lnTo>
                    <a:pt x="328" y="323"/>
                  </a:lnTo>
                  <a:lnTo>
                    <a:pt x="294" y="312"/>
                  </a:lnTo>
                  <a:lnTo>
                    <a:pt x="304" y="297"/>
                  </a:lnTo>
                  <a:lnTo>
                    <a:pt x="311" y="281"/>
                  </a:lnTo>
                  <a:lnTo>
                    <a:pt x="315" y="264"/>
                  </a:lnTo>
                  <a:lnTo>
                    <a:pt x="317" y="246"/>
                  </a:lnTo>
                  <a:lnTo>
                    <a:pt x="307" y="202"/>
                  </a:lnTo>
                  <a:lnTo>
                    <a:pt x="278" y="162"/>
                  </a:lnTo>
                  <a:lnTo>
                    <a:pt x="234" y="129"/>
                  </a:lnTo>
                  <a:lnTo>
                    <a:pt x="177" y="105"/>
                  </a:lnTo>
                  <a:lnTo>
                    <a:pt x="196" y="96"/>
                  </a:lnTo>
                  <a:lnTo>
                    <a:pt x="210" y="85"/>
                  </a:lnTo>
                  <a:lnTo>
                    <a:pt x="219" y="73"/>
                  </a:lnTo>
                  <a:lnTo>
                    <a:pt x="223" y="60"/>
                  </a:lnTo>
                  <a:lnTo>
                    <a:pt x="212" y="37"/>
                  </a:lnTo>
                  <a:lnTo>
                    <a:pt x="182" y="18"/>
                  </a:lnTo>
                  <a:lnTo>
                    <a:pt x="138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6" name="AutoShape 748">
              <a:extLst>
                <a:ext uri="{FF2B5EF4-FFF2-40B4-BE49-F238E27FC236}">
                  <a16:creationId xmlns:a16="http://schemas.microsoft.com/office/drawing/2014/main" id="{BEF95372-A67F-49CF-B03F-4B7B489D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" y="8372"/>
              <a:ext cx="380" cy="472"/>
            </a:xfrm>
            <a:custGeom>
              <a:avLst/>
              <a:gdLst>
                <a:gd name="T0" fmla="+- 0 5030 -84"/>
                <a:gd name="T1" fmla="*/ T0 w 380"/>
                <a:gd name="T2" fmla="+- 0 1783 8372"/>
                <a:gd name="T3" fmla="*/ 1783 h 472"/>
                <a:gd name="T4" fmla="+- 0 5084 -84"/>
                <a:gd name="T5" fmla="*/ T4 w 380"/>
                <a:gd name="T6" fmla="+- 0 1788 8372"/>
                <a:gd name="T7" fmla="*/ 1788 h 472"/>
                <a:gd name="T8" fmla="+- 0 5128 -84"/>
                <a:gd name="T9" fmla="*/ T8 w 380"/>
                <a:gd name="T10" fmla="+- 0 1801 8372"/>
                <a:gd name="T11" fmla="*/ 1801 h 472"/>
                <a:gd name="T12" fmla="+- 0 5158 -84"/>
                <a:gd name="T13" fmla="*/ T12 w 380"/>
                <a:gd name="T14" fmla="+- 0 1820 8372"/>
                <a:gd name="T15" fmla="*/ 1820 h 472"/>
                <a:gd name="T16" fmla="+- 0 5169 -84"/>
                <a:gd name="T17" fmla="*/ T16 w 380"/>
                <a:gd name="T18" fmla="+- 0 1843 8372"/>
                <a:gd name="T19" fmla="*/ 1843 h 472"/>
                <a:gd name="T20" fmla="+- 0 5165 -84"/>
                <a:gd name="T21" fmla="*/ T20 w 380"/>
                <a:gd name="T22" fmla="+- 0 1856 8372"/>
                <a:gd name="T23" fmla="*/ 1856 h 472"/>
                <a:gd name="T24" fmla="+- 0 5156 -84"/>
                <a:gd name="T25" fmla="*/ T24 w 380"/>
                <a:gd name="T26" fmla="+- 0 1868 8372"/>
                <a:gd name="T27" fmla="*/ 1868 h 472"/>
                <a:gd name="T28" fmla="+- 0 5142 -84"/>
                <a:gd name="T29" fmla="*/ T28 w 380"/>
                <a:gd name="T30" fmla="+- 0 1879 8372"/>
                <a:gd name="T31" fmla="*/ 1879 h 472"/>
                <a:gd name="T32" fmla="+- 0 5123 -84"/>
                <a:gd name="T33" fmla="*/ T32 w 380"/>
                <a:gd name="T34" fmla="+- 0 1888 8372"/>
                <a:gd name="T35" fmla="*/ 1888 h 472"/>
                <a:gd name="T36" fmla="+- 0 5180 -84"/>
                <a:gd name="T37" fmla="*/ T36 w 380"/>
                <a:gd name="T38" fmla="+- 0 1912 8372"/>
                <a:gd name="T39" fmla="*/ 1912 h 472"/>
                <a:gd name="T40" fmla="+- 0 5224 -84"/>
                <a:gd name="T41" fmla="*/ T40 w 380"/>
                <a:gd name="T42" fmla="+- 0 1945 8372"/>
                <a:gd name="T43" fmla="*/ 1945 h 472"/>
                <a:gd name="T44" fmla="+- 0 5253 -84"/>
                <a:gd name="T45" fmla="*/ T44 w 380"/>
                <a:gd name="T46" fmla="+- 0 1985 8372"/>
                <a:gd name="T47" fmla="*/ 1985 h 472"/>
                <a:gd name="T48" fmla="+- 0 5263 -84"/>
                <a:gd name="T49" fmla="*/ T48 w 380"/>
                <a:gd name="T50" fmla="+- 0 2029 8372"/>
                <a:gd name="T51" fmla="*/ 2029 h 472"/>
                <a:gd name="T52" fmla="+- 0 5261 -84"/>
                <a:gd name="T53" fmla="*/ T52 w 380"/>
                <a:gd name="T54" fmla="+- 0 2047 8372"/>
                <a:gd name="T55" fmla="*/ 2047 h 472"/>
                <a:gd name="T56" fmla="+- 0 5257 -84"/>
                <a:gd name="T57" fmla="*/ T56 w 380"/>
                <a:gd name="T58" fmla="+- 0 2064 8372"/>
                <a:gd name="T59" fmla="*/ 2064 h 472"/>
                <a:gd name="T60" fmla="+- 0 5250 -84"/>
                <a:gd name="T61" fmla="*/ T60 w 380"/>
                <a:gd name="T62" fmla="+- 0 2080 8372"/>
                <a:gd name="T63" fmla="*/ 2080 h 472"/>
                <a:gd name="T64" fmla="+- 0 5240 -84"/>
                <a:gd name="T65" fmla="*/ T64 w 380"/>
                <a:gd name="T66" fmla="+- 0 2095 8372"/>
                <a:gd name="T67" fmla="*/ 2095 h 472"/>
                <a:gd name="T68" fmla="+- 0 5274 -84"/>
                <a:gd name="T69" fmla="*/ T68 w 380"/>
                <a:gd name="T70" fmla="+- 0 2106 8372"/>
                <a:gd name="T71" fmla="*/ 2106 h 472"/>
                <a:gd name="T72" fmla="+- 0 5301 -84"/>
                <a:gd name="T73" fmla="*/ T72 w 380"/>
                <a:gd name="T74" fmla="+- 0 2124 8372"/>
                <a:gd name="T75" fmla="*/ 2124 h 472"/>
                <a:gd name="T76" fmla="+- 0 5319 -84"/>
                <a:gd name="T77" fmla="*/ T76 w 380"/>
                <a:gd name="T78" fmla="+- 0 2147 8372"/>
                <a:gd name="T79" fmla="*/ 2147 h 472"/>
                <a:gd name="T80" fmla="+- 0 5326 -84"/>
                <a:gd name="T81" fmla="*/ T80 w 380"/>
                <a:gd name="T82" fmla="+- 0 2173 8372"/>
                <a:gd name="T83" fmla="*/ 2173 h 472"/>
                <a:gd name="T84" fmla="+- 0 5317 -84"/>
                <a:gd name="T85" fmla="*/ T84 w 380"/>
                <a:gd name="T86" fmla="+- 0 2205 8372"/>
                <a:gd name="T87" fmla="*/ 2205 h 472"/>
                <a:gd name="T88" fmla="+- 0 5291 -84"/>
                <a:gd name="T89" fmla="*/ T88 w 380"/>
                <a:gd name="T90" fmla="+- 0 2231 8372"/>
                <a:gd name="T91" fmla="*/ 2231 h 472"/>
                <a:gd name="T92" fmla="+- 0 5254 -84"/>
                <a:gd name="T93" fmla="*/ T92 w 380"/>
                <a:gd name="T94" fmla="+- 0 2248 8372"/>
                <a:gd name="T95" fmla="*/ 2248 h 472"/>
                <a:gd name="T96" fmla="+- 0 5208 -84"/>
                <a:gd name="T97" fmla="*/ T96 w 380"/>
                <a:gd name="T98" fmla="+- 0 2255 8372"/>
                <a:gd name="T99" fmla="*/ 2255 h 472"/>
                <a:gd name="T100" fmla="+- 0 5164 -84"/>
                <a:gd name="T101" fmla="*/ T100 w 380"/>
                <a:gd name="T102" fmla="+- 0 2249 8372"/>
                <a:gd name="T103" fmla="*/ 2249 h 472"/>
                <a:gd name="T104" fmla="+- 0 5127 -84"/>
                <a:gd name="T105" fmla="*/ T104 w 380"/>
                <a:gd name="T106" fmla="+- 0 2233 8372"/>
                <a:gd name="T107" fmla="*/ 2233 h 472"/>
                <a:gd name="T108" fmla="+- 0 5102 -84"/>
                <a:gd name="T109" fmla="*/ T108 w 380"/>
                <a:gd name="T110" fmla="+- 0 2209 8372"/>
                <a:gd name="T111" fmla="*/ 2209 h 472"/>
                <a:gd name="T112" fmla="+- 0 5090 -84"/>
                <a:gd name="T113" fmla="*/ T112 w 380"/>
                <a:gd name="T114" fmla="+- 0 2179 8372"/>
                <a:gd name="T115" fmla="*/ 2179 h 472"/>
                <a:gd name="T116" fmla="+- 0 5072 -84"/>
                <a:gd name="T117" fmla="*/ T116 w 380"/>
                <a:gd name="T118" fmla="+- 0 2182 8372"/>
                <a:gd name="T119" fmla="*/ 2182 h 472"/>
                <a:gd name="T120" fmla="+- 0 5053 -84"/>
                <a:gd name="T121" fmla="*/ T120 w 380"/>
                <a:gd name="T122" fmla="+- 0 2185 8372"/>
                <a:gd name="T123" fmla="*/ 2185 h 472"/>
                <a:gd name="T124" fmla="+- 0 5034 -84"/>
                <a:gd name="T125" fmla="*/ T124 w 380"/>
                <a:gd name="T126" fmla="+- 0 2186 8372"/>
                <a:gd name="T127" fmla="*/ 2186 h 472"/>
                <a:gd name="T128" fmla="+- 0 5014 -84"/>
                <a:gd name="T129" fmla="*/ T128 w 380"/>
                <a:gd name="T130" fmla="+- 0 2187 8372"/>
                <a:gd name="T131" fmla="*/ 2187 h 472"/>
                <a:gd name="T132" fmla="+- 0 4946 -84"/>
                <a:gd name="T133" fmla="*/ T132 w 380"/>
                <a:gd name="T134" fmla="+- 0 2178 8372"/>
                <a:gd name="T135" fmla="*/ 2178 h 472"/>
                <a:gd name="T136" fmla="+- 0 4946 -84"/>
                <a:gd name="T137" fmla="*/ T136 w 380"/>
                <a:gd name="T138" fmla="+- 0 1797 8372"/>
                <a:gd name="T139" fmla="*/ 1797 h 472"/>
                <a:gd name="T140" fmla="+- 0 4976 -84"/>
                <a:gd name="T141" fmla="*/ T140 w 380"/>
                <a:gd name="T142" fmla="+- 0 1788 8372"/>
                <a:gd name="T143" fmla="*/ 1788 h 472"/>
                <a:gd name="T144" fmla="+- 0 5030 -84"/>
                <a:gd name="T145" fmla="*/ T144 w 380"/>
                <a:gd name="T146" fmla="+- 0 1783 8372"/>
                <a:gd name="T147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80" h="472">
                  <a:moveTo>
                    <a:pt x="5114" y="-6589"/>
                  </a:moveTo>
                  <a:lnTo>
                    <a:pt x="5168" y="-6584"/>
                  </a:lnTo>
                  <a:lnTo>
                    <a:pt x="5212" y="-6571"/>
                  </a:lnTo>
                  <a:lnTo>
                    <a:pt x="5242" y="-6552"/>
                  </a:lnTo>
                  <a:lnTo>
                    <a:pt x="5253" y="-6529"/>
                  </a:lnTo>
                  <a:lnTo>
                    <a:pt x="5249" y="-6516"/>
                  </a:lnTo>
                  <a:lnTo>
                    <a:pt x="5240" y="-6504"/>
                  </a:lnTo>
                  <a:lnTo>
                    <a:pt x="5226" y="-6493"/>
                  </a:lnTo>
                  <a:lnTo>
                    <a:pt x="5207" y="-6484"/>
                  </a:lnTo>
                  <a:lnTo>
                    <a:pt x="5264" y="-6460"/>
                  </a:lnTo>
                  <a:lnTo>
                    <a:pt x="5308" y="-6427"/>
                  </a:lnTo>
                  <a:lnTo>
                    <a:pt x="5337" y="-6387"/>
                  </a:lnTo>
                  <a:lnTo>
                    <a:pt x="5347" y="-6343"/>
                  </a:lnTo>
                  <a:lnTo>
                    <a:pt x="5345" y="-6325"/>
                  </a:lnTo>
                  <a:lnTo>
                    <a:pt x="5341" y="-6308"/>
                  </a:lnTo>
                  <a:lnTo>
                    <a:pt x="5334" y="-6292"/>
                  </a:lnTo>
                  <a:lnTo>
                    <a:pt x="5324" y="-6277"/>
                  </a:lnTo>
                  <a:lnTo>
                    <a:pt x="5358" y="-6266"/>
                  </a:lnTo>
                  <a:lnTo>
                    <a:pt x="5385" y="-6248"/>
                  </a:lnTo>
                  <a:lnTo>
                    <a:pt x="5403" y="-6225"/>
                  </a:lnTo>
                  <a:lnTo>
                    <a:pt x="5410" y="-6199"/>
                  </a:lnTo>
                  <a:lnTo>
                    <a:pt x="5401" y="-6167"/>
                  </a:lnTo>
                  <a:lnTo>
                    <a:pt x="5375" y="-6141"/>
                  </a:lnTo>
                  <a:lnTo>
                    <a:pt x="5338" y="-6124"/>
                  </a:lnTo>
                  <a:lnTo>
                    <a:pt x="5292" y="-6117"/>
                  </a:lnTo>
                  <a:lnTo>
                    <a:pt x="5248" y="-6123"/>
                  </a:lnTo>
                  <a:lnTo>
                    <a:pt x="5211" y="-6139"/>
                  </a:lnTo>
                  <a:lnTo>
                    <a:pt x="5186" y="-6163"/>
                  </a:lnTo>
                  <a:lnTo>
                    <a:pt x="5174" y="-6193"/>
                  </a:lnTo>
                  <a:lnTo>
                    <a:pt x="5156" y="-6190"/>
                  </a:lnTo>
                  <a:lnTo>
                    <a:pt x="5137" y="-6187"/>
                  </a:lnTo>
                  <a:lnTo>
                    <a:pt x="5118" y="-6186"/>
                  </a:lnTo>
                  <a:lnTo>
                    <a:pt x="5098" y="-6185"/>
                  </a:lnTo>
                  <a:lnTo>
                    <a:pt x="5030" y="-6194"/>
                  </a:lnTo>
                  <a:moveTo>
                    <a:pt x="5030" y="-6575"/>
                  </a:moveTo>
                  <a:lnTo>
                    <a:pt x="5060" y="-6584"/>
                  </a:lnTo>
                  <a:lnTo>
                    <a:pt x="5114" y="-6589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7" name="AutoShape 747">
              <a:extLst>
                <a:ext uri="{FF2B5EF4-FFF2-40B4-BE49-F238E27FC236}">
                  <a16:creationId xmlns:a16="http://schemas.microsoft.com/office/drawing/2014/main" id="{752312B5-CBDB-4CD0-93D6-86291192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7201 6793"/>
                <a:gd name="T1" fmla="*/ T0 w 409"/>
                <a:gd name="T2" fmla="+- 0 1044 840"/>
                <a:gd name="T3" fmla="*/ 1044 h 262"/>
                <a:gd name="T4" fmla="+- 0 7002 6793"/>
                <a:gd name="T5" fmla="*/ T4 w 409"/>
                <a:gd name="T6" fmla="+- 0 1044 840"/>
                <a:gd name="T7" fmla="*/ 1044 h 262"/>
                <a:gd name="T8" fmla="+- 0 7002 6793"/>
                <a:gd name="T9" fmla="*/ T8 w 409"/>
                <a:gd name="T10" fmla="+- 0 1045 840"/>
                <a:gd name="T11" fmla="*/ 1045 h 262"/>
                <a:gd name="T12" fmla="+- 0 7010 6793"/>
                <a:gd name="T13" fmla="*/ T12 w 409"/>
                <a:gd name="T14" fmla="+- 0 1067 840"/>
                <a:gd name="T15" fmla="*/ 1067 h 262"/>
                <a:gd name="T16" fmla="+- 0 7031 6793"/>
                <a:gd name="T17" fmla="*/ T16 w 409"/>
                <a:gd name="T18" fmla="+- 0 1085 840"/>
                <a:gd name="T19" fmla="*/ 1085 h 262"/>
                <a:gd name="T20" fmla="+- 0 7063 6793"/>
                <a:gd name="T21" fmla="*/ T20 w 409"/>
                <a:gd name="T22" fmla="+- 0 1098 840"/>
                <a:gd name="T23" fmla="*/ 1098 h 262"/>
                <a:gd name="T24" fmla="+- 0 7102 6793"/>
                <a:gd name="T25" fmla="*/ T24 w 409"/>
                <a:gd name="T26" fmla="+- 0 1102 840"/>
                <a:gd name="T27" fmla="*/ 1102 h 262"/>
                <a:gd name="T28" fmla="+- 0 7140 6793"/>
                <a:gd name="T29" fmla="*/ T28 w 409"/>
                <a:gd name="T30" fmla="+- 0 1098 840"/>
                <a:gd name="T31" fmla="*/ 1098 h 262"/>
                <a:gd name="T32" fmla="+- 0 7172 6793"/>
                <a:gd name="T33" fmla="*/ T32 w 409"/>
                <a:gd name="T34" fmla="+- 0 1085 840"/>
                <a:gd name="T35" fmla="*/ 1085 h 262"/>
                <a:gd name="T36" fmla="+- 0 7193 6793"/>
                <a:gd name="T37" fmla="*/ T36 w 409"/>
                <a:gd name="T38" fmla="+- 0 1067 840"/>
                <a:gd name="T39" fmla="*/ 1067 h 262"/>
                <a:gd name="T40" fmla="+- 0 7201 6793"/>
                <a:gd name="T41" fmla="*/ T40 w 409"/>
                <a:gd name="T42" fmla="+- 0 1045 840"/>
                <a:gd name="T43" fmla="*/ 1045 h 262"/>
                <a:gd name="T44" fmla="+- 0 7201 6793"/>
                <a:gd name="T45" fmla="*/ T44 w 409"/>
                <a:gd name="T46" fmla="+- 0 1044 840"/>
                <a:gd name="T47" fmla="*/ 1044 h 262"/>
                <a:gd name="T48" fmla="+- 0 6986 6793"/>
                <a:gd name="T49" fmla="*/ T48 w 409"/>
                <a:gd name="T50" fmla="+- 0 840 840"/>
                <a:gd name="T51" fmla="*/ 840 h 262"/>
                <a:gd name="T52" fmla="+- 0 6911 6793"/>
                <a:gd name="T53" fmla="*/ T52 w 409"/>
                <a:gd name="T54" fmla="+- 0 848 840"/>
                <a:gd name="T55" fmla="*/ 848 h 262"/>
                <a:gd name="T56" fmla="+- 0 6849 6793"/>
                <a:gd name="T57" fmla="*/ T56 w 409"/>
                <a:gd name="T58" fmla="+- 0 870 840"/>
                <a:gd name="T59" fmla="*/ 870 h 262"/>
                <a:gd name="T60" fmla="+- 0 6808 6793"/>
                <a:gd name="T61" fmla="*/ T60 w 409"/>
                <a:gd name="T62" fmla="+- 0 903 840"/>
                <a:gd name="T63" fmla="*/ 903 h 262"/>
                <a:gd name="T64" fmla="+- 0 6793 6793"/>
                <a:gd name="T65" fmla="*/ T64 w 409"/>
                <a:gd name="T66" fmla="+- 0 942 840"/>
                <a:gd name="T67" fmla="*/ 942 h 262"/>
                <a:gd name="T68" fmla="+- 0 6808 6793"/>
                <a:gd name="T69" fmla="*/ T68 w 409"/>
                <a:gd name="T70" fmla="+- 0 982 840"/>
                <a:gd name="T71" fmla="*/ 982 h 262"/>
                <a:gd name="T72" fmla="+- 0 6849 6793"/>
                <a:gd name="T73" fmla="*/ T72 w 409"/>
                <a:gd name="T74" fmla="+- 0 1015 840"/>
                <a:gd name="T75" fmla="*/ 1015 h 262"/>
                <a:gd name="T76" fmla="+- 0 6911 6793"/>
                <a:gd name="T77" fmla="*/ T76 w 409"/>
                <a:gd name="T78" fmla="+- 0 1036 840"/>
                <a:gd name="T79" fmla="*/ 1036 h 262"/>
                <a:gd name="T80" fmla="+- 0 6986 6793"/>
                <a:gd name="T81" fmla="*/ T80 w 409"/>
                <a:gd name="T82" fmla="+- 0 1045 840"/>
                <a:gd name="T83" fmla="*/ 1045 h 262"/>
                <a:gd name="T84" fmla="+- 0 6992 6793"/>
                <a:gd name="T85" fmla="*/ T84 w 409"/>
                <a:gd name="T86" fmla="+- 0 1045 840"/>
                <a:gd name="T87" fmla="*/ 1045 h 262"/>
                <a:gd name="T88" fmla="+- 0 6997 6793"/>
                <a:gd name="T89" fmla="*/ T88 w 409"/>
                <a:gd name="T90" fmla="+- 0 1044 840"/>
                <a:gd name="T91" fmla="*/ 1044 h 262"/>
                <a:gd name="T92" fmla="+- 0 7002 6793"/>
                <a:gd name="T93" fmla="*/ T92 w 409"/>
                <a:gd name="T94" fmla="+- 0 1044 840"/>
                <a:gd name="T95" fmla="*/ 1044 h 262"/>
                <a:gd name="T96" fmla="+- 0 7201 6793"/>
                <a:gd name="T97" fmla="*/ T96 w 409"/>
                <a:gd name="T98" fmla="+- 0 1044 840"/>
                <a:gd name="T99" fmla="*/ 1044 h 262"/>
                <a:gd name="T100" fmla="+- 0 7198 6793"/>
                <a:gd name="T101" fmla="*/ T100 w 409"/>
                <a:gd name="T102" fmla="+- 0 1029 840"/>
                <a:gd name="T103" fmla="*/ 1029 h 262"/>
                <a:gd name="T104" fmla="+- 0 7188 6793"/>
                <a:gd name="T105" fmla="*/ T104 w 409"/>
                <a:gd name="T106" fmla="+- 0 1016 840"/>
                <a:gd name="T107" fmla="*/ 1016 h 262"/>
                <a:gd name="T108" fmla="+- 0 7173 6793"/>
                <a:gd name="T109" fmla="*/ T108 w 409"/>
                <a:gd name="T110" fmla="+- 0 1004 840"/>
                <a:gd name="T111" fmla="*/ 1004 h 262"/>
                <a:gd name="T112" fmla="+- 0 7153 6793"/>
                <a:gd name="T113" fmla="*/ T112 w 409"/>
                <a:gd name="T114" fmla="+- 0 995 840"/>
                <a:gd name="T115" fmla="*/ 995 h 262"/>
                <a:gd name="T116" fmla="+- 0 7164 6793"/>
                <a:gd name="T117" fmla="*/ T116 w 409"/>
                <a:gd name="T118" fmla="+- 0 983 840"/>
                <a:gd name="T119" fmla="*/ 983 h 262"/>
                <a:gd name="T120" fmla="+- 0 7173 6793"/>
                <a:gd name="T121" fmla="*/ T120 w 409"/>
                <a:gd name="T122" fmla="+- 0 970 840"/>
                <a:gd name="T123" fmla="*/ 970 h 262"/>
                <a:gd name="T124" fmla="+- 0 7178 6793"/>
                <a:gd name="T125" fmla="*/ T124 w 409"/>
                <a:gd name="T126" fmla="+- 0 957 840"/>
                <a:gd name="T127" fmla="*/ 957 h 262"/>
                <a:gd name="T128" fmla="+- 0 7180 6793"/>
                <a:gd name="T129" fmla="*/ T128 w 409"/>
                <a:gd name="T130" fmla="+- 0 942 840"/>
                <a:gd name="T131" fmla="*/ 942 h 262"/>
                <a:gd name="T132" fmla="+- 0 7165 6793"/>
                <a:gd name="T133" fmla="*/ T132 w 409"/>
                <a:gd name="T134" fmla="+- 0 903 840"/>
                <a:gd name="T135" fmla="*/ 903 h 262"/>
                <a:gd name="T136" fmla="+- 0 7124 6793"/>
                <a:gd name="T137" fmla="*/ T136 w 409"/>
                <a:gd name="T138" fmla="+- 0 870 840"/>
                <a:gd name="T139" fmla="*/ 870 h 262"/>
                <a:gd name="T140" fmla="+- 0 7062 6793"/>
                <a:gd name="T141" fmla="*/ T140 w 409"/>
                <a:gd name="T142" fmla="+- 0 848 840"/>
                <a:gd name="T143" fmla="*/ 848 h 262"/>
                <a:gd name="T144" fmla="+- 0 6986 6793"/>
                <a:gd name="T145" fmla="*/ T144 w 409"/>
                <a:gd name="T146" fmla="+- 0 840 840"/>
                <a:gd name="T147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09" h="262">
                  <a:moveTo>
                    <a:pt x="408" y="204"/>
                  </a:moveTo>
                  <a:lnTo>
                    <a:pt x="209" y="204"/>
                  </a:lnTo>
                  <a:lnTo>
                    <a:pt x="209" y="205"/>
                  </a:lnTo>
                  <a:lnTo>
                    <a:pt x="217" y="227"/>
                  </a:lnTo>
                  <a:lnTo>
                    <a:pt x="238" y="245"/>
                  </a:lnTo>
                  <a:lnTo>
                    <a:pt x="270" y="258"/>
                  </a:lnTo>
                  <a:lnTo>
                    <a:pt x="309" y="262"/>
                  </a:lnTo>
                  <a:lnTo>
                    <a:pt x="347" y="258"/>
                  </a:lnTo>
                  <a:lnTo>
                    <a:pt x="379" y="245"/>
                  </a:lnTo>
                  <a:lnTo>
                    <a:pt x="400" y="227"/>
                  </a:lnTo>
                  <a:lnTo>
                    <a:pt x="408" y="205"/>
                  </a:lnTo>
                  <a:lnTo>
                    <a:pt x="408" y="204"/>
                  </a:lnTo>
                  <a:close/>
                  <a:moveTo>
                    <a:pt x="193" y="0"/>
                  </a:moveTo>
                  <a:lnTo>
                    <a:pt x="118" y="8"/>
                  </a:lnTo>
                  <a:lnTo>
                    <a:pt x="56" y="30"/>
                  </a:lnTo>
                  <a:lnTo>
                    <a:pt x="15" y="63"/>
                  </a:lnTo>
                  <a:lnTo>
                    <a:pt x="0" y="102"/>
                  </a:lnTo>
                  <a:lnTo>
                    <a:pt x="15" y="142"/>
                  </a:lnTo>
                  <a:lnTo>
                    <a:pt x="56" y="175"/>
                  </a:lnTo>
                  <a:lnTo>
                    <a:pt x="118" y="196"/>
                  </a:lnTo>
                  <a:lnTo>
                    <a:pt x="193" y="205"/>
                  </a:lnTo>
                  <a:lnTo>
                    <a:pt x="199" y="205"/>
                  </a:lnTo>
                  <a:lnTo>
                    <a:pt x="204" y="204"/>
                  </a:lnTo>
                  <a:lnTo>
                    <a:pt x="209" y="204"/>
                  </a:lnTo>
                  <a:lnTo>
                    <a:pt x="408" y="204"/>
                  </a:lnTo>
                  <a:lnTo>
                    <a:pt x="405" y="189"/>
                  </a:lnTo>
                  <a:lnTo>
                    <a:pt x="395" y="176"/>
                  </a:lnTo>
                  <a:lnTo>
                    <a:pt x="380" y="164"/>
                  </a:lnTo>
                  <a:lnTo>
                    <a:pt x="360" y="155"/>
                  </a:lnTo>
                  <a:lnTo>
                    <a:pt x="371" y="143"/>
                  </a:lnTo>
                  <a:lnTo>
                    <a:pt x="380" y="130"/>
                  </a:lnTo>
                  <a:lnTo>
                    <a:pt x="385" y="117"/>
                  </a:lnTo>
                  <a:lnTo>
                    <a:pt x="387" y="102"/>
                  </a:lnTo>
                  <a:lnTo>
                    <a:pt x="372" y="63"/>
                  </a:lnTo>
                  <a:lnTo>
                    <a:pt x="331" y="30"/>
                  </a:lnTo>
                  <a:lnTo>
                    <a:pt x="269" y="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8" name="Freeform 746">
              <a:extLst>
                <a:ext uri="{FF2B5EF4-FFF2-40B4-BE49-F238E27FC236}">
                  <a16:creationId xmlns:a16="http://schemas.microsoft.com/office/drawing/2014/main" id="{B22D987A-7E29-4B9C-8EB7-B13D8E2C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6986 6793"/>
                <a:gd name="T1" fmla="*/ T0 w 409"/>
                <a:gd name="T2" fmla="+- 0 840 840"/>
                <a:gd name="T3" fmla="*/ 840 h 262"/>
                <a:gd name="T4" fmla="+- 0 7062 6793"/>
                <a:gd name="T5" fmla="*/ T4 w 409"/>
                <a:gd name="T6" fmla="+- 0 848 840"/>
                <a:gd name="T7" fmla="*/ 848 h 262"/>
                <a:gd name="T8" fmla="+- 0 7124 6793"/>
                <a:gd name="T9" fmla="*/ T8 w 409"/>
                <a:gd name="T10" fmla="+- 0 870 840"/>
                <a:gd name="T11" fmla="*/ 870 h 262"/>
                <a:gd name="T12" fmla="+- 0 7165 6793"/>
                <a:gd name="T13" fmla="*/ T12 w 409"/>
                <a:gd name="T14" fmla="+- 0 903 840"/>
                <a:gd name="T15" fmla="*/ 903 h 262"/>
                <a:gd name="T16" fmla="+- 0 7180 6793"/>
                <a:gd name="T17" fmla="*/ T16 w 409"/>
                <a:gd name="T18" fmla="+- 0 942 840"/>
                <a:gd name="T19" fmla="*/ 942 h 262"/>
                <a:gd name="T20" fmla="+- 0 7178 6793"/>
                <a:gd name="T21" fmla="*/ T20 w 409"/>
                <a:gd name="T22" fmla="+- 0 957 840"/>
                <a:gd name="T23" fmla="*/ 957 h 262"/>
                <a:gd name="T24" fmla="+- 0 7173 6793"/>
                <a:gd name="T25" fmla="*/ T24 w 409"/>
                <a:gd name="T26" fmla="+- 0 970 840"/>
                <a:gd name="T27" fmla="*/ 970 h 262"/>
                <a:gd name="T28" fmla="+- 0 7164 6793"/>
                <a:gd name="T29" fmla="*/ T28 w 409"/>
                <a:gd name="T30" fmla="+- 0 983 840"/>
                <a:gd name="T31" fmla="*/ 983 h 262"/>
                <a:gd name="T32" fmla="+- 0 7153 6793"/>
                <a:gd name="T33" fmla="*/ T32 w 409"/>
                <a:gd name="T34" fmla="+- 0 995 840"/>
                <a:gd name="T35" fmla="*/ 995 h 262"/>
                <a:gd name="T36" fmla="+- 0 7173 6793"/>
                <a:gd name="T37" fmla="*/ T36 w 409"/>
                <a:gd name="T38" fmla="+- 0 1004 840"/>
                <a:gd name="T39" fmla="*/ 1004 h 262"/>
                <a:gd name="T40" fmla="+- 0 7188 6793"/>
                <a:gd name="T41" fmla="*/ T40 w 409"/>
                <a:gd name="T42" fmla="+- 0 1016 840"/>
                <a:gd name="T43" fmla="*/ 1016 h 262"/>
                <a:gd name="T44" fmla="+- 0 7198 6793"/>
                <a:gd name="T45" fmla="*/ T44 w 409"/>
                <a:gd name="T46" fmla="+- 0 1029 840"/>
                <a:gd name="T47" fmla="*/ 1029 h 262"/>
                <a:gd name="T48" fmla="+- 0 7201 6793"/>
                <a:gd name="T49" fmla="*/ T48 w 409"/>
                <a:gd name="T50" fmla="+- 0 1045 840"/>
                <a:gd name="T51" fmla="*/ 1045 h 262"/>
                <a:gd name="T52" fmla="+- 0 7193 6793"/>
                <a:gd name="T53" fmla="*/ T52 w 409"/>
                <a:gd name="T54" fmla="+- 0 1067 840"/>
                <a:gd name="T55" fmla="*/ 1067 h 262"/>
                <a:gd name="T56" fmla="+- 0 7172 6793"/>
                <a:gd name="T57" fmla="*/ T56 w 409"/>
                <a:gd name="T58" fmla="+- 0 1085 840"/>
                <a:gd name="T59" fmla="*/ 1085 h 262"/>
                <a:gd name="T60" fmla="+- 0 7140 6793"/>
                <a:gd name="T61" fmla="*/ T60 w 409"/>
                <a:gd name="T62" fmla="+- 0 1098 840"/>
                <a:gd name="T63" fmla="*/ 1098 h 262"/>
                <a:gd name="T64" fmla="+- 0 7102 6793"/>
                <a:gd name="T65" fmla="*/ T64 w 409"/>
                <a:gd name="T66" fmla="+- 0 1102 840"/>
                <a:gd name="T67" fmla="*/ 1102 h 262"/>
                <a:gd name="T68" fmla="+- 0 7063 6793"/>
                <a:gd name="T69" fmla="*/ T68 w 409"/>
                <a:gd name="T70" fmla="+- 0 1098 840"/>
                <a:gd name="T71" fmla="*/ 1098 h 262"/>
                <a:gd name="T72" fmla="+- 0 7031 6793"/>
                <a:gd name="T73" fmla="*/ T72 w 409"/>
                <a:gd name="T74" fmla="+- 0 1085 840"/>
                <a:gd name="T75" fmla="*/ 1085 h 262"/>
                <a:gd name="T76" fmla="+- 0 7010 6793"/>
                <a:gd name="T77" fmla="*/ T76 w 409"/>
                <a:gd name="T78" fmla="+- 0 1067 840"/>
                <a:gd name="T79" fmla="*/ 1067 h 262"/>
                <a:gd name="T80" fmla="+- 0 7002 6793"/>
                <a:gd name="T81" fmla="*/ T80 w 409"/>
                <a:gd name="T82" fmla="+- 0 1045 840"/>
                <a:gd name="T83" fmla="*/ 1045 h 262"/>
                <a:gd name="T84" fmla="+- 0 7002 6793"/>
                <a:gd name="T85" fmla="*/ T84 w 409"/>
                <a:gd name="T86" fmla="+- 0 1044 840"/>
                <a:gd name="T87" fmla="*/ 1044 h 262"/>
                <a:gd name="T88" fmla="+- 0 6997 6793"/>
                <a:gd name="T89" fmla="*/ T88 w 409"/>
                <a:gd name="T90" fmla="+- 0 1044 840"/>
                <a:gd name="T91" fmla="*/ 1044 h 262"/>
                <a:gd name="T92" fmla="+- 0 6992 6793"/>
                <a:gd name="T93" fmla="*/ T92 w 409"/>
                <a:gd name="T94" fmla="+- 0 1045 840"/>
                <a:gd name="T95" fmla="*/ 1045 h 262"/>
                <a:gd name="T96" fmla="+- 0 6986 6793"/>
                <a:gd name="T97" fmla="*/ T96 w 409"/>
                <a:gd name="T98" fmla="+- 0 1045 840"/>
                <a:gd name="T99" fmla="*/ 1045 h 262"/>
                <a:gd name="T100" fmla="+- 0 6911 6793"/>
                <a:gd name="T101" fmla="*/ T100 w 409"/>
                <a:gd name="T102" fmla="+- 0 1036 840"/>
                <a:gd name="T103" fmla="*/ 1036 h 262"/>
                <a:gd name="T104" fmla="+- 0 6849 6793"/>
                <a:gd name="T105" fmla="*/ T104 w 409"/>
                <a:gd name="T106" fmla="+- 0 1015 840"/>
                <a:gd name="T107" fmla="*/ 1015 h 262"/>
                <a:gd name="T108" fmla="+- 0 6808 6793"/>
                <a:gd name="T109" fmla="*/ T108 w 409"/>
                <a:gd name="T110" fmla="+- 0 982 840"/>
                <a:gd name="T111" fmla="*/ 982 h 262"/>
                <a:gd name="T112" fmla="+- 0 6793 6793"/>
                <a:gd name="T113" fmla="*/ T112 w 409"/>
                <a:gd name="T114" fmla="+- 0 942 840"/>
                <a:gd name="T115" fmla="*/ 942 h 262"/>
                <a:gd name="T116" fmla="+- 0 6808 6793"/>
                <a:gd name="T117" fmla="*/ T116 w 409"/>
                <a:gd name="T118" fmla="+- 0 903 840"/>
                <a:gd name="T119" fmla="*/ 903 h 262"/>
                <a:gd name="T120" fmla="+- 0 6849 6793"/>
                <a:gd name="T121" fmla="*/ T120 w 409"/>
                <a:gd name="T122" fmla="+- 0 870 840"/>
                <a:gd name="T123" fmla="*/ 870 h 262"/>
                <a:gd name="T124" fmla="+- 0 6911 6793"/>
                <a:gd name="T125" fmla="*/ T124 w 409"/>
                <a:gd name="T126" fmla="+- 0 848 840"/>
                <a:gd name="T127" fmla="*/ 848 h 262"/>
                <a:gd name="T128" fmla="+- 0 6986 6793"/>
                <a:gd name="T129" fmla="*/ T128 w 409"/>
                <a:gd name="T130" fmla="+- 0 840 840"/>
                <a:gd name="T131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09" h="262">
                  <a:moveTo>
                    <a:pt x="193" y="0"/>
                  </a:moveTo>
                  <a:lnTo>
                    <a:pt x="269" y="8"/>
                  </a:lnTo>
                  <a:lnTo>
                    <a:pt x="331" y="30"/>
                  </a:lnTo>
                  <a:lnTo>
                    <a:pt x="372" y="63"/>
                  </a:lnTo>
                  <a:lnTo>
                    <a:pt x="387" y="102"/>
                  </a:lnTo>
                  <a:lnTo>
                    <a:pt x="385" y="117"/>
                  </a:lnTo>
                  <a:lnTo>
                    <a:pt x="380" y="130"/>
                  </a:lnTo>
                  <a:lnTo>
                    <a:pt x="371" y="143"/>
                  </a:lnTo>
                  <a:lnTo>
                    <a:pt x="360" y="155"/>
                  </a:lnTo>
                  <a:lnTo>
                    <a:pt x="380" y="164"/>
                  </a:lnTo>
                  <a:lnTo>
                    <a:pt x="395" y="176"/>
                  </a:lnTo>
                  <a:lnTo>
                    <a:pt x="405" y="189"/>
                  </a:lnTo>
                  <a:lnTo>
                    <a:pt x="408" y="205"/>
                  </a:lnTo>
                  <a:lnTo>
                    <a:pt x="400" y="227"/>
                  </a:lnTo>
                  <a:lnTo>
                    <a:pt x="379" y="245"/>
                  </a:lnTo>
                  <a:lnTo>
                    <a:pt x="347" y="258"/>
                  </a:lnTo>
                  <a:lnTo>
                    <a:pt x="309" y="262"/>
                  </a:lnTo>
                  <a:lnTo>
                    <a:pt x="270" y="258"/>
                  </a:lnTo>
                  <a:lnTo>
                    <a:pt x="238" y="245"/>
                  </a:lnTo>
                  <a:lnTo>
                    <a:pt x="217" y="227"/>
                  </a:lnTo>
                  <a:lnTo>
                    <a:pt x="209" y="205"/>
                  </a:lnTo>
                  <a:lnTo>
                    <a:pt x="209" y="204"/>
                  </a:lnTo>
                  <a:lnTo>
                    <a:pt x="204" y="204"/>
                  </a:lnTo>
                  <a:lnTo>
                    <a:pt x="199" y="205"/>
                  </a:lnTo>
                  <a:lnTo>
                    <a:pt x="193" y="205"/>
                  </a:lnTo>
                  <a:lnTo>
                    <a:pt x="118" y="196"/>
                  </a:lnTo>
                  <a:lnTo>
                    <a:pt x="56" y="175"/>
                  </a:lnTo>
                  <a:lnTo>
                    <a:pt x="15" y="142"/>
                  </a:lnTo>
                  <a:lnTo>
                    <a:pt x="0" y="102"/>
                  </a:lnTo>
                  <a:lnTo>
                    <a:pt x="15" y="63"/>
                  </a:lnTo>
                  <a:lnTo>
                    <a:pt x="56" y="30"/>
                  </a:lnTo>
                  <a:lnTo>
                    <a:pt x="118" y="8"/>
                  </a:lnTo>
                  <a:lnTo>
                    <a:pt x="193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9" name="AutoShape 745">
              <a:extLst>
                <a:ext uri="{FF2B5EF4-FFF2-40B4-BE49-F238E27FC236}">
                  <a16:creationId xmlns:a16="http://schemas.microsoft.com/office/drawing/2014/main" id="{ADC48A2D-9378-4CD7-8E3E-28DFBA01D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" y="2250"/>
              <a:ext cx="61" cy="264"/>
            </a:xfrm>
            <a:custGeom>
              <a:avLst/>
              <a:gdLst>
                <a:gd name="T0" fmla="+- 0 7671 7610"/>
                <a:gd name="T1" fmla="*/ T0 w 61"/>
                <a:gd name="T2" fmla="+- 0 2419 2251"/>
                <a:gd name="T3" fmla="*/ 2419 h 264"/>
                <a:gd name="T4" fmla="+- 0 7660 7610"/>
                <a:gd name="T5" fmla="*/ T4 w 61"/>
                <a:gd name="T6" fmla="+- 0 2425 2251"/>
                <a:gd name="T7" fmla="*/ 2425 h 264"/>
                <a:gd name="T8" fmla="+- 0 7644 7610"/>
                <a:gd name="T9" fmla="*/ T8 w 61"/>
                <a:gd name="T10" fmla="+- 0 2437 2251"/>
                <a:gd name="T11" fmla="*/ 2437 h 264"/>
                <a:gd name="T12" fmla="+- 0 7634 7610"/>
                <a:gd name="T13" fmla="*/ T12 w 61"/>
                <a:gd name="T14" fmla="+- 0 2451 2251"/>
                <a:gd name="T15" fmla="*/ 2451 h 264"/>
                <a:gd name="T16" fmla="+- 0 7631 7610"/>
                <a:gd name="T17" fmla="*/ T16 w 61"/>
                <a:gd name="T18" fmla="+- 0 2467 2251"/>
                <a:gd name="T19" fmla="*/ 2467 h 264"/>
                <a:gd name="T20" fmla="+- 0 7642 7610"/>
                <a:gd name="T21" fmla="*/ T20 w 61"/>
                <a:gd name="T22" fmla="+- 0 2494 2251"/>
                <a:gd name="T23" fmla="*/ 2494 h 264"/>
                <a:gd name="T24" fmla="+- 0 7671 7610"/>
                <a:gd name="T25" fmla="*/ T24 w 61"/>
                <a:gd name="T26" fmla="+- 0 2515 2251"/>
                <a:gd name="T27" fmla="*/ 2515 h 264"/>
                <a:gd name="T28" fmla="+- 0 7671 7610"/>
                <a:gd name="T29" fmla="*/ T28 w 61"/>
                <a:gd name="T30" fmla="+- 0 2419 2251"/>
                <a:gd name="T31" fmla="*/ 2419 h 264"/>
                <a:gd name="T32" fmla="+- 0 7671 7610"/>
                <a:gd name="T33" fmla="*/ T32 w 61"/>
                <a:gd name="T34" fmla="+- 0 2251 2251"/>
                <a:gd name="T35" fmla="*/ 2251 h 264"/>
                <a:gd name="T36" fmla="+- 0 7630 7610"/>
                <a:gd name="T37" fmla="*/ T36 w 61"/>
                <a:gd name="T38" fmla="+- 0 2279 2251"/>
                <a:gd name="T39" fmla="*/ 2279 h 264"/>
                <a:gd name="T40" fmla="+- 0 7610 7610"/>
                <a:gd name="T41" fmla="*/ T40 w 61"/>
                <a:gd name="T42" fmla="+- 0 2328 2251"/>
                <a:gd name="T43" fmla="*/ 2328 h 264"/>
                <a:gd name="T44" fmla="+- 0 7615 7610"/>
                <a:gd name="T45" fmla="*/ T44 w 61"/>
                <a:gd name="T46" fmla="+- 0 2352 2251"/>
                <a:gd name="T47" fmla="*/ 2352 h 264"/>
                <a:gd name="T48" fmla="+- 0 7629 7610"/>
                <a:gd name="T49" fmla="*/ T48 w 61"/>
                <a:gd name="T50" fmla="+- 0 2375 2251"/>
                <a:gd name="T51" fmla="*/ 2375 h 264"/>
                <a:gd name="T52" fmla="+- 0 7651 7610"/>
                <a:gd name="T53" fmla="*/ T52 w 61"/>
                <a:gd name="T54" fmla="+- 0 2396 2251"/>
                <a:gd name="T55" fmla="*/ 2396 h 264"/>
                <a:gd name="T56" fmla="+- 0 7671 7610"/>
                <a:gd name="T57" fmla="*/ T56 w 61"/>
                <a:gd name="T58" fmla="+- 0 2408 2251"/>
                <a:gd name="T59" fmla="*/ 2408 h 264"/>
                <a:gd name="T60" fmla="+- 0 7671 7610"/>
                <a:gd name="T61" fmla="*/ T60 w 61"/>
                <a:gd name="T62" fmla="+- 0 2251 2251"/>
                <a:gd name="T63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1" h="264">
                  <a:moveTo>
                    <a:pt x="61" y="168"/>
                  </a:moveTo>
                  <a:lnTo>
                    <a:pt x="50" y="174"/>
                  </a:lnTo>
                  <a:lnTo>
                    <a:pt x="34" y="186"/>
                  </a:lnTo>
                  <a:lnTo>
                    <a:pt x="24" y="200"/>
                  </a:lnTo>
                  <a:lnTo>
                    <a:pt x="21" y="216"/>
                  </a:lnTo>
                  <a:lnTo>
                    <a:pt x="32" y="243"/>
                  </a:lnTo>
                  <a:lnTo>
                    <a:pt x="61" y="264"/>
                  </a:lnTo>
                  <a:lnTo>
                    <a:pt x="61" y="168"/>
                  </a:lnTo>
                  <a:close/>
                  <a:moveTo>
                    <a:pt x="61" y="0"/>
                  </a:moveTo>
                  <a:lnTo>
                    <a:pt x="20" y="28"/>
                  </a:lnTo>
                  <a:lnTo>
                    <a:pt x="0" y="77"/>
                  </a:lnTo>
                  <a:lnTo>
                    <a:pt x="5" y="101"/>
                  </a:lnTo>
                  <a:lnTo>
                    <a:pt x="19" y="124"/>
                  </a:lnTo>
                  <a:lnTo>
                    <a:pt x="41" y="145"/>
                  </a:lnTo>
                  <a:lnTo>
                    <a:pt x="61" y="15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0" name="AutoShape 744">
              <a:extLst>
                <a:ext uri="{FF2B5EF4-FFF2-40B4-BE49-F238E27FC236}">
                  <a16:creationId xmlns:a16="http://schemas.microsoft.com/office/drawing/2014/main" id="{D02AA737-1971-4760-B7FB-B2036398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" y="8420"/>
              <a:ext cx="61" cy="264"/>
            </a:xfrm>
            <a:custGeom>
              <a:avLst/>
              <a:gdLst>
                <a:gd name="T0" fmla="+- 0 7671 -262"/>
                <a:gd name="T1" fmla="*/ T0 w 61"/>
                <a:gd name="T2" fmla="+- 0 2515 8421"/>
                <a:gd name="T3" fmla="*/ 2515 h 264"/>
                <a:gd name="T4" fmla="+- 0 7642 -262"/>
                <a:gd name="T5" fmla="*/ T4 w 61"/>
                <a:gd name="T6" fmla="+- 0 2494 8421"/>
                <a:gd name="T7" fmla="*/ 2494 h 264"/>
                <a:gd name="T8" fmla="+- 0 7631 -262"/>
                <a:gd name="T9" fmla="*/ T8 w 61"/>
                <a:gd name="T10" fmla="+- 0 2467 8421"/>
                <a:gd name="T11" fmla="*/ 2467 h 264"/>
                <a:gd name="T12" fmla="+- 0 7634 -262"/>
                <a:gd name="T13" fmla="*/ T12 w 61"/>
                <a:gd name="T14" fmla="+- 0 2451 8421"/>
                <a:gd name="T15" fmla="*/ 2451 h 264"/>
                <a:gd name="T16" fmla="+- 0 7644 -262"/>
                <a:gd name="T17" fmla="*/ T16 w 61"/>
                <a:gd name="T18" fmla="+- 0 2437 8421"/>
                <a:gd name="T19" fmla="*/ 2437 h 264"/>
                <a:gd name="T20" fmla="+- 0 7660 -262"/>
                <a:gd name="T21" fmla="*/ T20 w 61"/>
                <a:gd name="T22" fmla="+- 0 2425 8421"/>
                <a:gd name="T23" fmla="*/ 2425 h 264"/>
                <a:gd name="T24" fmla="+- 0 7671 -262"/>
                <a:gd name="T25" fmla="*/ T24 w 61"/>
                <a:gd name="T26" fmla="+- 0 2419 8421"/>
                <a:gd name="T27" fmla="*/ 2419 h 264"/>
                <a:gd name="T28" fmla="+- 0 7671 -262"/>
                <a:gd name="T29" fmla="*/ T28 w 61"/>
                <a:gd name="T30" fmla="+- 0 2408 8421"/>
                <a:gd name="T31" fmla="*/ 2408 h 264"/>
                <a:gd name="T32" fmla="+- 0 7651 -262"/>
                <a:gd name="T33" fmla="*/ T32 w 61"/>
                <a:gd name="T34" fmla="+- 0 2396 8421"/>
                <a:gd name="T35" fmla="*/ 2396 h 264"/>
                <a:gd name="T36" fmla="+- 0 7629 -262"/>
                <a:gd name="T37" fmla="*/ T36 w 61"/>
                <a:gd name="T38" fmla="+- 0 2375 8421"/>
                <a:gd name="T39" fmla="*/ 2375 h 264"/>
                <a:gd name="T40" fmla="+- 0 7615 -262"/>
                <a:gd name="T41" fmla="*/ T40 w 61"/>
                <a:gd name="T42" fmla="+- 0 2352 8421"/>
                <a:gd name="T43" fmla="*/ 2352 h 264"/>
                <a:gd name="T44" fmla="+- 0 7610 -262"/>
                <a:gd name="T45" fmla="*/ T44 w 61"/>
                <a:gd name="T46" fmla="+- 0 2328 8421"/>
                <a:gd name="T47" fmla="*/ 2328 h 264"/>
                <a:gd name="T48" fmla="+- 0 7630 -262"/>
                <a:gd name="T49" fmla="*/ T48 w 61"/>
                <a:gd name="T50" fmla="+- 0 2279 8421"/>
                <a:gd name="T51" fmla="*/ 2279 h 264"/>
                <a:gd name="T52" fmla="+- 0 7671 -262"/>
                <a:gd name="T53" fmla="*/ T52 w 61"/>
                <a:gd name="T54" fmla="+- 0 2251 8421"/>
                <a:gd name="T55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1" h="264">
                  <a:moveTo>
                    <a:pt x="7933" y="-5906"/>
                  </a:moveTo>
                  <a:lnTo>
                    <a:pt x="7904" y="-5927"/>
                  </a:lnTo>
                  <a:lnTo>
                    <a:pt x="7893" y="-5954"/>
                  </a:lnTo>
                  <a:lnTo>
                    <a:pt x="7896" y="-5970"/>
                  </a:lnTo>
                  <a:lnTo>
                    <a:pt x="7906" y="-5984"/>
                  </a:lnTo>
                  <a:lnTo>
                    <a:pt x="7922" y="-5996"/>
                  </a:lnTo>
                  <a:lnTo>
                    <a:pt x="7933" y="-6002"/>
                  </a:lnTo>
                  <a:moveTo>
                    <a:pt x="7933" y="-6013"/>
                  </a:moveTo>
                  <a:lnTo>
                    <a:pt x="7913" y="-6025"/>
                  </a:lnTo>
                  <a:lnTo>
                    <a:pt x="7891" y="-6046"/>
                  </a:lnTo>
                  <a:lnTo>
                    <a:pt x="7877" y="-6069"/>
                  </a:lnTo>
                  <a:lnTo>
                    <a:pt x="7872" y="-6093"/>
                  </a:lnTo>
                  <a:lnTo>
                    <a:pt x="7892" y="-6142"/>
                  </a:lnTo>
                  <a:lnTo>
                    <a:pt x="7933" y="-617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1" name="Freeform 743">
              <a:extLst>
                <a:ext uri="{FF2B5EF4-FFF2-40B4-BE49-F238E27FC236}">
                  <a16:creationId xmlns:a16="http://schemas.microsoft.com/office/drawing/2014/main" id="{A379CE2D-3008-4B42-A1BE-8B53AA80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" y="2004"/>
              <a:ext cx="76" cy="113"/>
            </a:xfrm>
            <a:custGeom>
              <a:avLst/>
              <a:gdLst>
                <a:gd name="T0" fmla="+- 0 5931 5856"/>
                <a:gd name="T1" fmla="*/ T0 w 76"/>
                <a:gd name="T2" fmla="+- 0 2004 2004"/>
                <a:gd name="T3" fmla="*/ 2004 h 113"/>
                <a:gd name="T4" fmla="+- 0 5874 5856"/>
                <a:gd name="T5" fmla="*/ T4 w 76"/>
                <a:gd name="T6" fmla="+- 0 2062 2004"/>
                <a:gd name="T7" fmla="*/ 2062 h 113"/>
                <a:gd name="T8" fmla="+- 0 5856 5856"/>
                <a:gd name="T9" fmla="*/ T8 w 76"/>
                <a:gd name="T10" fmla="+- 0 2110 2004"/>
                <a:gd name="T11" fmla="*/ 2110 h 113"/>
                <a:gd name="T12" fmla="+- 0 5864 5856"/>
                <a:gd name="T13" fmla="*/ T12 w 76"/>
                <a:gd name="T14" fmla="+- 0 2117 2004"/>
                <a:gd name="T15" fmla="*/ 2117 h 113"/>
                <a:gd name="T16" fmla="+- 0 5914 5856"/>
                <a:gd name="T17" fmla="*/ T16 w 76"/>
                <a:gd name="T18" fmla="+- 0 2047 2004"/>
                <a:gd name="T19" fmla="*/ 2047 h 113"/>
                <a:gd name="T20" fmla="+- 0 5931 5856"/>
                <a:gd name="T21" fmla="*/ T20 w 76"/>
                <a:gd name="T22" fmla="+- 0 2004 2004"/>
                <a:gd name="T23" fmla="*/ 2004 h 1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6" h="113">
                  <a:moveTo>
                    <a:pt x="75" y="0"/>
                  </a:moveTo>
                  <a:lnTo>
                    <a:pt x="18" y="58"/>
                  </a:lnTo>
                  <a:lnTo>
                    <a:pt x="0" y="106"/>
                  </a:lnTo>
                  <a:lnTo>
                    <a:pt x="8" y="113"/>
                  </a:lnTo>
                  <a:lnTo>
                    <a:pt x="58" y="4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2" name="Freeform 742">
              <a:extLst>
                <a:ext uri="{FF2B5EF4-FFF2-40B4-BE49-F238E27FC236}">
                  <a16:creationId xmlns:a16="http://schemas.microsoft.com/office/drawing/2014/main" id="{59052A32-7CA6-4D64-88B7-F5524F78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" y="2021"/>
              <a:ext cx="57" cy="85"/>
            </a:xfrm>
            <a:custGeom>
              <a:avLst/>
              <a:gdLst>
                <a:gd name="T0" fmla="+- 0 5920 5864"/>
                <a:gd name="T1" fmla="*/ T0 w 57"/>
                <a:gd name="T2" fmla="+- 0 2022 2022"/>
                <a:gd name="T3" fmla="*/ 2022 h 85"/>
                <a:gd name="T4" fmla="+- 0 5879 5864"/>
                <a:gd name="T5" fmla="*/ T4 w 57"/>
                <a:gd name="T6" fmla="+- 0 2068 2022"/>
                <a:gd name="T7" fmla="*/ 2068 h 85"/>
                <a:gd name="T8" fmla="+- 0 5864 5864"/>
                <a:gd name="T9" fmla="*/ T8 w 57"/>
                <a:gd name="T10" fmla="+- 0 2103 2022"/>
                <a:gd name="T11" fmla="*/ 2103 h 85"/>
                <a:gd name="T12" fmla="+- 0 5868 5864"/>
                <a:gd name="T13" fmla="*/ T12 w 57"/>
                <a:gd name="T14" fmla="+- 0 2107 2022"/>
                <a:gd name="T15" fmla="*/ 2107 h 85"/>
                <a:gd name="T16" fmla="+- 0 5905 5864"/>
                <a:gd name="T17" fmla="*/ T16 w 57"/>
                <a:gd name="T18" fmla="+- 0 2053 2022"/>
                <a:gd name="T19" fmla="*/ 2053 h 85"/>
                <a:gd name="T20" fmla="+- 0 5920 5864"/>
                <a:gd name="T21" fmla="*/ T20 w 57"/>
                <a:gd name="T22" fmla="+- 0 2022 2022"/>
                <a:gd name="T23" fmla="*/ 2022 h 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57" h="85">
                  <a:moveTo>
                    <a:pt x="56" y="0"/>
                  </a:moveTo>
                  <a:lnTo>
                    <a:pt x="15" y="46"/>
                  </a:lnTo>
                  <a:lnTo>
                    <a:pt x="0" y="81"/>
                  </a:lnTo>
                  <a:lnTo>
                    <a:pt x="4" y="85"/>
                  </a:lnTo>
                  <a:lnTo>
                    <a:pt x="41" y="3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3" name="AutoShape 741">
              <a:extLst>
                <a:ext uri="{FF2B5EF4-FFF2-40B4-BE49-F238E27FC236}">
                  <a16:creationId xmlns:a16="http://schemas.microsoft.com/office/drawing/2014/main" id="{B16E3D46-4714-47F2-A0D9-BEB2E82A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547 7201"/>
                <a:gd name="T1" fmla="*/ T0 w 346"/>
                <a:gd name="T2" fmla="+- 0 2852 2679"/>
                <a:gd name="T3" fmla="*/ 2852 h 222"/>
                <a:gd name="T4" fmla="+- 0 7379 7201"/>
                <a:gd name="T5" fmla="*/ T4 w 346"/>
                <a:gd name="T6" fmla="+- 0 2852 2679"/>
                <a:gd name="T7" fmla="*/ 2852 h 222"/>
                <a:gd name="T8" fmla="+- 0 7379 7201"/>
                <a:gd name="T9" fmla="*/ T8 w 346"/>
                <a:gd name="T10" fmla="+- 0 2852 2679"/>
                <a:gd name="T11" fmla="*/ 2852 h 222"/>
                <a:gd name="T12" fmla="+- 0 7385 7201"/>
                <a:gd name="T13" fmla="*/ T12 w 346"/>
                <a:gd name="T14" fmla="+- 0 2871 2679"/>
                <a:gd name="T15" fmla="*/ 2871 h 222"/>
                <a:gd name="T16" fmla="+- 0 7403 7201"/>
                <a:gd name="T17" fmla="*/ T16 w 346"/>
                <a:gd name="T18" fmla="+- 0 2886 2679"/>
                <a:gd name="T19" fmla="*/ 2886 h 222"/>
                <a:gd name="T20" fmla="+- 0 7430 7201"/>
                <a:gd name="T21" fmla="*/ T20 w 346"/>
                <a:gd name="T22" fmla="+- 0 2897 2679"/>
                <a:gd name="T23" fmla="*/ 2897 h 222"/>
                <a:gd name="T24" fmla="+- 0 7463 7201"/>
                <a:gd name="T25" fmla="*/ T24 w 346"/>
                <a:gd name="T26" fmla="+- 0 2901 2679"/>
                <a:gd name="T27" fmla="*/ 2901 h 222"/>
                <a:gd name="T28" fmla="+- 0 7496 7201"/>
                <a:gd name="T29" fmla="*/ T28 w 346"/>
                <a:gd name="T30" fmla="+- 0 2897 2679"/>
                <a:gd name="T31" fmla="*/ 2897 h 222"/>
                <a:gd name="T32" fmla="+- 0 7522 7201"/>
                <a:gd name="T33" fmla="*/ T32 w 346"/>
                <a:gd name="T34" fmla="+- 0 2886 2679"/>
                <a:gd name="T35" fmla="*/ 2886 h 222"/>
                <a:gd name="T36" fmla="+- 0 7540 7201"/>
                <a:gd name="T37" fmla="*/ T36 w 346"/>
                <a:gd name="T38" fmla="+- 0 2871 2679"/>
                <a:gd name="T39" fmla="*/ 2871 h 222"/>
                <a:gd name="T40" fmla="+- 0 7547 7201"/>
                <a:gd name="T41" fmla="*/ T40 w 346"/>
                <a:gd name="T42" fmla="+- 0 2852 2679"/>
                <a:gd name="T43" fmla="*/ 2852 h 222"/>
                <a:gd name="T44" fmla="+- 0 7547 7201"/>
                <a:gd name="T45" fmla="*/ T44 w 346"/>
                <a:gd name="T46" fmla="+- 0 2852 2679"/>
                <a:gd name="T47" fmla="*/ 2852 h 222"/>
                <a:gd name="T48" fmla="+- 0 7365 7201"/>
                <a:gd name="T49" fmla="*/ T48 w 346"/>
                <a:gd name="T50" fmla="+- 0 2679 2679"/>
                <a:gd name="T51" fmla="*/ 2679 h 222"/>
                <a:gd name="T52" fmla="+- 0 7301 7201"/>
                <a:gd name="T53" fmla="*/ T52 w 346"/>
                <a:gd name="T54" fmla="+- 0 2686 2679"/>
                <a:gd name="T55" fmla="*/ 2686 h 222"/>
                <a:gd name="T56" fmla="+- 0 7249 7201"/>
                <a:gd name="T57" fmla="*/ T56 w 346"/>
                <a:gd name="T58" fmla="+- 0 2704 2679"/>
                <a:gd name="T59" fmla="*/ 2704 h 222"/>
                <a:gd name="T60" fmla="+- 0 7214 7201"/>
                <a:gd name="T61" fmla="*/ T60 w 346"/>
                <a:gd name="T62" fmla="+- 0 2732 2679"/>
                <a:gd name="T63" fmla="*/ 2732 h 222"/>
                <a:gd name="T64" fmla="+- 0 7201 7201"/>
                <a:gd name="T65" fmla="*/ T64 w 346"/>
                <a:gd name="T66" fmla="+- 0 2765 2679"/>
                <a:gd name="T67" fmla="*/ 2765 h 222"/>
                <a:gd name="T68" fmla="+- 0 7214 7201"/>
                <a:gd name="T69" fmla="*/ T68 w 346"/>
                <a:gd name="T70" fmla="+- 0 2799 2679"/>
                <a:gd name="T71" fmla="*/ 2799 h 222"/>
                <a:gd name="T72" fmla="+- 0 7249 7201"/>
                <a:gd name="T73" fmla="*/ T72 w 346"/>
                <a:gd name="T74" fmla="+- 0 2827 2679"/>
                <a:gd name="T75" fmla="*/ 2827 h 222"/>
                <a:gd name="T76" fmla="+- 0 7301 7201"/>
                <a:gd name="T77" fmla="*/ T76 w 346"/>
                <a:gd name="T78" fmla="+- 0 2845 2679"/>
                <a:gd name="T79" fmla="*/ 2845 h 222"/>
                <a:gd name="T80" fmla="+- 0 7365 7201"/>
                <a:gd name="T81" fmla="*/ T80 w 346"/>
                <a:gd name="T82" fmla="+- 0 2852 2679"/>
                <a:gd name="T83" fmla="*/ 2852 h 222"/>
                <a:gd name="T84" fmla="+- 0 7370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9 7201"/>
                <a:gd name="T93" fmla="*/ T92 w 346"/>
                <a:gd name="T94" fmla="+- 0 2852 2679"/>
                <a:gd name="T95" fmla="*/ 2852 h 222"/>
                <a:gd name="T96" fmla="+- 0 7547 7201"/>
                <a:gd name="T97" fmla="*/ T96 w 346"/>
                <a:gd name="T98" fmla="+- 0 2852 2679"/>
                <a:gd name="T99" fmla="*/ 2852 h 222"/>
                <a:gd name="T100" fmla="+- 0 7544 7201"/>
                <a:gd name="T101" fmla="*/ T100 w 346"/>
                <a:gd name="T102" fmla="+- 0 2839 2679"/>
                <a:gd name="T103" fmla="*/ 2839 h 222"/>
                <a:gd name="T104" fmla="+- 0 7536 7201"/>
                <a:gd name="T105" fmla="*/ T104 w 346"/>
                <a:gd name="T106" fmla="+- 0 2827 2679"/>
                <a:gd name="T107" fmla="*/ 2827 h 222"/>
                <a:gd name="T108" fmla="+- 0 7523 7201"/>
                <a:gd name="T109" fmla="*/ T108 w 346"/>
                <a:gd name="T110" fmla="+- 0 2818 2679"/>
                <a:gd name="T111" fmla="*/ 2818 h 222"/>
                <a:gd name="T112" fmla="+- 0 7506 7201"/>
                <a:gd name="T113" fmla="*/ T112 w 346"/>
                <a:gd name="T114" fmla="+- 0 2810 2679"/>
                <a:gd name="T115" fmla="*/ 2810 h 222"/>
                <a:gd name="T116" fmla="+- 0 7516 7201"/>
                <a:gd name="T117" fmla="*/ T116 w 346"/>
                <a:gd name="T118" fmla="+- 0 2800 2679"/>
                <a:gd name="T119" fmla="*/ 2800 h 222"/>
                <a:gd name="T120" fmla="+- 0 7523 7201"/>
                <a:gd name="T121" fmla="*/ T120 w 346"/>
                <a:gd name="T122" fmla="+- 0 2789 2679"/>
                <a:gd name="T123" fmla="*/ 2789 h 222"/>
                <a:gd name="T124" fmla="+- 0 7528 7201"/>
                <a:gd name="T125" fmla="*/ T124 w 346"/>
                <a:gd name="T126" fmla="+- 0 2777 2679"/>
                <a:gd name="T127" fmla="*/ 2777 h 222"/>
                <a:gd name="T128" fmla="+- 0 7529 7201"/>
                <a:gd name="T129" fmla="*/ T128 w 346"/>
                <a:gd name="T130" fmla="+- 0 2765 2679"/>
                <a:gd name="T131" fmla="*/ 2765 h 222"/>
                <a:gd name="T132" fmla="+- 0 7516 7201"/>
                <a:gd name="T133" fmla="*/ T132 w 346"/>
                <a:gd name="T134" fmla="+- 0 2732 2679"/>
                <a:gd name="T135" fmla="*/ 2732 h 222"/>
                <a:gd name="T136" fmla="+- 0 7481 7201"/>
                <a:gd name="T137" fmla="*/ T136 w 346"/>
                <a:gd name="T138" fmla="+- 0 2704 2679"/>
                <a:gd name="T139" fmla="*/ 2704 h 222"/>
                <a:gd name="T140" fmla="+- 0 7429 7201"/>
                <a:gd name="T141" fmla="*/ T140 w 346"/>
                <a:gd name="T142" fmla="+- 0 2686 2679"/>
                <a:gd name="T143" fmla="*/ 2686 h 222"/>
                <a:gd name="T144" fmla="+- 0 7365 7201"/>
                <a:gd name="T145" fmla="*/ T144 w 346"/>
                <a:gd name="T146" fmla="+- 0 2679 2679"/>
                <a:gd name="T147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46" h="222">
                  <a:moveTo>
                    <a:pt x="346" y="173"/>
                  </a:moveTo>
                  <a:lnTo>
                    <a:pt x="178" y="173"/>
                  </a:lnTo>
                  <a:lnTo>
                    <a:pt x="184" y="192"/>
                  </a:lnTo>
                  <a:lnTo>
                    <a:pt x="202" y="207"/>
                  </a:lnTo>
                  <a:lnTo>
                    <a:pt x="229" y="218"/>
                  </a:lnTo>
                  <a:lnTo>
                    <a:pt x="262" y="222"/>
                  </a:lnTo>
                  <a:lnTo>
                    <a:pt x="295" y="218"/>
                  </a:lnTo>
                  <a:lnTo>
                    <a:pt x="321" y="207"/>
                  </a:lnTo>
                  <a:lnTo>
                    <a:pt x="339" y="192"/>
                  </a:lnTo>
                  <a:lnTo>
                    <a:pt x="346" y="173"/>
                  </a:lnTo>
                  <a:close/>
                  <a:moveTo>
                    <a:pt x="164" y="0"/>
                  </a:moveTo>
                  <a:lnTo>
                    <a:pt x="100" y="7"/>
                  </a:lnTo>
                  <a:lnTo>
                    <a:pt x="48" y="25"/>
                  </a:lnTo>
                  <a:lnTo>
                    <a:pt x="13" y="53"/>
                  </a:lnTo>
                  <a:lnTo>
                    <a:pt x="0" y="86"/>
                  </a:lnTo>
                  <a:lnTo>
                    <a:pt x="13" y="120"/>
                  </a:lnTo>
                  <a:lnTo>
                    <a:pt x="48" y="148"/>
                  </a:lnTo>
                  <a:lnTo>
                    <a:pt x="100" y="166"/>
                  </a:lnTo>
                  <a:lnTo>
                    <a:pt x="164" y="173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8" y="173"/>
                  </a:lnTo>
                  <a:lnTo>
                    <a:pt x="346" y="173"/>
                  </a:lnTo>
                  <a:lnTo>
                    <a:pt x="343" y="160"/>
                  </a:lnTo>
                  <a:lnTo>
                    <a:pt x="335" y="148"/>
                  </a:lnTo>
                  <a:lnTo>
                    <a:pt x="322" y="139"/>
                  </a:lnTo>
                  <a:lnTo>
                    <a:pt x="305" y="131"/>
                  </a:lnTo>
                  <a:lnTo>
                    <a:pt x="315" y="121"/>
                  </a:lnTo>
                  <a:lnTo>
                    <a:pt x="322" y="110"/>
                  </a:lnTo>
                  <a:lnTo>
                    <a:pt x="327" y="98"/>
                  </a:lnTo>
                  <a:lnTo>
                    <a:pt x="328" y="86"/>
                  </a:lnTo>
                  <a:lnTo>
                    <a:pt x="315" y="53"/>
                  </a:lnTo>
                  <a:lnTo>
                    <a:pt x="280" y="25"/>
                  </a:lnTo>
                  <a:lnTo>
                    <a:pt x="228" y="7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4" name="Freeform 740">
              <a:extLst>
                <a:ext uri="{FF2B5EF4-FFF2-40B4-BE49-F238E27FC236}">
                  <a16:creationId xmlns:a16="http://schemas.microsoft.com/office/drawing/2014/main" id="{46452CB6-3DE3-4B14-8725-669C422D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365 7201"/>
                <a:gd name="T1" fmla="*/ T0 w 346"/>
                <a:gd name="T2" fmla="+- 0 2679 2679"/>
                <a:gd name="T3" fmla="*/ 2679 h 222"/>
                <a:gd name="T4" fmla="+- 0 7429 7201"/>
                <a:gd name="T5" fmla="*/ T4 w 346"/>
                <a:gd name="T6" fmla="+- 0 2686 2679"/>
                <a:gd name="T7" fmla="*/ 2686 h 222"/>
                <a:gd name="T8" fmla="+- 0 7481 7201"/>
                <a:gd name="T9" fmla="*/ T8 w 346"/>
                <a:gd name="T10" fmla="+- 0 2704 2679"/>
                <a:gd name="T11" fmla="*/ 2704 h 222"/>
                <a:gd name="T12" fmla="+- 0 7516 7201"/>
                <a:gd name="T13" fmla="*/ T12 w 346"/>
                <a:gd name="T14" fmla="+- 0 2732 2679"/>
                <a:gd name="T15" fmla="*/ 2732 h 222"/>
                <a:gd name="T16" fmla="+- 0 7529 7201"/>
                <a:gd name="T17" fmla="*/ T16 w 346"/>
                <a:gd name="T18" fmla="+- 0 2765 2679"/>
                <a:gd name="T19" fmla="*/ 2765 h 222"/>
                <a:gd name="T20" fmla="+- 0 7528 7201"/>
                <a:gd name="T21" fmla="*/ T20 w 346"/>
                <a:gd name="T22" fmla="+- 0 2777 2679"/>
                <a:gd name="T23" fmla="*/ 2777 h 222"/>
                <a:gd name="T24" fmla="+- 0 7523 7201"/>
                <a:gd name="T25" fmla="*/ T24 w 346"/>
                <a:gd name="T26" fmla="+- 0 2789 2679"/>
                <a:gd name="T27" fmla="*/ 2789 h 222"/>
                <a:gd name="T28" fmla="+- 0 7516 7201"/>
                <a:gd name="T29" fmla="*/ T28 w 346"/>
                <a:gd name="T30" fmla="+- 0 2800 2679"/>
                <a:gd name="T31" fmla="*/ 2800 h 222"/>
                <a:gd name="T32" fmla="+- 0 7506 7201"/>
                <a:gd name="T33" fmla="*/ T32 w 346"/>
                <a:gd name="T34" fmla="+- 0 2810 2679"/>
                <a:gd name="T35" fmla="*/ 2810 h 222"/>
                <a:gd name="T36" fmla="+- 0 7523 7201"/>
                <a:gd name="T37" fmla="*/ T36 w 346"/>
                <a:gd name="T38" fmla="+- 0 2818 2679"/>
                <a:gd name="T39" fmla="*/ 2818 h 222"/>
                <a:gd name="T40" fmla="+- 0 7536 7201"/>
                <a:gd name="T41" fmla="*/ T40 w 346"/>
                <a:gd name="T42" fmla="+- 0 2827 2679"/>
                <a:gd name="T43" fmla="*/ 2827 h 222"/>
                <a:gd name="T44" fmla="+- 0 7544 7201"/>
                <a:gd name="T45" fmla="*/ T44 w 346"/>
                <a:gd name="T46" fmla="+- 0 2839 2679"/>
                <a:gd name="T47" fmla="*/ 2839 h 222"/>
                <a:gd name="T48" fmla="+- 0 7547 7201"/>
                <a:gd name="T49" fmla="*/ T48 w 346"/>
                <a:gd name="T50" fmla="+- 0 2852 2679"/>
                <a:gd name="T51" fmla="*/ 2852 h 222"/>
                <a:gd name="T52" fmla="+- 0 7540 7201"/>
                <a:gd name="T53" fmla="*/ T52 w 346"/>
                <a:gd name="T54" fmla="+- 0 2871 2679"/>
                <a:gd name="T55" fmla="*/ 2871 h 222"/>
                <a:gd name="T56" fmla="+- 0 7522 7201"/>
                <a:gd name="T57" fmla="*/ T56 w 346"/>
                <a:gd name="T58" fmla="+- 0 2886 2679"/>
                <a:gd name="T59" fmla="*/ 2886 h 222"/>
                <a:gd name="T60" fmla="+- 0 7496 7201"/>
                <a:gd name="T61" fmla="*/ T60 w 346"/>
                <a:gd name="T62" fmla="+- 0 2897 2679"/>
                <a:gd name="T63" fmla="*/ 2897 h 222"/>
                <a:gd name="T64" fmla="+- 0 7463 7201"/>
                <a:gd name="T65" fmla="*/ T64 w 346"/>
                <a:gd name="T66" fmla="+- 0 2901 2679"/>
                <a:gd name="T67" fmla="*/ 2901 h 222"/>
                <a:gd name="T68" fmla="+- 0 7430 7201"/>
                <a:gd name="T69" fmla="*/ T68 w 346"/>
                <a:gd name="T70" fmla="+- 0 2897 2679"/>
                <a:gd name="T71" fmla="*/ 2897 h 222"/>
                <a:gd name="T72" fmla="+- 0 7403 7201"/>
                <a:gd name="T73" fmla="*/ T72 w 346"/>
                <a:gd name="T74" fmla="+- 0 2886 2679"/>
                <a:gd name="T75" fmla="*/ 2886 h 222"/>
                <a:gd name="T76" fmla="+- 0 7385 7201"/>
                <a:gd name="T77" fmla="*/ T76 w 346"/>
                <a:gd name="T78" fmla="+- 0 2871 2679"/>
                <a:gd name="T79" fmla="*/ 2871 h 222"/>
                <a:gd name="T80" fmla="+- 0 7379 7201"/>
                <a:gd name="T81" fmla="*/ T80 w 346"/>
                <a:gd name="T82" fmla="+- 0 2852 2679"/>
                <a:gd name="T83" fmla="*/ 2852 h 222"/>
                <a:gd name="T84" fmla="+- 0 7379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0 7201"/>
                <a:gd name="T93" fmla="*/ T92 w 346"/>
                <a:gd name="T94" fmla="+- 0 2852 2679"/>
                <a:gd name="T95" fmla="*/ 2852 h 222"/>
                <a:gd name="T96" fmla="+- 0 7365 7201"/>
                <a:gd name="T97" fmla="*/ T96 w 346"/>
                <a:gd name="T98" fmla="+- 0 2852 2679"/>
                <a:gd name="T99" fmla="*/ 2852 h 222"/>
                <a:gd name="T100" fmla="+- 0 7301 7201"/>
                <a:gd name="T101" fmla="*/ T100 w 346"/>
                <a:gd name="T102" fmla="+- 0 2845 2679"/>
                <a:gd name="T103" fmla="*/ 2845 h 222"/>
                <a:gd name="T104" fmla="+- 0 7249 7201"/>
                <a:gd name="T105" fmla="*/ T104 w 346"/>
                <a:gd name="T106" fmla="+- 0 2827 2679"/>
                <a:gd name="T107" fmla="*/ 2827 h 222"/>
                <a:gd name="T108" fmla="+- 0 7214 7201"/>
                <a:gd name="T109" fmla="*/ T108 w 346"/>
                <a:gd name="T110" fmla="+- 0 2799 2679"/>
                <a:gd name="T111" fmla="*/ 2799 h 222"/>
                <a:gd name="T112" fmla="+- 0 7201 7201"/>
                <a:gd name="T113" fmla="*/ T112 w 346"/>
                <a:gd name="T114" fmla="+- 0 2765 2679"/>
                <a:gd name="T115" fmla="*/ 2765 h 222"/>
                <a:gd name="T116" fmla="+- 0 7214 7201"/>
                <a:gd name="T117" fmla="*/ T116 w 346"/>
                <a:gd name="T118" fmla="+- 0 2732 2679"/>
                <a:gd name="T119" fmla="*/ 2732 h 222"/>
                <a:gd name="T120" fmla="+- 0 7249 7201"/>
                <a:gd name="T121" fmla="*/ T120 w 346"/>
                <a:gd name="T122" fmla="+- 0 2704 2679"/>
                <a:gd name="T123" fmla="*/ 2704 h 222"/>
                <a:gd name="T124" fmla="+- 0 7301 7201"/>
                <a:gd name="T125" fmla="*/ T124 w 346"/>
                <a:gd name="T126" fmla="+- 0 2686 2679"/>
                <a:gd name="T127" fmla="*/ 2686 h 222"/>
                <a:gd name="T128" fmla="+- 0 7365 7201"/>
                <a:gd name="T129" fmla="*/ T128 w 346"/>
                <a:gd name="T130" fmla="+- 0 2679 2679"/>
                <a:gd name="T131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346" h="222">
                  <a:moveTo>
                    <a:pt x="164" y="0"/>
                  </a:moveTo>
                  <a:lnTo>
                    <a:pt x="228" y="7"/>
                  </a:lnTo>
                  <a:lnTo>
                    <a:pt x="280" y="25"/>
                  </a:lnTo>
                  <a:lnTo>
                    <a:pt x="315" y="53"/>
                  </a:lnTo>
                  <a:lnTo>
                    <a:pt x="328" y="86"/>
                  </a:lnTo>
                  <a:lnTo>
                    <a:pt x="327" y="98"/>
                  </a:lnTo>
                  <a:lnTo>
                    <a:pt x="322" y="110"/>
                  </a:lnTo>
                  <a:lnTo>
                    <a:pt x="315" y="121"/>
                  </a:lnTo>
                  <a:lnTo>
                    <a:pt x="305" y="131"/>
                  </a:lnTo>
                  <a:lnTo>
                    <a:pt x="322" y="139"/>
                  </a:lnTo>
                  <a:lnTo>
                    <a:pt x="335" y="148"/>
                  </a:lnTo>
                  <a:lnTo>
                    <a:pt x="343" y="160"/>
                  </a:lnTo>
                  <a:lnTo>
                    <a:pt x="346" y="173"/>
                  </a:lnTo>
                  <a:lnTo>
                    <a:pt x="339" y="192"/>
                  </a:lnTo>
                  <a:lnTo>
                    <a:pt x="321" y="207"/>
                  </a:lnTo>
                  <a:lnTo>
                    <a:pt x="295" y="218"/>
                  </a:lnTo>
                  <a:lnTo>
                    <a:pt x="262" y="222"/>
                  </a:lnTo>
                  <a:lnTo>
                    <a:pt x="229" y="218"/>
                  </a:lnTo>
                  <a:lnTo>
                    <a:pt x="202" y="207"/>
                  </a:lnTo>
                  <a:lnTo>
                    <a:pt x="184" y="192"/>
                  </a:lnTo>
                  <a:lnTo>
                    <a:pt x="178" y="173"/>
                  </a:lnTo>
                  <a:lnTo>
                    <a:pt x="173" y="173"/>
                  </a:lnTo>
                  <a:lnTo>
                    <a:pt x="169" y="173"/>
                  </a:lnTo>
                  <a:lnTo>
                    <a:pt x="164" y="173"/>
                  </a:lnTo>
                  <a:lnTo>
                    <a:pt x="100" y="166"/>
                  </a:lnTo>
                  <a:lnTo>
                    <a:pt x="48" y="148"/>
                  </a:lnTo>
                  <a:lnTo>
                    <a:pt x="13" y="120"/>
                  </a:lnTo>
                  <a:lnTo>
                    <a:pt x="0" y="86"/>
                  </a:lnTo>
                  <a:lnTo>
                    <a:pt x="13" y="53"/>
                  </a:lnTo>
                  <a:lnTo>
                    <a:pt x="48" y="25"/>
                  </a:lnTo>
                  <a:lnTo>
                    <a:pt x="100" y="7"/>
                  </a:lnTo>
                  <a:lnTo>
                    <a:pt x="164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315" name="Picture 739">
              <a:extLst>
                <a:ext uri="{FF2B5EF4-FFF2-40B4-BE49-F238E27FC236}">
                  <a16:creationId xmlns:a16="http://schemas.microsoft.com/office/drawing/2014/main" id="{E26F249E-0A8E-45D2-8594-8BD88F79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2117"/>
              <a:ext cx="23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AutoShape 738">
              <a:extLst>
                <a:ext uri="{FF2B5EF4-FFF2-40B4-BE49-F238E27FC236}">
                  <a16:creationId xmlns:a16="http://schemas.microsoft.com/office/drawing/2014/main" id="{0D5E6CFC-63A8-4D7F-8BDC-4F51F939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881"/>
              <a:ext cx="2542" cy="2167"/>
            </a:xfrm>
            <a:custGeom>
              <a:avLst/>
              <a:gdLst>
                <a:gd name="T0" fmla="+- 0 4972 4945"/>
                <a:gd name="T1" fmla="*/ T0 w 2542"/>
                <a:gd name="T2" fmla="+- 0 2105 881"/>
                <a:gd name="T3" fmla="*/ 2105 h 2167"/>
                <a:gd name="T4" fmla="+- 0 4979 4945"/>
                <a:gd name="T5" fmla="*/ T4 w 2542"/>
                <a:gd name="T6" fmla="+- 0 2006 881"/>
                <a:gd name="T7" fmla="*/ 2006 h 2167"/>
                <a:gd name="T8" fmla="+- 0 5030 4945"/>
                <a:gd name="T9" fmla="*/ T8 w 2542"/>
                <a:gd name="T10" fmla="+- 0 1982 881"/>
                <a:gd name="T11" fmla="*/ 1982 h 2167"/>
                <a:gd name="T12" fmla="+- 0 5055 4945"/>
                <a:gd name="T13" fmla="*/ T12 w 2542"/>
                <a:gd name="T14" fmla="+- 0 2039 881"/>
                <a:gd name="T15" fmla="*/ 2039 h 2167"/>
                <a:gd name="T16" fmla="+- 0 5077 4945"/>
                <a:gd name="T17" fmla="*/ T16 w 2542"/>
                <a:gd name="T18" fmla="+- 0 2188 881"/>
                <a:gd name="T19" fmla="*/ 2188 h 2167"/>
                <a:gd name="T20" fmla="+- 0 5103 4945"/>
                <a:gd name="T21" fmla="*/ T20 w 2542"/>
                <a:gd name="T22" fmla="+- 0 1940 881"/>
                <a:gd name="T23" fmla="*/ 1940 h 2167"/>
                <a:gd name="T24" fmla="+- 0 5133 4945"/>
                <a:gd name="T25" fmla="*/ T24 w 2542"/>
                <a:gd name="T26" fmla="+- 0 2072 881"/>
                <a:gd name="T27" fmla="*/ 2072 h 2167"/>
                <a:gd name="T28" fmla="+- 0 5166 4945"/>
                <a:gd name="T29" fmla="*/ T28 w 2542"/>
                <a:gd name="T30" fmla="+- 0 1353 881"/>
                <a:gd name="T31" fmla="*/ 1353 h 2167"/>
                <a:gd name="T32" fmla="+- 0 5262 4945"/>
                <a:gd name="T33" fmla="*/ T32 w 2542"/>
                <a:gd name="T34" fmla="+- 0 1524 881"/>
                <a:gd name="T35" fmla="*/ 1524 h 2167"/>
                <a:gd name="T36" fmla="+- 0 5281 4945"/>
                <a:gd name="T37" fmla="*/ T36 w 2542"/>
                <a:gd name="T38" fmla="+- 0 1448 881"/>
                <a:gd name="T39" fmla="*/ 1448 h 2167"/>
                <a:gd name="T40" fmla="+- 0 5280 4945"/>
                <a:gd name="T41" fmla="*/ T40 w 2542"/>
                <a:gd name="T42" fmla="+- 0 2810 881"/>
                <a:gd name="T43" fmla="*/ 2810 h 2167"/>
                <a:gd name="T44" fmla="+- 0 5316 4945"/>
                <a:gd name="T45" fmla="*/ T44 w 2542"/>
                <a:gd name="T46" fmla="+- 0 2843 881"/>
                <a:gd name="T47" fmla="*/ 2843 h 2167"/>
                <a:gd name="T48" fmla="+- 0 5343 4945"/>
                <a:gd name="T49" fmla="*/ T48 w 2542"/>
                <a:gd name="T50" fmla="+- 0 1537 881"/>
                <a:gd name="T51" fmla="*/ 1537 h 2167"/>
                <a:gd name="T52" fmla="+- 0 5377 4945"/>
                <a:gd name="T53" fmla="*/ T52 w 2542"/>
                <a:gd name="T54" fmla="+- 0 1322 881"/>
                <a:gd name="T55" fmla="*/ 1322 h 2167"/>
                <a:gd name="T56" fmla="+- 0 5400 4945"/>
                <a:gd name="T57" fmla="*/ T56 w 2542"/>
                <a:gd name="T58" fmla="+- 0 2680 881"/>
                <a:gd name="T59" fmla="*/ 2680 h 2167"/>
                <a:gd name="T60" fmla="+- 0 5423 4945"/>
                <a:gd name="T61" fmla="*/ T60 w 2542"/>
                <a:gd name="T62" fmla="+- 0 2814 881"/>
                <a:gd name="T63" fmla="*/ 2814 h 2167"/>
                <a:gd name="T64" fmla="+- 0 5458 4945"/>
                <a:gd name="T65" fmla="*/ T64 w 2542"/>
                <a:gd name="T66" fmla="+- 0 2897 881"/>
                <a:gd name="T67" fmla="*/ 2897 h 2167"/>
                <a:gd name="T68" fmla="+- 0 5460 4945"/>
                <a:gd name="T69" fmla="*/ T68 w 2542"/>
                <a:gd name="T70" fmla="+- 0 1725 881"/>
                <a:gd name="T71" fmla="*/ 1725 h 2167"/>
                <a:gd name="T72" fmla="+- 0 5455 4945"/>
                <a:gd name="T73" fmla="*/ T72 w 2542"/>
                <a:gd name="T74" fmla="+- 0 1541 881"/>
                <a:gd name="T75" fmla="*/ 1541 h 2167"/>
                <a:gd name="T76" fmla="+- 0 5462 4945"/>
                <a:gd name="T77" fmla="*/ T76 w 2542"/>
                <a:gd name="T78" fmla="+- 0 2862 881"/>
                <a:gd name="T79" fmla="*/ 2862 h 2167"/>
                <a:gd name="T80" fmla="+- 0 5488 4945"/>
                <a:gd name="T81" fmla="*/ T80 w 2542"/>
                <a:gd name="T82" fmla="+- 0 2756 881"/>
                <a:gd name="T83" fmla="*/ 2756 h 2167"/>
                <a:gd name="T84" fmla="+- 0 5503 4945"/>
                <a:gd name="T85" fmla="*/ T84 w 2542"/>
                <a:gd name="T86" fmla="+- 0 1582 881"/>
                <a:gd name="T87" fmla="*/ 1582 h 2167"/>
                <a:gd name="T88" fmla="+- 0 5529 4945"/>
                <a:gd name="T89" fmla="*/ T88 w 2542"/>
                <a:gd name="T90" fmla="+- 0 2037 881"/>
                <a:gd name="T91" fmla="*/ 2037 h 2167"/>
                <a:gd name="T92" fmla="+- 0 5556 4945"/>
                <a:gd name="T93" fmla="*/ T92 w 2542"/>
                <a:gd name="T94" fmla="+- 0 1493 881"/>
                <a:gd name="T95" fmla="*/ 1493 h 2167"/>
                <a:gd name="T96" fmla="+- 0 5599 4945"/>
                <a:gd name="T97" fmla="*/ T96 w 2542"/>
                <a:gd name="T98" fmla="+- 0 2824 881"/>
                <a:gd name="T99" fmla="*/ 2824 h 2167"/>
                <a:gd name="T100" fmla="+- 0 5609 4945"/>
                <a:gd name="T101" fmla="*/ T100 w 2542"/>
                <a:gd name="T102" fmla="+- 0 2820 881"/>
                <a:gd name="T103" fmla="*/ 2820 h 2167"/>
                <a:gd name="T104" fmla="+- 0 5631 4945"/>
                <a:gd name="T105" fmla="*/ T104 w 2542"/>
                <a:gd name="T106" fmla="+- 0 2814 881"/>
                <a:gd name="T107" fmla="*/ 2814 h 2167"/>
                <a:gd name="T108" fmla="+- 0 5670 4945"/>
                <a:gd name="T109" fmla="*/ T108 w 2542"/>
                <a:gd name="T110" fmla="+- 0 2867 881"/>
                <a:gd name="T111" fmla="*/ 2867 h 2167"/>
                <a:gd name="T112" fmla="+- 0 5711 4945"/>
                <a:gd name="T113" fmla="*/ T112 w 2542"/>
                <a:gd name="T114" fmla="+- 0 2764 881"/>
                <a:gd name="T115" fmla="*/ 2764 h 2167"/>
                <a:gd name="T116" fmla="+- 0 5734 4945"/>
                <a:gd name="T117" fmla="*/ T116 w 2542"/>
                <a:gd name="T118" fmla="+- 0 2841 881"/>
                <a:gd name="T119" fmla="*/ 2841 h 2167"/>
                <a:gd name="T120" fmla="+- 0 5771 4945"/>
                <a:gd name="T121" fmla="*/ T120 w 2542"/>
                <a:gd name="T122" fmla="+- 0 2679 881"/>
                <a:gd name="T123" fmla="*/ 2679 h 2167"/>
                <a:gd name="T124" fmla="+- 0 5792 4945"/>
                <a:gd name="T125" fmla="*/ T124 w 2542"/>
                <a:gd name="T126" fmla="+- 0 2814 881"/>
                <a:gd name="T127" fmla="*/ 2814 h 2167"/>
                <a:gd name="T128" fmla="+- 0 5796 4945"/>
                <a:gd name="T129" fmla="*/ T128 w 2542"/>
                <a:gd name="T130" fmla="+- 0 2716 881"/>
                <a:gd name="T131" fmla="*/ 2716 h 2167"/>
                <a:gd name="T132" fmla="+- 0 5849 4945"/>
                <a:gd name="T133" fmla="*/ T132 w 2542"/>
                <a:gd name="T134" fmla="+- 0 2696 881"/>
                <a:gd name="T135" fmla="*/ 2696 h 2167"/>
                <a:gd name="T136" fmla="+- 0 6759 4945"/>
                <a:gd name="T137" fmla="*/ T136 w 2542"/>
                <a:gd name="T138" fmla="+- 0 3048 881"/>
                <a:gd name="T139" fmla="*/ 3048 h 2167"/>
                <a:gd name="T140" fmla="+- 0 6782 4945"/>
                <a:gd name="T141" fmla="*/ T140 w 2542"/>
                <a:gd name="T142" fmla="+- 0 2982 881"/>
                <a:gd name="T143" fmla="*/ 2982 h 2167"/>
                <a:gd name="T144" fmla="+- 0 6871 4945"/>
                <a:gd name="T145" fmla="*/ T144 w 2542"/>
                <a:gd name="T146" fmla="+- 0 1459 881"/>
                <a:gd name="T147" fmla="*/ 1459 h 2167"/>
                <a:gd name="T148" fmla="+- 0 6884 4945"/>
                <a:gd name="T149" fmla="*/ T148 w 2542"/>
                <a:gd name="T150" fmla="+- 0 3015 881"/>
                <a:gd name="T151" fmla="*/ 3015 h 2167"/>
                <a:gd name="T152" fmla="+- 0 6940 4945"/>
                <a:gd name="T153" fmla="*/ T152 w 2542"/>
                <a:gd name="T154" fmla="+- 0 881 881"/>
                <a:gd name="T155" fmla="*/ 881 h 2167"/>
                <a:gd name="T156" fmla="+- 0 6940 4945"/>
                <a:gd name="T157" fmla="*/ T156 w 2542"/>
                <a:gd name="T158" fmla="+- 0 2038 881"/>
                <a:gd name="T159" fmla="*/ 2038 h 2167"/>
                <a:gd name="T160" fmla="+- 0 6949 4945"/>
                <a:gd name="T161" fmla="*/ T160 w 2542"/>
                <a:gd name="T162" fmla="+- 0 2142 881"/>
                <a:gd name="T163" fmla="*/ 2142 h 2167"/>
                <a:gd name="T164" fmla="+- 0 6979 4945"/>
                <a:gd name="T165" fmla="*/ T164 w 2542"/>
                <a:gd name="T166" fmla="+- 0 2053 881"/>
                <a:gd name="T167" fmla="*/ 2053 h 2167"/>
                <a:gd name="T168" fmla="+- 0 6991 4945"/>
                <a:gd name="T169" fmla="*/ T168 w 2542"/>
                <a:gd name="T170" fmla="+- 0 2082 881"/>
                <a:gd name="T171" fmla="*/ 2082 h 2167"/>
                <a:gd name="T172" fmla="+- 0 7013 4945"/>
                <a:gd name="T173" fmla="*/ T172 w 2542"/>
                <a:gd name="T174" fmla="+- 0 912 881"/>
                <a:gd name="T175" fmla="*/ 912 h 2167"/>
                <a:gd name="T176" fmla="+- 0 7024 4945"/>
                <a:gd name="T177" fmla="*/ T176 w 2542"/>
                <a:gd name="T178" fmla="+- 0 1449 881"/>
                <a:gd name="T179" fmla="*/ 1449 h 2167"/>
                <a:gd name="T180" fmla="+- 0 7050 4945"/>
                <a:gd name="T181" fmla="*/ T180 w 2542"/>
                <a:gd name="T182" fmla="+- 0 2082 881"/>
                <a:gd name="T183" fmla="*/ 2082 h 2167"/>
                <a:gd name="T184" fmla="+- 0 7038 4945"/>
                <a:gd name="T185" fmla="*/ T184 w 2542"/>
                <a:gd name="T186" fmla="+- 0 945 881"/>
                <a:gd name="T187" fmla="*/ 945 h 2167"/>
                <a:gd name="T188" fmla="+- 0 7058 4945"/>
                <a:gd name="T189" fmla="*/ T188 w 2542"/>
                <a:gd name="T190" fmla="+- 0 2107 881"/>
                <a:gd name="T191" fmla="*/ 2107 h 2167"/>
                <a:gd name="T192" fmla="+- 0 7068 4945"/>
                <a:gd name="T193" fmla="*/ T192 w 2542"/>
                <a:gd name="T194" fmla="+- 0 1424 881"/>
                <a:gd name="T195" fmla="*/ 1424 h 2167"/>
                <a:gd name="T196" fmla="+- 0 7087 4945"/>
                <a:gd name="T197" fmla="*/ T196 w 2542"/>
                <a:gd name="T198" fmla="+- 0 2060 881"/>
                <a:gd name="T199" fmla="*/ 2060 h 2167"/>
                <a:gd name="T200" fmla="+- 0 7115 4945"/>
                <a:gd name="T201" fmla="*/ T200 w 2542"/>
                <a:gd name="T202" fmla="+- 0 1511 881"/>
                <a:gd name="T203" fmla="*/ 1511 h 2167"/>
                <a:gd name="T204" fmla="+- 0 7132 4945"/>
                <a:gd name="T205" fmla="*/ T204 w 2542"/>
                <a:gd name="T206" fmla="+- 0 1947 881"/>
                <a:gd name="T207" fmla="*/ 1947 h 2167"/>
                <a:gd name="T208" fmla="+- 0 7159 4945"/>
                <a:gd name="T209" fmla="*/ T208 w 2542"/>
                <a:gd name="T210" fmla="+- 0 1932 881"/>
                <a:gd name="T211" fmla="*/ 1932 h 2167"/>
                <a:gd name="T212" fmla="+- 0 7172 4945"/>
                <a:gd name="T213" fmla="*/ T212 w 2542"/>
                <a:gd name="T214" fmla="+- 0 1339 881"/>
                <a:gd name="T215" fmla="*/ 1339 h 2167"/>
                <a:gd name="T216" fmla="+- 0 7195 4945"/>
                <a:gd name="T217" fmla="*/ T216 w 2542"/>
                <a:gd name="T218" fmla="+- 0 1577 881"/>
                <a:gd name="T219" fmla="*/ 1577 h 2167"/>
                <a:gd name="T220" fmla="+- 0 7210 4945"/>
                <a:gd name="T221" fmla="*/ T220 w 2542"/>
                <a:gd name="T222" fmla="+- 0 1441 881"/>
                <a:gd name="T223" fmla="*/ 1441 h 2167"/>
                <a:gd name="T224" fmla="+- 0 7237 4945"/>
                <a:gd name="T225" fmla="*/ T224 w 2542"/>
                <a:gd name="T226" fmla="+- 0 1519 881"/>
                <a:gd name="T227" fmla="*/ 1519 h 2167"/>
                <a:gd name="T228" fmla="+- 0 7264 4945"/>
                <a:gd name="T229" fmla="*/ T228 w 2542"/>
                <a:gd name="T230" fmla="+- 0 1478 881"/>
                <a:gd name="T231" fmla="*/ 1478 h 2167"/>
                <a:gd name="T232" fmla="+- 0 7322 4945"/>
                <a:gd name="T233" fmla="*/ T232 w 2542"/>
                <a:gd name="T234" fmla="+- 0 2727 881"/>
                <a:gd name="T235" fmla="*/ 2727 h 2167"/>
                <a:gd name="T236" fmla="+- 0 7358 4945"/>
                <a:gd name="T237" fmla="*/ T236 w 2542"/>
                <a:gd name="T238" fmla="+- 0 2806 881"/>
                <a:gd name="T239" fmla="*/ 2806 h 2167"/>
                <a:gd name="T240" fmla="+- 0 7416 4945"/>
                <a:gd name="T241" fmla="*/ T240 w 2542"/>
                <a:gd name="T242" fmla="+- 0 2734 881"/>
                <a:gd name="T243" fmla="*/ 2734 h 2167"/>
                <a:gd name="T244" fmla="+- 0 7472 4945"/>
                <a:gd name="T245" fmla="*/ T244 w 2542"/>
                <a:gd name="T246" fmla="+- 0 2742 881"/>
                <a:gd name="T247" fmla="*/ 2742 h 21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542" h="2167">
                  <a:moveTo>
                    <a:pt x="4" y="1198"/>
                  </a:moveTo>
                  <a:lnTo>
                    <a:pt x="1" y="1195"/>
                  </a:lnTo>
                  <a:lnTo>
                    <a:pt x="1" y="1206"/>
                  </a:lnTo>
                  <a:lnTo>
                    <a:pt x="4" y="1204"/>
                  </a:lnTo>
                  <a:lnTo>
                    <a:pt x="4" y="1198"/>
                  </a:lnTo>
                  <a:moveTo>
                    <a:pt x="6" y="1090"/>
                  </a:moveTo>
                  <a:lnTo>
                    <a:pt x="3" y="1088"/>
                  </a:lnTo>
                  <a:lnTo>
                    <a:pt x="1" y="1088"/>
                  </a:lnTo>
                  <a:lnTo>
                    <a:pt x="1" y="1096"/>
                  </a:lnTo>
                  <a:lnTo>
                    <a:pt x="3" y="1096"/>
                  </a:lnTo>
                  <a:lnTo>
                    <a:pt x="6" y="1094"/>
                  </a:lnTo>
                  <a:lnTo>
                    <a:pt x="6" y="1090"/>
                  </a:lnTo>
                  <a:moveTo>
                    <a:pt x="6" y="1150"/>
                  </a:moveTo>
                  <a:lnTo>
                    <a:pt x="1" y="1146"/>
                  </a:lnTo>
                  <a:lnTo>
                    <a:pt x="1" y="1164"/>
                  </a:lnTo>
                  <a:lnTo>
                    <a:pt x="6" y="1160"/>
                  </a:lnTo>
                  <a:lnTo>
                    <a:pt x="6" y="1150"/>
                  </a:lnTo>
                  <a:moveTo>
                    <a:pt x="14" y="1187"/>
                  </a:moveTo>
                  <a:lnTo>
                    <a:pt x="11" y="1185"/>
                  </a:lnTo>
                  <a:lnTo>
                    <a:pt x="3" y="1185"/>
                  </a:lnTo>
                  <a:lnTo>
                    <a:pt x="0" y="1187"/>
                  </a:lnTo>
                  <a:lnTo>
                    <a:pt x="0" y="1193"/>
                  </a:lnTo>
                  <a:lnTo>
                    <a:pt x="3" y="1196"/>
                  </a:lnTo>
                  <a:lnTo>
                    <a:pt x="11" y="1196"/>
                  </a:lnTo>
                  <a:lnTo>
                    <a:pt x="14" y="1193"/>
                  </a:lnTo>
                  <a:lnTo>
                    <a:pt x="14" y="1187"/>
                  </a:lnTo>
                  <a:moveTo>
                    <a:pt x="33" y="1229"/>
                  </a:moveTo>
                  <a:lnTo>
                    <a:pt x="27" y="1224"/>
                  </a:lnTo>
                  <a:lnTo>
                    <a:pt x="14" y="1224"/>
                  </a:lnTo>
                  <a:lnTo>
                    <a:pt x="8" y="1229"/>
                  </a:lnTo>
                  <a:lnTo>
                    <a:pt x="8" y="1239"/>
                  </a:lnTo>
                  <a:lnTo>
                    <a:pt x="14" y="1243"/>
                  </a:lnTo>
                  <a:lnTo>
                    <a:pt x="27" y="1243"/>
                  </a:lnTo>
                  <a:lnTo>
                    <a:pt x="33" y="1239"/>
                  </a:lnTo>
                  <a:lnTo>
                    <a:pt x="33" y="1229"/>
                  </a:lnTo>
                  <a:moveTo>
                    <a:pt x="41" y="1173"/>
                  </a:moveTo>
                  <a:lnTo>
                    <a:pt x="36" y="1168"/>
                  </a:lnTo>
                  <a:lnTo>
                    <a:pt x="22" y="1168"/>
                  </a:lnTo>
                  <a:lnTo>
                    <a:pt x="16" y="1173"/>
                  </a:lnTo>
                  <a:lnTo>
                    <a:pt x="16" y="1183"/>
                  </a:lnTo>
                  <a:lnTo>
                    <a:pt x="22" y="1187"/>
                  </a:lnTo>
                  <a:lnTo>
                    <a:pt x="36" y="1187"/>
                  </a:lnTo>
                  <a:lnTo>
                    <a:pt x="41" y="1183"/>
                  </a:lnTo>
                  <a:lnTo>
                    <a:pt x="41" y="1173"/>
                  </a:lnTo>
                  <a:moveTo>
                    <a:pt x="41" y="1097"/>
                  </a:moveTo>
                  <a:lnTo>
                    <a:pt x="38" y="1094"/>
                  </a:lnTo>
                  <a:lnTo>
                    <a:pt x="30" y="1094"/>
                  </a:lnTo>
                  <a:lnTo>
                    <a:pt x="27" y="1097"/>
                  </a:lnTo>
                  <a:lnTo>
                    <a:pt x="27" y="1103"/>
                  </a:lnTo>
                  <a:lnTo>
                    <a:pt x="30" y="1105"/>
                  </a:lnTo>
                  <a:lnTo>
                    <a:pt x="38" y="1105"/>
                  </a:lnTo>
                  <a:lnTo>
                    <a:pt x="41" y="1103"/>
                  </a:lnTo>
                  <a:lnTo>
                    <a:pt x="41" y="1097"/>
                  </a:lnTo>
                  <a:moveTo>
                    <a:pt x="45" y="1127"/>
                  </a:moveTo>
                  <a:lnTo>
                    <a:pt x="42" y="1125"/>
                  </a:lnTo>
                  <a:lnTo>
                    <a:pt x="34" y="1125"/>
                  </a:lnTo>
                  <a:lnTo>
                    <a:pt x="31" y="1127"/>
                  </a:lnTo>
                  <a:lnTo>
                    <a:pt x="31" y="1131"/>
                  </a:lnTo>
                  <a:lnTo>
                    <a:pt x="34" y="1133"/>
                  </a:lnTo>
                  <a:lnTo>
                    <a:pt x="42" y="1133"/>
                  </a:lnTo>
                  <a:lnTo>
                    <a:pt x="45" y="1131"/>
                  </a:lnTo>
                  <a:lnTo>
                    <a:pt x="45" y="1127"/>
                  </a:lnTo>
                  <a:moveTo>
                    <a:pt x="64" y="1234"/>
                  </a:moveTo>
                  <a:lnTo>
                    <a:pt x="61" y="1233"/>
                  </a:lnTo>
                  <a:lnTo>
                    <a:pt x="53" y="1233"/>
                  </a:lnTo>
                  <a:lnTo>
                    <a:pt x="50" y="1234"/>
                  </a:lnTo>
                  <a:lnTo>
                    <a:pt x="50" y="1239"/>
                  </a:lnTo>
                  <a:lnTo>
                    <a:pt x="53" y="1241"/>
                  </a:lnTo>
                  <a:lnTo>
                    <a:pt x="61" y="1241"/>
                  </a:lnTo>
                  <a:lnTo>
                    <a:pt x="64" y="1239"/>
                  </a:lnTo>
                  <a:lnTo>
                    <a:pt x="64" y="1234"/>
                  </a:lnTo>
                  <a:moveTo>
                    <a:pt x="64" y="1115"/>
                  </a:moveTo>
                  <a:lnTo>
                    <a:pt x="61" y="1113"/>
                  </a:lnTo>
                  <a:lnTo>
                    <a:pt x="53" y="1113"/>
                  </a:lnTo>
                  <a:lnTo>
                    <a:pt x="50" y="1115"/>
                  </a:lnTo>
                  <a:lnTo>
                    <a:pt x="50" y="1121"/>
                  </a:lnTo>
                  <a:lnTo>
                    <a:pt x="53" y="1123"/>
                  </a:lnTo>
                  <a:lnTo>
                    <a:pt x="61" y="1123"/>
                  </a:lnTo>
                  <a:lnTo>
                    <a:pt x="64" y="1121"/>
                  </a:lnTo>
                  <a:lnTo>
                    <a:pt x="64" y="1115"/>
                  </a:lnTo>
                  <a:moveTo>
                    <a:pt x="99" y="1101"/>
                  </a:moveTo>
                  <a:lnTo>
                    <a:pt x="96" y="1098"/>
                  </a:lnTo>
                  <a:lnTo>
                    <a:pt x="88" y="1098"/>
                  </a:lnTo>
                  <a:lnTo>
                    <a:pt x="85" y="1101"/>
                  </a:lnTo>
                  <a:lnTo>
                    <a:pt x="85" y="1107"/>
                  </a:lnTo>
                  <a:lnTo>
                    <a:pt x="88" y="1109"/>
                  </a:lnTo>
                  <a:lnTo>
                    <a:pt x="96" y="1109"/>
                  </a:lnTo>
                  <a:lnTo>
                    <a:pt x="99" y="1107"/>
                  </a:lnTo>
                  <a:lnTo>
                    <a:pt x="99" y="1101"/>
                  </a:lnTo>
                  <a:moveTo>
                    <a:pt x="101" y="1133"/>
                  </a:moveTo>
                  <a:lnTo>
                    <a:pt x="98" y="1131"/>
                  </a:lnTo>
                  <a:lnTo>
                    <a:pt x="90" y="1131"/>
                  </a:lnTo>
                  <a:lnTo>
                    <a:pt x="87" y="1133"/>
                  </a:lnTo>
                  <a:lnTo>
                    <a:pt x="87" y="1138"/>
                  </a:lnTo>
                  <a:lnTo>
                    <a:pt x="90" y="1140"/>
                  </a:lnTo>
                  <a:lnTo>
                    <a:pt x="98" y="1140"/>
                  </a:lnTo>
                  <a:lnTo>
                    <a:pt x="101" y="1138"/>
                  </a:lnTo>
                  <a:lnTo>
                    <a:pt x="101" y="1133"/>
                  </a:lnTo>
                  <a:moveTo>
                    <a:pt x="101" y="1014"/>
                  </a:moveTo>
                  <a:lnTo>
                    <a:pt x="98" y="1011"/>
                  </a:lnTo>
                  <a:lnTo>
                    <a:pt x="90" y="1011"/>
                  </a:lnTo>
                  <a:lnTo>
                    <a:pt x="87" y="1014"/>
                  </a:lnTo>
                  <a:lnTo>
                    <a:pt x="87" y="1020"/>
                  </a:lnTo>
                  <a:lnTo>
                    <a:pt x="90" y="1022"/>
                  </a:lnTo>
                  <a:lnTo>
                    <a:pt x="98" y="1022"/>
                  </a:lnTo>
                  <a:lnTo>
                    <a:pt x="101" y="1020"/>
                  </a:lnTo>
                  <a:lnTo>
                    <a:pt x="101" y="1014"/>
                  </a:lnTo>
                  <a:moveTo>
                    <a:pt x="124" y="1154"/>
                  </a:moveTo>
                  <a:lnTo>
                    <a:pt x="121" y="1152"/>
                  </a:lnTo>
                  <a:lnTo>
                    <a:pt x="113" y="1152"/>
                  </a:lnTo>
                  <a:lnTo>
                    <a:pt x="110" y="1154"/>
                  </a:lnTo>
                  <a:lnTo>
                    <a:pt x="110" y="1158"/>
                  </a:lnTo>
                  <a:lnTo>
                    <a:pt x="113" y="1160"/>
                  </a:lnTo>
                  <a:lnTo>
                    <a:pt x="121" y="1160"/>
                  </a:lnTo>
                  <a:lnTo>
                    <a:pt x="124" y="1158"/>
                  </a:lnTo>
                  <a:lnTo>
                    <a:pt x="124" y="1154"/>
                  </a:lnTo>
                  <a:moveTo>
                    <a:pt x="124" y="1214"/>
                  </a:moveTo>
                  <a:lnTo>
                    <a:pt x="119" y="1210"/>
                  </a:lnTo>
                  <a:lnTo>
                    <a:pt x="105" y="1210"/>
                  </a:lnTo>
                  <a:lnTo>
                    <a:pt x="99" y="1214"/>
                  </a:lnTo>
                  <a:lnTo>
                    <a:pt x="99" y="1224"/>
                  </a:lnTo>
                  <a:lnTo>
                    <a:pt x="105" y="1228"/>
                  </a:lnTo>
                  <a:lnTo>
                    <a:pt x="119" y="1228"/>
                  </a:lnTo>
                  <a:lnTo>
                    <a:pt x="124" y="1224"/>
                  </a:lnTo>
                  <a:lnTo>
                    <a:pt x="124" y="1214"/>
                  </a:lnTo>
                  <a:moveTo>
                    <a:pt x="132" y="1252"/>
                  </a:moveTo>
                  <a:lnTo>
                    <a:pt x="129" y="1249"/>
                  </a:lnTo>
                  <a:lnTo>
                    <a:pt x="121" y="1249"/>
                  </a:lnTo>
                  <a:lnTo>
                    <a:pt x="118" y="1252"/>
                  </a:lnTo>
                  <a:lnTo>
                    <a:pt x="118" y="1258"/>
                  </a:lnTo>
                  <a:lnTo>
                    <a:pt x="121" y="1260"/>
                  </a:lnTo>
                  <a:lnTo>
                    <a:pt x="129" y="1260"/>
                  </a:lnTo>
                  <a:lnTo>
                    <a:pt x="132" y="1258"/>
                  </a:lnTo>
                  <a:lnTo>
                    <a:pt x="132" y="1252"/>
                  </a:lnTo>
                  <a:moveTo>
                    <a:pt x="151" y="1293"/>
                  </a:moveTo>
                  <a:lnTo>
                    <a:pt x="145" y="1288"/>
                  </a:lnTo>
                  <a:lnTo>
                    <a:pt x="132" y="1288"/>
                  </a:lnTo>
                  <a:lnTo>
                    <a:pt x="126" y="1293"/>
                  </a:lnTo>
                  <a:lnTo>
                    <a:pt x="126" y="1303"/>
                  </a:lnTo>
                  <a:lnTo>
                    <a:pt x="132" y="1307"/>
                  </a:lnTo>
                  <a:lnTo>
                    <a:pt x="145" y="1307"/>
                  </a:lnTo>
                  <a:lnTo>
                    <a:pt x="151" y="1303"/>
                  </a:lnTo>
                  <a:lnTo>
                    <a:pt x="151" y="1293"/>
                  </a:lnTo>
                  <a:moveTo>
                    <a:pt x="159" y="1237"/>
                  </a:moveTo>
                  <a:lnTo>
                    <a:pt x="154" y="1233"/>
                  </a:lnTo>
                  <a:lnTo>
                    <a:pt x="140" y="1233"/>
                  </a:lnTo>
                  <a:lnTo>
                    <a:pt x="134" y="1237"/>
                  </a:lnTo>
                  <a:lnTo>
                    <a:pt x="134" y="1247"/>
                  </a:lnTo>
                  <a:lnTo>
                    <a:pt x="140" y="1251"/>
                  </a:lnTo>
                  <a:lnTo>
                    <a:pt x="154" y="1251"/>
                  </a:lnTo>
                  <a:lnTo>
                    <a:pt x="159" y="1247"/>
                  </a:lnTo>
                  <a:lnTo>
                    <a:pt x="159" y="1237"/>
                  </a:lnTo>
                  <a:moveTo>
                    <a:pt x="161" y="1113"/>
                  </a:moveTo>
                  <a:lnTo>
                    <a:pt x="156" y="1109"/>
                  </a:lnTo>
                  <a:lnTo>
                    <a:pt x="142" y="1109"/>
                  </a:lnTo>
                  <a:lnTo>
                    <a:pt x="136" y="1113"/>
                  </a:lnTo>
                  <a:lnTo>
                    <a:pt x="136" y="1123"/>
                  </a:lnTo>
                  <a:lnTo>
                    <a:pt x="142" y="1127"/>
                  </a:lnTo>
                  <a:lnTo>
                    <a:pt x="156" y="1127"/>
                  </a:lnTo>
                  <a:lnTo>
                    <a:pt x="161" y="1123"/>
                  </a:lnTo>
                  <a:lnTo>
                    <a:pt x="161" y="1113"/>
                  </a:lnTo>
                  <a:moveTo>
                    <a:pt x="161" y="1053"/>
                  </a:moveTo>
                  <a:lnTo>
                    <a:pt x="158" y="1051"/>
                  </a:lnTo>
                  <a:lnTo>
                    <a:pt x="150" y="1051"/>
                  </a:lnTo>
                  <a:lnTo>
                    <a:pt x="147" y="1053"/>
                  </a:lnTo>
                  <a:lnTo>
                    <a:pt x="147" y="1057"/>
                  </a:lnTo>
                  <a:lnTo>
                    <a:pt x="150" y="1059"/>
                  </a:lnTo>
                  <a:lnTo>
                    <a:pt x="158" y="1059"/>
                  </a:lnTo>
                  <a:lnTo>
                    <a:pt x="161" y="1057"/>
                  </a:lnTo>
                  <a:lnTo>
                    <a:pt x="161" y="1053"/>
                  </a:lnTo>
                  <a:moveTo>
                    <a:pt x="169" y="1150"/>
                  </a:moveTo>
                  <a:lnTo>
                    <a:pt x="166" y="1148"/>
                  </a:lnTo>
                  <a:lnTo>
                    <a:pt x="158" y="1148"/>
                  </a:lnTo>
                  <a:lnTo>
                    <a:pt x="155" y="1150"/>
                  </a:lnTo>
                  <a:lnTo>
                    <a:pt x="155" y="1156"/>
                  </a:lnTo>
                  <a:lnTo>
                    <a:pt x="158" y="1159"/>
                  </a:lnTo>
                  <a:lnTo>
                    <a:pt x="166" y="1159"/>
                  </a:lnTo>
                  <a:lnTo>
                    <a:pt x="169" y="1156"/>
                  </a:lnTo>
                  <a:lnTo>
                    <a:pt x="169" y="1150"/>
                  </a:lnTo>
                  <a:moveTo>
                    <a:pt x="188" y="1191"/>
                  </a:moveTo>
                  <a:lnTo>
                    <a:pt x="182" y="1187"/>
                  </a:lnTo>
                  <a:lnTo>
                    <a:pt x="169" y="1187"/>
                  </a:lnTo>
                  <a:lnTo>
                    <a:pt x="163" y="1191"/>
                  </a:lnTo>
                  <a:lnTo>
                    <a:pt x="160" y="1189"/>
                  </a:lnTo>
                  <a:lnTo>
                    <a:pt x="152" y="1189"/>
                  </a:lnTo>
                  <a:lnTo>
                    <a:pt x="149" y="1191"/>
                  </a:lnTo>
                  <a:lnTo>
                    <a:pt x="149" y="1196"/>
                  </a:lnTo>
                  <a:lnTo>
                    <a:pt x="152" y="1197"/>
                  </a:lnTo>
                  <a:lnTo>
                    <a:pt x="160" y="1197"/>
                  </a:lnTo>
                  <a:lnTo>
                    <a:pt x="163" y="1196"/>
                  </a:lnTo>
                  <a:lnTo>
                    <a:pt x="163" y="1202"/>
                  </a:lnTo>
                  <a:lnTo>
                    <a:pt x="169" y="1206"/>
                  </a:lnTo>
                  <a:lnTo>
                    <a:pt x="182" y="1206"/>
                  </a:lnTo>
                  <a:lnTo>
                    <a:pt x="188" y="1202"/>
                  </a:lnTo>
                  <a:lnTo>
                    <a:pt x="188" y="1191"/>
                  </a:lnTo>
                  <a:moveTo>
                    <a:pt x="196" y="1136"/>
                  </a:moveTo>
                  <a:lnTo>
                    <a:pt x="191" y="1131"/>
                  </a:lnTo>
                  <a:lnTo>
                    <a:pt x="177" y="1131"/>
                  </a:lnTo>
                  <a:lnTo>
                    <a:pt x="171" y="1136"/>
                  </a:lnTo>
                  <a:lnTo>
                    <a:pt x="171" y="1146"/>
                  </a:lnTo>
                  <a:lnTo>
                    <a:pt x="177" y="1150"/>
                  </a:lnTo>
                  <a:lnTo>
                    <a:pt x="191" y="1150"/>
                  </a:lnTo>
                  <a:lnTo>
                    <a:pt x="196" y="1146"/>
                  </a:lnTo>
                  <a:lnTo>
                    <a:pt x="196" y="1136"/>
                  </a:lnTo>
                  <a:moveTo>
                    <a:pt x="200" y="1090"/>
                  </a:moveTo>
                  <a:lnTo>
                    <a:pt x="197" y="1088"/>
                  </a:lnTo>
                  <a:lnTo>
                    <a:pt x="189" y="1088"/>
                  </a:lnTo>
                  <a:lnTo>
                    <a:pt x="186" y="1090"/>
                  </a:lnTo>
                  <a:lnTo>
                    <a:pt x="186" y="1094"/>
                  </a:lnTo>
                  <a:lnTo>
                    <a:pt x="189" y="1096"/>
                  </a:lnTo>
                  <a:lnTo>
                    <a:pt x="197" y="1096"/>
                  </a:lnTo>
                  <a:lnTo>
                    <a:pt x="200" y="1094"/>
                  </a:lnTo>
                  <a:lnTo>
                    <a:pt x="200" y="1090"/>
                  </a:lnTo>
                  <a:moveTo>
                    <a:pt x="217" y="1165"/>
                  </a:moveTo>
                  <a:lnTo>
                    <a:pt x="214" y="1162"/>
                  </a:lnTo>
                  <a:lnTo>
                    <a:pt x="206" y="1162"/>
                  </a:lnTo>
                  <a:lnTo>
                    <a:pt x="203" y="1165"/>
                  </a:lnTo>
                  <a:lnTo>
                    <a:pt x="203" y="1171"/>
                  </a:lnTo>
                  <a:lnTo>
                    <a:pt x="206" y="1173"/>
                  </a:lnTo>
                  <a:lnTo>
                    <a:pt x="214" y="1173"/>
                  </a:lnTo>
                  <a:lnTo>
                    <a:pt x="217" y="1171"/>
                  </a:lnTo>
                  <a:lnTo>
                    <a:pt x="217" y="1165"/>
                  </a:lnTo>
                  <a:moveTo>
                    <a:pt x="221" y="472"/>
                  </a:moveTo>
                  <a:lnTo>
                    <a:pt x="215" y="468"/>
                  </a:lnTo>
                  <a:lnTo>
                    <a:pt x="201" y="468"/>
                  </a:lnTo>
                  <a:lnTo>
                    <a:pt x="196" y="472"/>
                  </a:lnTo>
                  <a:lnTo>
                    <a:pt x="196" y="482"/>
                  </a:lnTo>
                  <a:lnTo>
                    <a:pt x="201" y="486"/>
                  </a:lnTo>
                  <a:lnTo>
                    <a:pt x="215" y="486"/>
                  </a:lnTo>
                  <a:lnTo>
                    <a:pt x="221" y="482"/>
                  </a:lnTo>
                  <a:lnTo>
                    <a:pt x="221" y="472"/>
                  </a:lnTo>
                  <a:moveTo>
                    <a:pt x="254" y="1063"/>
                  </a:moveTo>
                  <a:lnTo>
                    <a:pt x="251" y="1061"/>
                  </a:lnTo>
                  <a:lnTo>
                    <a:pt x="243" y="1061"/>
                  </a:lnTo>
                  <a:lnTo>
                    <a:pt x="240" y="1063"/>
                  </a:lnTo>
                  <a:lnTo>
                    <a:pt x="240" y="1069"/>
                  </a:lnTo>
                  <a:lnTo>
                    <a:pt x="243" y="1072"/>
                  </a:lnTo>
                  <a:lnTo>
                    <a:pt x="251" y="1072"/>
                  </a:lnTo>
                  <a:lnTo>
                    <a:pt x="254" y="1069"/>
                  </a:lnTo>
                  <a:lnTo>
                    <a:pt x="254" y="1063"/>
                  </a:lnTo>
                  <a:moveTo>
                    <a:pt x="306" y="1874"/>
                  </a:moveTo>
                  <a:lnTo>
                    <a:pt x="303" y="1871"/>
                  </a:lnTo>
                  <a:lnTo>
                    <a:pt x="295" y="1871"/>
                  </a:lnTo>
                  <a:lnTo>
                    <a:pt x="292" y="1874"/>
                  </a:lnTo>
                  <a:lnTo>
                    <a:pt x="292" y="1880"/>
                  </a:lnTo>
                  <a:lnTo>
                    <a:pt x="295" y="1882"/>
                  </a:lnTo>
                  <a:lnTo>
                    <a:pt x="303" y="1882"/>
                  </a:lnTo>
                  <a:lnTo>
                    <a:pt x="306" y="1880"/>
                  </a:lnTo>
                  <a:lnTo>
                    <a:pt x="306" y="1874"/>
                  </a:lnTo>
                  <a:moveTo>
                    <a:pt x="320" y="646"/>
                  </a:moveTo>
                  <a:lnTo>
                    <a:pt x="317" y="643"/>
                  </a:lnTo>
                  <a:lnTo>
                    <a:pt x="309" y="643"/>
                  </a:lnTo>
                  <a:lnTo>
                    <a:pt x="305" y="646"/>
                  </a:lnTo>
                  <a:lnTo>
                    <a:pt x="305" y="652"/>
                  </a:lnTo>
                  <a:lnTo>
                    <a:pt x="309" y="654"/>
                  </a:lnTo>
                  <a:lnTo>
                    <a:pt x="317" y="654"/>
                  </a:lnTo>
                  <a:lnTo>
                    <a:pt x="320" y="652"/>
                  </a:lnTo>
                  <a:lnTo>
                    <a:pt x="320" y="646"/>
                  </a:lnTo>
                  <a:moveTo>
                    <a:pt x="342" y="1799"/>
                  </a:moveTo>
                  <a:lnTo>
                    <a:pt x="336" y="1795"/>
                  </a:lnTo>
                  <a:lnTo>
                    <a:pt x="322" y="1795"/>
                  </a:lnTo>
                  <a:lnTo>
                    <a:pt x="317" y="1799"/>
                  </a:lnTo>
                  <a:lnTo>
                    <a:pt x="317" y="1809"/>
                  </a:lnTo>
                  <a:lnTo>
                    <a:pt x="322" y="1813"/>
                  </a:lnTo>
                  <a:lnTo>
                    <a:pt x="336" y="1813"/>
                  </a:lnTo>
                  <a:lnTo>
                    <a:pt x="342" y="1809"/>
                  </a:lnTo>
                  <a:lnTo>
                    <a:pt x="342" y="1799"/>
                  </a:lnTo>
                  <a:moveTo>
                    <a:pt x="347" y="780"/>
                  </a:moveTo>
                  <a:lnTo>
                    <a:pt x="341" y="776"/>
                  </a:lnTo>
                  <a:lnTo>
                    <a:pt x="328" y="776"/>
                  </a:lnTo>
                  <a:lnTo>
                    <a:pt x="322" y="780"/>
                  </a:lnTo>
                  <a:lnTo>
                    <a:pt x="322" y="790"/>
                  </a:lnTo>
                  <a:lnTo>
                    <a:pt x="328" y="794"/>
                  </a:lnTo>
                  <a:lnTo>
                    <a:pt x="341" y="794"/>
                  </a:lnTo>
                  <a:lnTo>
                    <a:pt x="347" y="790"/>
                  </a:lnTo>
                  <a:lnTo>
                    <a:pt x="347" y="780"/>
                  </a:lnTo>
                  <a:moveTo>
                    <a:pt x="355" y="571"/>
                  </a:moveTo>
                  <a:lnTo>
                    <a:pt x="350" y="567"/>
                  </a:lnTo>
                  <a:lnTo>
                    <a:pt x="336" y="567"/>
                  </a:lnTo>
                  <a:lnTo>
                    <a:pt x="330" y="571"/>
                  </a:lnTo>
                  <a:lnTo>
                    <a:pt x="330" y="581"/>
                  </a:lnTo>
                  <a:lnTo>
                    <a:pt x="336" y="586"/>
                  </a:lnTo>
                  <a:lnTo>
                    <a:pt x="350" y="586"/>
                  </a:lnTo>
                  <a:lnTo>
                    <a:pt x="355" y="581"/>
                  </a:lnTo>
                  <a:lnTo>
                    <a:pt x="355" y="571"/>
                  </a:lnTo>
                  <a:moveTo>
                    <a:pt x="358" y="1977"/>
                  </a:moveTo>
                  <a:lnTo>
                    <a:pt x="355" y="1975"/>
                  </a:lnTo>
                  <a:lnTo>
                    <a:pt x="347" y="1975"/>
                  </a:lnTo>
                  <a:lnTo>
                    <a:pt x="344" y="1977"/>
                  </a:lnTo>
                  <a:lnTo>
                    <a:pt x="344" y="1983"/>
                  </a:lnTo>
                  <a:lnTo>
                    <a:pt x="347" y="1985"/>
                  </a:lnTo>
                  <a:lnTo>
                    <a:pt x="355" y="1985"/>
                  </a:lnTo>
                  <a:lnTo>
                    <a:pt x="358" y="1983"/>
                  </a:lnTo>
                  <a:lnTo>
                    <a:pt x="358" y="1977"/>
                  </a:lnTo>
                  <a:moveTo>
                    <a:pt x="360" y="1869"/>
                  </a:moveTo>
                  <a:lnTo>
                    <a:pt x="357" y="1867"/>
                  </a:lnTo>
                  <a:lnTo>
                    <a:pt x="349" y="1867"/>
                  </a:lnTo>
                  <a:lnTo>
                    <a:pt x="346" y="1869"/>
                  </a:lnTo>
                  <a:lnTo>
                    <a:pt x="346" y="1873"/>
                  </a:lnTo>
                  <a:lnTo>
                    <a:pt x="349" y="1875"/>
                  </a:lnTo>
                  <a:lnTo>
                    <a:pt x="357" y="1875"/>
                  </a:lnTo>
                  <a:lnTo>
                    <a:pt x="360" y="1873"/>
                  </a:lnTo>
                  <a:lnTo>
                    <a:pt x="360" y="1869"/>
                  </a:lnTo>
                  <a:moveTo>
                    <a:pt x="360" y="1929"/>
                  </a:moveTo>
                  <a:lnTo>
                    <a:pt x="355" y="1925"/>
                  </a:lnTo>
                  <a:lnTo>
                    <a:pt x="341" y="1925"/>
                  </a:lnTo>
                  <a:lnTo>
                    <a:pt x="335" y="1929"/>
                  </a:lnTo>
                  <a:lnTo>
                    <a:pt x="335" y="1939"/>
                  </a:lnTo>
                  <a:lnTo>
                    <a:pt x="341" y="1944"/>
                  </a:lnTo>
                  <a:lnTo>
                    <a:pt x="355" y="1944"/>
                  </a:lnTo>
                  <a:lnTo>
                    <a:pt x="360" y="1939"/>
                  </a:lnTo>
                  <a:lnTo>
                    <a:pt x="360" y="1929"/>
                  </a:lnTo>
                  <a:moveTo>
                    <a:pt x="368" y="1967"/>
                  </a:moveTo>
                  <a:lnTo>
                    <a:pt x="365" y="1964"/>
                  </a:lnTo>
                  <a:lnTo>
                    <a:pt x="357" y="1964"/>
                  </a:lnTo>
                  <a:lnTo>
                    <a:pt x="354" y="1967"/>
                  </a:lnTo>
                  <a:lnTo>
                    <a:pt x="354" y="1973"/>
                  </a:lnTo>
                  <a:lnTo>
                    <a:pt x="357" y="1975"/>
                  </a:lnTo>
                  <a:lnTo>
                    <a:pt x="365" y="1975"/>
                  </a:lnTo>
                  <a:lnTo>
                    <a:pt x="368" y="1973"/>
                  </a:lnTo>
                  <a:lnTo>
                    <a:pt x="368" y="1967"/>
                  </a:lnTo>
                  <a:moveTo>
                    <a:pt x="387" y="2008"/>
                  </a:moveTo>
                  <a:lnTo>
                    <a:pt x="382" y="2004"/>
                  </a:lnTo>
                  <a:lnTo>
                    <a:pt x="368" y="2004"/>
                  </a:lnTo>
                  <a:lnTo>
                    <a:pt x="362" y="2008"/>
                  </a:lnTo>
                  <a:lnTo>
                    <a:pt x="362" y="2018"/>
                  </a:lnTo>
                  <a:lnTo>
                    <a:pt x="368" y="2022"/>
                  </a:lnTo>
                  <a:lnTo>
                    <a:pt x="382" y="2022"/>
                  </a:lnTo>
                  <a:lnTo>
                    <a:pt x="387" y="2018"/>
                  </a:lnTo>
                  <a:lnTo>
                    <a:pt x="387" y="2008"/>
                  </a:lnTo>
                  <a:moveTo>
                    <a:pt x="395" y="1952"/>
                  </a:moveTo>
                  <a:lnTo>
                    <a:pt x="390" y="1948"/>
                  </a:lnTo>
                  <a:lnTo>
                    <a:pt x="376" y="1948"/>
                  </a:lnTo>
                  <a:lnTo>
                    <a:pt x="371" y="1952"/>
                  </a:lnTo>
                  <a:lnTo>
                    <a:pt x="371" y="1962"/>
                  </a:lnTo>
                  <a:lnTo>
                    <a:pt x="376" y="1966"/>
                  </a:lnTo>
                  <a:lnTo>
                    <a:pt x="390" y="1966"/>
                  </a:lnTo>
                  <a:lnTo>
                    <a:pt x="395" y="1962"/>
                  </a:lnTo>
                  <a:lnTo>
                    <a:pt x="395" y="1952"/>
                  </a:lnTo>
                  <a:moveTo>
                    <a:pt x="395" y="1876"/>
                  </a:moveTo>
                  <a:lnTo>
                    <a:pt x="392" y="1873"/>
                  </a:lnTo>
                  <a:lnTo>
                    <a:pt x="384" y="1873"/>
                  </a:lnTo>
                  <a:lnTo>
                    <a:pt x="381" y="1876"/>
                  </a:lnTo>
                  <a:lnTo>
                    <a:pt x="381" y="1882"/>
                  </a:lnTo>
                  <a:lnTo>
                    <a:pt x="384" y="1884"/>
                  </a:lnTo>
                  <a:lnTo>
                    <a:pt x="392" y="1884"/>
                  </a:lnTo>
                  <a:lnTo>
                    <a:pt x="395" y="1882"/>
                  </a:lnTo>
                  <a:lnTo>
                    <a:pt x="395" y="1876"/>
                  </a:lnTo>
                  <a:moveTo>
                    <a:pt x="399" y="1906"/>
                  </a:moveTo>
                  <a:lnTo>
                    <a:pt x="396" y="1904"/>
                  </a:lnTo>
                  <a:lnTo>
                    <a:pt x="388" y="1904"/>
                  </a:lnTo>
                  <a:lnTo>
                    <a:pt x="385" y="1906"/>
                  </a:lnTo>
                  <a:lnTo>
                    <a:pt x="385" y="1911"/>
                  </a:lnTo>
                  <a:lnTo>
                    <a:pt x="388" y="1913"/>
                  </a:lnTo>
                  <a:lnTo>
                    <a:pt x="396" y="1913"/>
                  </a:lnTo>
                  <a:lnTo>
                    <a:pt x="399" y="1911"/>
                  </a:lnTo>
                  <a:lnTo>
                    <a:pt x="399" y="1906"/>
                  </a:lnTo>
                  <a:moveTo>
                    <a:pt x="409" y="648"/>
                  </a:moveTo>
                  <a:lnTo>
                    <a:pt x="406" y="645"/>
                  </a:lnTo>
                  <a:lnTo>
                    <a:pt x="398" y="645"/>
                  </a:lnTo>
                  <a:lnTo>
                    <a:pt x="394" y="648"/>
                  </a:lnTo>
                  <a:lnTo>
                    <a:pt x="394" y="654"/>
                  </a:lnTo>
                  <a:lnTo>
                    <a:pt x="398" y="656"/>
                  </a:lnTo>
                  <a:lnTo>
                    <a:pt x="406" y="656"/>
                  </a:lnTo>
                  <a:lnTo>
                    <a:pt x="409" y="654"/>
                  </a:lnTo>
                  <a:lnTo>
                    <a:pt x="409" y="648"/>
                  </a:lnTo>
                  <a:moveTo>
                    <a:pt x="418" y="2014"/>
                  </a:moveTo>
                  <a:lnTo>
                    <a:pt x="415" y="2012"/>
                  </a:lnTo>
                  <a:lnTo>
                    <a:pt x="407" y="2012"/>
                  </a:lnTo>
                  <a:lnTo>
                    <a:pt x="404" y="2014"/>
                  </a:lnTo>
                  <a:lnTo>
                    <a:pt x="404" y="2018"/>
                  </a:lnTo>
                  <a:lnTo>
                    <a:pt x="407" y="2020"/>
                  </a:lnTo>
                  <a:lnTo>
                    <a:pt x="415" y="2020"/>
                  </a:lnTo>
                  <a:lnTo>
                    <a:pt x="418" y="2018"/>
                  </a:lnTo>
                  <a:lnTo>
                    <a:pt x="418" y="2014"/>
                  </a:lnTo>
                  <a:moveTo>
                    <a:pt x="418" y="1894"/>
                  </a:moveTo>
                  <a:lnTo>
                    <a:pt x="415" y="1892"/>
                  </a:lnTo>
                  <a:lnTo>
                    <a:pt x="407" y="1892"/>
                  </a:lnTo>
                  <a:lnTo>
                    <a:pt x="404" y="1894"/>
                  </a:lnTo>
                  <a:lnTo>
                    <a:pt x="404" y="1900"/>
                  </a:lnTo>
                  <a:lnTo>
                    <a:pt x="407" y="1903"/>
                  </a:lnTo>
                  <a:lnTo>
                    <a:pt x="415" y="1903"/>
                  </a:lnTo>
                  <a:lnTo>
                    <a:pt x="418" y="1900"/>
                  </a:lnTo>
                  <a:lnTo>
                    <a:pt x="418" y="1894"/>
                  </a:lnTo>
                  <a:moveTo>
                    <a:pt x="438" y="426"/>
                  </a:moveTo>
                  <a:lnTo>
                    <a:pt x="432" y="422"/>
                  </a:lnTo>
                  <a:lnTo>
                    <a:pt x="419" y="422"/>
                  </a:lnTo>
                  <a:lnTo>
                    <a:pt x="413" y="426"/>
                  </a:lnTo>
                  <a:lnTo>
                    <a:pt x="413" y="437"/>
                  </a:lnTo>
                  <a:lnTo>
                    <a:pt x="419" y="441"/>
                  </a:lnTo>
                  <a:lnTo>
                    <a:pt x="432" y="441"/>
                  </a:lnTo>
                  <a:lnTo>
                    <a:pt x="438" y="437"/>
                  </a:lnTo>
                  <a:lnTo>
                    <a:pt x="438" y="426"/>
                  </a:lnTo>
                  <a:moveTo>
                    <a:pt x="453" y="1880"/>
                  </a:moveTo>
                  <a:lnTo>
                    <a:pt x="450" y="1877"/>
                  </a:lnTo>
                  <a:lnTo>
                    <a:pt x="442" y="1877"/>
                  </a:lnTo>
                  <a:lnTo>
                    <a:pt x="439" y="1880"/>
                  </a:lnTo>
                  <a:lnTo>
                    <a:pt x="439" y="1886"/>
                  </a:lnTo>
                  <a:lnTo>
                    <a:pt x="442" y="1888"/>
                  </a:lnTo>
                  <a:lnTo>
                    <a:pt x="450" y="1888"/>
                  </a:lnTo>
                  <a:lnTo>
                    <a:pt x="453" y="1886"/>
                  </a:lnTo>
                  <a:lnTo>
                    <a:pt x="453" y="1880"/>
                  </a:lnTo>
                  <a:moveTo>
                    <a:pt x="455" y="1912"/>
                  </a:moveTo>
                  <a:lnTo>
                    <a:pt x="452" y="1911"/>
                  </a:lnTo>
                  <a:lnTo>
                    <a:pt x="444" y="1911"/>
                  </a:lnTo>
                  <a:lnTo>
                    <a:pt x="441" y="1912"/>
                  </a:lnTo>
                  <a:lnTo>
                    <a:pt x="441" y="1917"/>
                  </a:lnTo>
                  <a:lnTo>
                    <a:pt x="444" y="1919"/>
                  </a:lnTo>
                  <a:lnTo>
                    <a:pt x="452" y="1919"/>
                  </a:lnTo>
                  <a:lnTo>
                    <a:pt x="455" y="1917"/>
                  </a:lnTo>
                  <a:lnTo>
                    <a:pt x="455" y="1912"/>
                  </a:lnTo>
                  <a:moveTo>
                    <a:pt x="455" y="1793"/>
                  </a:moveTo>
                  <a:lnTo>
                    <a:pt x="452" y="1791"/>
                  </a:lnTo>
                  <a:lnTo>
                    <a:pt x="444" y="1791"/>
                  </a:lnTo>
                  <a:lnTo>
                    <a:pt x="441" y="1793"/>
                  </a:lnTo>
                  <a:lnTo>
                    <a:pt x="441" y="1799"/>
                  </a:lnTo>
                  <a:lnTo>
                    <a:pt x="444" y="1802"/>
                  </a:lnTo>
                  <a:lnTo>
                    <a:pt x="452" y="1802"/>
                  </a:lnTo>
                  <a:lnTo>
                    <a:pt x="455" y="1799"/>
                  </a:lnTo>
                  <a:lnTo>
                    <a:pt x="455" y="1793"/>
                  </a:lnTo>
                  <a:moveTo>
                    <a:pt x="469" y="685"/>
                  </a:moveTo>
                  <a:lnTo>
                    <a:pt x="466" y="683"/>
                  </a:lnTo>
                  <a:lnTo>
                    <a:pt x="458" y="683"/>
                  </a:lnTo>
                  <a:lnTo>
                    <a:pt x="454" y="685"/>
                  </a:lnTo>
                  <a:lnTo>
                    <a:pt x="454" y="689"/>
                  </a:lnTo>
                  <a:lnTo>
                    <a:pt x="458" y="691"/>
                  </a:lnTo>
                  <a:lnTo>
                    <a:pt x="466" y="691"/>
                  </a:lnTo>
                  <a:lnTo>
                    <a:pt x="469" y="689"/>
                  </a:lnTo>
                  <a:lnTo>
                    <a:pt x="469" y="685"/>
                  </a:lnTo>
                  <a:moveTo>
                    <a:pt x="469" y="565"/>
                  </a:moveTo>
                  <a:lnTo>
                    <a:pt x="466" y="563"/>
                  </a:lnTo>
                  <a:lnTo>
                    <a:pt x="458" y="563"/>
                  </a:lnTo>
                  <a:lnTo>
                    <a:pt x="454" y="565"/>
                  </a:lnTo>
                  <a:lnTo>
                    <a:pt x="454" y="571"/>
                  </a:lnTo>
                  <a:lnTo>
                    <a:pt x="458" y="574"/>
                  </a:lnTo>
                  <a:lnTo>
                    <a:pt x="466" y="574"/>
                  </a:lnTo>
                  <a:lnTo>
                    <a:pt x="469" y="571"/>
                  </a:lnTo>
                  <a:lnTo>
                    <a:pt x="469" y="565"/>
                  </a:lnTo>
                  <a:moveTo>
                    <a:pt x="478" y="1933"/>
                  </a:moveTo>
                  <a:lnTo>
                    <a:pt x="475" y="1931"/>
                  </a:lnTo>
                  <a:lnTo>
                    <a:pt x="467" y="1931"/>
                  </a:lnTo>
                  <a:lnTo>
                    <a:pt x="464" y="1933"/>
                  </a:lnTo>
                  <a:lnTo>
                    <a:pt x="464" y="1938"/>
                  </a:lnTo>
                  <a:lnTo>
                    <a:pt x="467" y="1939"/>
                  </a:lnTo>
                  <a:lnTo>
                    <a:pt x="475" y="1939"/>
                  </a:lnTo>
                  <a:lnTo>
                    <a:pt x="478" y="1938"/>
                  </a:lnTo>
                  <a:lnTo>
                    <a:pt x="478" y="1933"/>
                  </a:lnTo>
                  <a:moveTo>
                    <a:pt x="478" y="1993"/>
                  </a:moveTo>
                  <a:lnTo>
                    <a:pt x="473" y="1989"/>
                  </a:lnTo>
                  <a:lnTo>
                    <a:pt x="459" y="1989"/>
                  </a:lnTo>
                  <a:lnTo>
                    <a:pt x="453" y="1993"/>
                  </a:lnTo>
                  <a:lnTo>
                    <a:pt x="453" y="2004"/>
                  </a:lnTo>
                  <a:lnTo>
                    <a:pt x="459" y="2008"/>
                  </a:lnTo>
                  <a:lnTo>
                    <a:pt x="473" y="2008"/>
                  </a:lnTo>
                  <a:lnTo>
                    <a:pt x="478" y="2004"/>
                  </a:lnTo>
                  <a:lnTo>
                    <a:pt x="478" y="1993"/>
                  </a:lnTo>
                  <a:moveTo>
                    <a:pt x="487" y="2031"/>
                  </a:moveTo>
                  <a:lnTo>
                    <a:pt x="483" y="2028"/>
                  </a:lnTo>
                  <a:lnTo>
                    <a:pt x="475" y="2028"/>
                  </a:lnTo>
                  <a:lnTo>
                    <a:pt x="472" y="2031"/>
                  </a:lnTo>
                  <a:lnTo>
                    <a:pt x="472" y="2037"/>
                  </a:lnTo>
                  <a:lnTo>
                    <a:pt x="475" y="2039"/>
                  </a:lnTo>
                  <a:lnTo>
                    <a:pt x="483" y="2039"/>
                  </a:lnTo>
                  <a:lnTo>
                    <a:pt x="487" y="2037"/>
                  </a:lnTo>
                  <a:lnTo>
                    <a:pt x="487" y="2031"/>
                  </a:lnTo>
                  <a:moveTo>
                    <a:pt x="505" y="2072"/>
                  </a:moveTo>
                  <a:lnTo>
                    <a:pt x="500" y="2068"/>
                  </a:lnTo>
                  <a:lnTo>
                    <a:pt x="486" y="2068"/>
                  </a:lnTo>
                  <a:lnTo>
                    <a:pt x="480" y="2072"/>
                  </a:lnTo>
                  <a:lnTo>
                    <a:pt x="480" y="2082"/>
                  </a:lnTo>
                  <a:lnTo>
                    <a:pt x="486" y="2086"/>
                  </a:lnTo>
                  <a:lnTo>
                    <a:pt x="500" y="2086"/>
                  </a:lnTo>
                  <a:lnTo>
                    <a:pt x="505" y="2082"/>
                  </a:lnTo>
                  <a:lnTo>
                    <a:pt x="505" y="2072"/>
                  </a:lnTo>
                  <a:moveTo>
                    <a:pt x="513" y="2016"/>
                  </a:moveTo>
                  <a:lnTo>
                    <a:pt x="508" y="2012"/>
                  </a:lnTo>
                  <a:lnTo>
                    <a:pt x="494" y="2012"/>
                  </a:lnTo>
                  <a:lnTo>
                    <a:pt x="489" y="2016"/>
                  </a:lnTo>
                  <a:lnTo>
                    <a:pt x="489" y="2026"/>
                  </a:lnTo>
                  <a:lnTo>
                    <a:pt x="494" y="2030"/>
                  </a:lnTo>
                  <a:lnTo>
                    <a:pt x="508" y="2030"/>
                  </a:lnTo>
                  <a:lnTo>
                    <a:pt x="513" y="2026"/>
                  </a:lnTo>
                  <a:lnTo>
                    <a:pt x="513" y="2016"/>
                  </a:lnTo>
                  <a:moveTo>
                    <a:pt x="515" y="1892"/>
                  </a:moveTo>
                  <a:lnTo>
                    <a:pt x="510" y="1888"/>
                  </a:lnTo>
                  <a:lnTo>
                    <a:pt x="496" y="1888"/>
                  </a:lnTo>
                  <a:lnTo>
                    <a:pt x="491" y="1892"/>
                  </a:lnTo>
                  <a:lnTo>
                    <a:pt x="491" y="1902"/>
                  </a:lnTo>
                  <a:lnTo>
                    <a:pt x="496" y="1906"/>
                  </a:lnTo>
                  <a:lnTo>
                    <a:pt x="510" y="1906"/>
                  </a:lnTo>
                  <a:lnTo>
                    <a:pt x="515" y="1902"/>
                  </a:lnTo>
                  <a:lnTo>
                    <a:pt x="515" y="1892"/>
                  </a:lnTo>
                  <a:moveTo>
                    <a:pt x="515" y="1832"/>
                  </a:moveTo>
                  <a:lnTo>
                    <a:pt x="512" y="1830"/>
                  </a:lnTo>
                  <a:lnTo>
                    <a:pt x="504" y="1830"/>
                  </a:lnTo>
                  <a:lnTo>
                    <a:pt x="501" y="1832"/>
                  </a:lnTo>
                  <a:lnTo>
                    <a:pt x="501" y="1836"/>
                  </a:lnTo>
                  <a:lnTo>
                    <a:pt x="504" y="1838"/>
                  </a:lnTo>
                  <a:lnTo>
                    <a:pt x="512" y="1838"/>
                  </a:lnTo>
                  <a:lnTo>
                    <a:pt x="515" y="1836"/>
                  </a:lnTo>
                  <a:lnTo>
                    <a:pt x="515" y="1832"/>
                  </a:lnTo>
                  <a:moveTo>
                    <a:pt x="519" y="847"/>
                  </a:moveTo>
                  <a:lnTo>
                    <a:pt x="515" y="844"/>
                  </a:lnTo>
                  <a:lnTo>
                    <a:pt x="507" y="844"/>
                  </a:lnTo>
                  <a:lnTo>
                    <a:pt x="504" y="847"/>
                  </a:lnTo>
                  <a:lnTo>
                    <a:pt x="504" y="853"/>
                  </a:lnTo>
                  <a:lnTo>
                    <a:pt x="507" y="855"/>
                  </a:lnTo>
                  <a:lnTo>
                    <a:pt x="515" y="855"/>
                  </a:lnTo>
                  <a:lnTo>
                    <a:pt x="519" y="853"/>
                  </a:lnTo>
                  <a:lnTo>
                    <a:pt x="519" y="847"/>
                  </a:lnTo>
                  <a:moveTo>
                    <a:pt x="524" y="1930"/>
                  </a:moveTo>
                  <a:lnTo>
                    <a:pt x="520" y="1927"/>
                  </a:lnTo>
                  <a:lnTo>
                    <a:pt x="512" y="1927"/>
                  </a:lnTo>
                  <a:lnTo>
                    <a:pt x="509" y="1930"/>
                  </a:lnTo>
                  <a:lnTo>
                    <a:pt x="509" y="1936"/>
                  </a:lnTo>
                  <a:lnTo>
                    <a:pt x="512" y="1938"/>
                  </a:lnTo>
                  <a:lnTo>
                    <a:pt x="520" y="1938"/>
                  </a:lnTo>
                  <a:lnTo>
                    <a:pt x="524" y="1936"/>
                  </a:lnTo>
                  <a:lnTo>
                    <a:pt x="524" y="1930"/>
                  </a:lnTo>
                  <a:moveTo>
                    <a:pt x="529" y="604"/>
                  </a:moveTo>
                  <a:lnTo>
                    <a:pt x="526" y="602"/>
                  </a:lnTo>
                  <a:lnTo>
                    <a:pt x="518" y="602"/>
                  </a:lnTo>
                  <a:lnTo>
                    <a:pt x="514" y="604"/>
                  </a:lnTo>
                  <a:lnTo>
                    <a:pt x="514" y="608"/>
                  </a:lnTo>
                  <a:lnTo>
                    <a:pt x="518" y="610"/>
                  </a:lnTo>
                  <a:lnTo>
                    <a:pt x="526" y="610"/>
                  </a:lnTo>
                  <a:lnTo>
                    <a:pt x="529" y="608"/>
                  </a:lnTo>
                  <a:lnTo>
                    <a:pt x="529" y="604"/>
                  </a:lnTo>
                  <a:moveTo>
                    <a:pt x="529" y="664"/>
                  </a:moveTo>
                  <a:lnTo>
                    <a:pt x="523" y="660"/>
                  </a:lnTo>
                  <a:lnTo>
                    <a:pt x="510" y="660"/>
                  </a:lnTo>
                  <a:lnTo>
                    <a:pt x="504" y="664"/>
                  </a:lnTo>
                  <a:lnTo>
                    <a:pt x="504" y="674"/>
                  </a:lnTo>
                  <a:lnTo>
                    <a:pt x="510" y="679"/>
                  </a:lnTo>
                  <a:lnTo>
                    <a:pt x="523" y="679"/>
                  </a:lnTo>
                  <a:lnTo>
                    <a:pt x="529" y="674"/>
                  </a:lnTo>
                  <a:lnTo>
                    <a:pt x="529" y="664"/>
                  </a:lnTo>
                  <a:moveTo>
                    <a:pt x="537" y="702"/>
                  </a:moveTo>
                  <a:lnTo>
                    <a:pt x="534" y="699"/>
                  </a:lnTo>
                  <a:lnTo>
                    <a:pt x="526" y="699"/>
                  </a:lnTo>
                  <a:lnTo>
                    <a:pt x="523" y="702"/>
                  </a:lnTo>
                  <a:lnTo>
                    <a:pt x="523" y="708"/>
                  </a:lnTo>
                  <a:lnTo>
                    <a:pt x="526" y="710"/>
                  </a:lnTo>
                  <a:lnTo>
                    <a:pt x="534" y="710"/>
                  </a:lnTo>
                  <a:lnTo>
                    <a:pt x="537" y="708"/>
                  </a:lnTo>
                  <a:lnTo>
                    <a:pt x="537" y="702"/>
                  </a:lnTo>
                  <a:moveTo>
                    <a:pt x="542" y="1971"/>
                  </a:moveTo>
                  <a:lnTo>
                    <a:pt x="537" y="1966"/>
                  </a:lnTo>
                  <a:lnTo>
                    <a:pt x="523" y="1966"/>
                  </a:lnTo>
                  <a:lnTo>
                    <a:pt x="518" y="1971"/>
                  </a:lnTo>
                  <a:lnTo>
                    <a:pt x="518" y="1970"/>
                  </a:lnTo>
                  <a:lnTo>
                    <a:pt x="514" y="1968"/>
                  </a:lnTo>
                  <a:lnTo>
                    <a:pt x="506" y="1968"/>
                  </a:lnTo>
                  <a:lnTo>
                    <a:pt x="503" y="1970"/>
                  </a:lnTo>
                  <a:lnTo>
                    <a:pt x="503" y="1975"/>
                  </a:lnTo>
                  <a:lnTo>
                    <a:pt x="506" y="1977"/>
                  </a:lnTo>
                  <a:lnTo>
                    <a:pt x="514" y="1977"/>
                  </a:lnTo>
                  <a:lnTo>
                    <a:pt x="517" y="1975"/>
                  </a:lnTo>
                  <a:lnTo>
                    <a:pt x="517" y="1981"/>
                  </a:lnTo>
                  <a:lnTo>
                    <a:pt x="523" y="1985"/>
                  </a:lnTo>
                  <a:lnTo>
                    <a:pt x="537" y="1985"/>
                  </a:lnTo>
                  <a:lnTo>
                    <a:pt x="542" y="1981"/>
                  </a:lnTo>
                  <a:lnTo>
                    <a:pt x="542" y="1971"/>
                  </a:lnTo>
                  <a:moveTo>
                    <a:pt x="549" y="1123"/>
                  </a:moveTo>
                  <a:lnTo>
                    <a:pt x="544" y="1119"/>
                  </a:lnTo>
                  <a:lnTo>
                    <a:pt x="530" y="1119"/>
                  </a:lnTo>
                  <a:lnTo>
                    <a:pt x="524" y="1123"/>
                  </a:lnTo>
                  <a:lnTo>
                    <a:pt x="524" y="1133"/>
                  </a:lnTo>
                  <a:lnTo>
                    <a:pt x="530" y="1137"/>
                  </a:lnTo>
                  <a:lnTo>
                    <a:pt x="544" y="1137"/>
                  </a:lnTo>
                  <a:lnTo>
                    <a:pt x="549" y="1133"/>
                  </a:lnTo>
                  <a:lnTo>
                    <a:pt x="549" y="1123"/>
                  </a:lnTo>
                  <a:moveTo>
                    <a:pt x="551" y="1915"/>
                  </a:moveTo>
                  <a:lnTo>
                    <a:pt x="545" y="1911"/>
                  </a:lnTo>
                  <a:lnTo>
                    <a:pt x="531" y="1911"/>
                  </a:lnTo>
                  <a:lnTo>
                    <a:pt x="526" y="1915"/>
                  </a:lnTo>
                  <a:lnTo>
                    <a:pt x="526" y="1925"/>
                  </a:lnTo>
                  <a:lnTo>
                    <a:pt x="531" y="1929"/>
                  </a:lnTo>
                  <a:lnTo>
                    <a:pt x="545" y="1929"/>
                  </a:lnTo>
                  <a:lnTo>
                    <a:pt x="551" y="1925"/>
                  </a:lnTo>
                  <a:lnTo>
                    <a:pt x="551" y="1915"/>
                  </a:lnTo>
                  <a:moveTo>
                    <a:pt x="555" y="1869"/>
                  </a:moveTo>
                  <a:lnTo>
                    <a:pt x="551" y="1867"/>
                  </a:lnTo>
                  <a:lnTo>
                    <a:pt x="543" y="1867"/>
                  </a:lnTo>
                  <a:lnTo>
                    <a:pt x="540" y="1869"/>
                  </a:lnTo>
                  <a:lnTo>
                    <a:pt x="540" y="1874"/>
                  </a:lnTo>
                  <a:lnTo>
                    <a:pt x="543" y="1875"/>
                  </a:lnTo>
                  <a:lnTo>
                    <a:pt x="551" y="1875"/>
                  </a:lnTo>
                  <a:lnTo>
                    <a:pt x="555" y="1874"/>
                  </a:lnTo>
                  <a:lnTo>
                    <a:pt x="555" y="1869"/>
                  </a:lnTo>
                  <a:moveTo>
                    <a:pt x="556" y="743"/>
                  </a:moveTo>
                  <a:lnTo>
                    <a:pt x="550" y="739"/>
                  </a:lnTo>
                  <a:lnTo>
                    <a:pt x="536" y="739"/>
                  </a:lnTo>
                  <a:lnTo>
                    <a:pt x="531" y="743"/>
                  </a:lnTo>
                  <a:lnTo>
                    <a:pt x="531" y="753"/>
                  </a:lnTo>
                  <a:lnTo>
                    <a:pt x="536" y="757"/>
                  </a:lnTo>
                  <a:lnTo>
                    <a:pt x="550" y="757"/>
                  </a:lnTo>
                  <a:lnTo>
                    <a:pt x="556" y="753"/>
                  </a:lnTo>
                  <a:lnTo>
                    <a:pt x="556" y="743"/>
                  </a:lnTo>
                  <a:moveTo>
                    <a:pt x="557" y="1160"/>
                  </a:moveTo>
                  <a:lnTo>
                    <a:pt x="554" y="1158"/>
                  </a:lnTo>
                  <a:lnTo>
                    <a:pt x="546" y="1158"/>
                  </a:lnTo>
                  <a:lnTo>
                    <a:pt x="543" y="1160"/>
                  </a:lnTo>
                  <a:lnTo>
                    <a:pt x="543" y="1166"/>
                  </a:lnTo>
                  <a:lnTo>
                    <a:pt x="546" y="1169"/>
                  </a:lnTo>
                  <a:lnTo>
                    <a:pt x="554" y="1169"/>
                  </a:lnTo>
                  <a:lnTo>
                    <a:pt x="557" y="1166"/>
                  </a:lnTo>
                  <a:lnTo>
                    <a:pt x="557" y="1160"/>
                  </a:lnTo>
                  <a:moveTo>
                    <a:pt x="564" y="687"/>
                  </a:moveTo>
                  <a:lnTo>
                    <a:pt x="558" y="683"/>
                  </a:lnTo>
                  <a:lnTo>
                    <a:pt x="545" y="683"/>
                  </a:lnTo>
                  <a:lnTo>
                    <a:pt x="539" y="687"/>
                  </a:lnTo>
                  <a:lnTo>
                    <a:pt x="539" y="697"/>
                  </a:lnTo>
                  <a:lnTo>
                    <a:pt x="545" y="701"/>
                  </a:lnTo>
                  <a:lnTo>
                    <a:pt x="558" y="701"/>
                  </a:lnTo>
                  <a:lnTo>
                    <a:pt x="564" y="697"/>
                  </a:lnTo>
                  <a:lnTo>
                    <a:pt x="564" y="687"/>
                  </a:lnTo>
                  <a:moveTo>
                    <a:pt x="568" y="641"/>
                  </a:moveTo>
                  <a:lnTo>
                    <a:pt x="565" y="639"/>
                  </a:lnTo>
                  <a:lnTo>
                    <a:pt x="557" y="639"/>
                  </a:lnTo>
                  <a:lnTo>
                    <a:pt x="554" y="641"/>
                  </a:lnTo>
                  <a:lnTo>
                    <a:pt x="554" y="646"/>
                  </a:lnTo>
                  <a:lnTo>
                    <a:pt x="557" y="648"/>
                  </a:lnTo>
                  <a:lnTo>
                    <a:pt x="565" y="648"/>
                  </a:lnTo>
                  <a:lnTo>
                    <a:pt x="568" y="646"/>
                  </a:lnTo>
                  <a:lnTo>
                    <a:pt x="568" y="641"/>
                  </a:lnTo>
                  <a:moveTo>
                    <a:pt x="571" y="1944"/>
                  </a:moveTo>
                  <a:lnTo>
                    <a:pt x="568" y="1941"/>
                  </a:lnTo>
                  <a:lnTo>
                    <a:pt x="560" y="1941"/>
                  </a:lnTo>
                  <a:lnTo>
                    <a:pt x="557" y="1944"/>
                  </a:lnTo>
                  <a:lnTo>
                    <a:pt x="557" y="1950"/>
                  </a:lnTo>
                  <a:lnTo>
                    <a:pt x="560" y="1952"/>
                  </a:lnTo>
                  <a:lnTo>
                    <a:pt x="568" y="1952"/>
                  </a:lnTo>
                  <a:lnTo>
                    <a:pt x="571" y="1950"/>
                  </a:lnTo>
                  <a:lnTo>
                    <a:pt x="571" y="1944"/>
                  </a:lnTo>
                  <a:moveTo>
                    <a:pt x="584" y="1146"/>
                  </a:moveTo>
                  <a:lnTo>
                    <a:pt x="579" y="1142"/>
                  </a:lnTo>
                  <a:lnTo>
                    <a:pt x="565" y="1142"/>
                  </a:lnTo>
                  <a:lnTo>
                    <a:pt x="559" y="1146"/>
                  </a:lnTo>
                  <a:lnTo>
                    <a:pt x="559" y="1156"/>
                  </a:lnTo>
                  <a:lnTo>
                    <a:pt x="565" y="1160"/>
                  </a:lnTo>
                  <a:lnTo>
                    <a:pt x="579" y="1160"/>
                  </a:lnTo>
                  <a:lnTo>
                    <a:pt x="584" y="1156"/>
                  </a:lnTo>
                  <a:lnTo>
                    <a:pt x="584" y="1146"/>
                  </a:lnTo>
                  <a:moveTo>
                    <a:pt x="588" y="1100"/>
                  </a:moveTo>
                  <a:lnTo>
                    <a:pt x="585" y="1098"/>
                  </a:lnTo>
                  <a:lnTo>
                    <a:pt x="577" y="1098"/>
                  </a:lnTo>
                  <a:lnTo>
                    <a:pt x="574" y="1100"/>
                  </a:lnTo>
                  <a:lnTo>
                    <a:pt x="574" y="1104"/>
                  </a:lnTo>
                  <a:lnTo>
                    <a:pt x="577" y="1106"/>
                  </a:lnTo>
                  <a:lnTo>
                    <a:pt x="585" y="1106"/>
                  </a:lnTo>
                  <a:lnTo>
                    <a:pt x="588" y="1104"/>
                  </a:lnTo>
                  <a:lnTo>
                    <a:pt x="588" y="1100"/>
                  </a:lnTo>
                  <a:moveTo>
                    <a:pt x="617" y="1840"/>
                  </a:moveTo>
                  <a:lnTo>
                    <a:pt x="614" y="1838"/>
                  </a:lnTo>
                  <a:lnTo>
                    <a:pt x="606" y="1838"/>
                  </a:lnTo>
                  <a:lnTo>
                    <a:pt x="602" y="1840"/>
                  </a:lnTo>
                  <a:lnTo>
                    <a:pt x="597" y="1840"/>
                  </a:lnTo>
                  <a:lnTo>
                    <a:pt x="594" y="1843"/>
                  </a:lnTo>
                  <a:lnTo>
                    <a:pt x="594" y="1849"/>
                  </a:lnTo>
                  <a:lnTo>
                    <a:pt x="597" y="1851"/>
                  </a:lnTo>
                  <a:lnTo>
                    <a:pt x="605" y="1851"/>
                  </a:lnTo>
                  <a:lnTo>
                    <a:pt x="608" y="1849"/>
                  </a:lnTo>
                  <a:lnTo>
                    <a:pt x="608" y="1848"/>
                  </a:lnTo>
                  <a:lnTo>
                    <a:pt x="614" y="1848"/>
                  </a:lnTo>
                  <a:lnTo>
                    <a:pt x="617" y="1846"/>
                  </a:lnTo>
                  <a:lnTo>
                    <a:pt x="617" y="1840"/>
                  </a:lnTo>
                  <a:moveTo>
                    <a:pt x="622" y="615"/>
                  </a:moveTo>
                  <a:lnTo>
                    <a:pt x="619" y="612"/>
                  </a:lnTo>
                  <a:lnTo>
                    <a:pt x="611" y="612"/>
                  </a:lnTo>
                  <a:lnTo>
                    <a:pt x="607" y="615"/>
                  </a:lnTo>
                  <a:lnTo>
                    <a:pt x="607" y="621"/>
                  </a:lnTo>
                  <a:lnTo>
                    <a:pt x="611" y="623"/>
                  </a:lnTo>
                  <a:lnTo>
                    <a:pt x="619" y="623"/>
                  </a:lnTo>
                  <a:lnTo>
                    <a:pt x="622" y="621"/>
                  </a:lnTo>
                  <a:lnTo>
                    <a:pt x="622" y="615"/>
                  </a:lnTo>
                  <a:moveTo>
                    <a:pt x="644" y="1106"/>
                  </a:moveTo>
                  <a:lnTo>
                    <a:pt x="641" y="1104"/>
                  </a:lnTo>
                  <a:lnTo>
                    <a:pt x="633" y="1104"/>
                  </a:lnTo>
                  <a:lnTo>
                    <a:pt x="630" y="1106"/>
                  </a:lnTo>
                  <a:lnTo>
                    <a:pt x="630" y="1111"/>
                  </a:lnTo>
                  <a:lnTo>
                    <a:pt x="633" y="1113"/>
                  </a:lnTo>
                  <a:lnTo>
                    <a:pt x="641" y="1113"/>
                  </a:lnTo>
                  <a:lnTo>
                    <a:pt x="644" y="1111"/>
                  </a:lnTo>
                  <a:lnTo>
                    <a:pt x="644" y="1106"/>
                  </a:lnTo>
                  <a:moveTo>
                    <a:pt x="652" y="1765"/>
                  </a:moveTo>
                  <a:lnTo>
                    <a:pt x="646" y="1761"/>
                  </a:lnTo>
                  <a:lnTo>
                    <a:pt x="633" y="1761"/>
                  </a:lnTo>
                  <a:lnTo>
                    <a:pt x="627" y="1765"/>
                  </a:lnTo>
                  <a:lnTo>
                    <a:pt x="627" y="1775"/>
                  </a:lnTo>
                  <a:lnTo>
                    <a:pt x="633" y="1780"/>
                  </a:lnTo>
                  <a:lnTo>
                    <a:pt x="646" y="1780"/>
                  </a:lnTo>
                  <a:lnTo>
                    <a:pt x="652" y="1775"/>
                  </a:lnTo>
                  <a:lnTo>
                    <a:pt x="652" y="1765"/>
                  </a:lnTo>
                  <a:moveTo>
                    <a:pt x="669" y="1943"/>
                  </a:moveTo>
                  <a:lnTo>
                    <a:pt x="665" y="1941"/>
                  </a:lnTo>
                  <a:lnTo>
                    <a:pt x="657" y="1941"/>
                  </a:lnTo>
                  <a:lnTo>
                    <a:pt x="654" y="1943"/>
                  </a:lnTo>
                  <a:lnTo>
                    <a:pt x="654" y="1949"/>
                  </a:lnTo>
                  <a:lnTo>
                    <a:pt x="657" y="1952"/>
                  </a:lnTo>
                  <a:lnTo>
                    <a:pt x="665" y="1952"/>
                  </a:lnTo>
                  <a:lnTo>
                    <a:pt x="669" y="1949"/>
                  </a:lnTo>
                  <a:lnTo>
                    <a:pt x="669" y="1943"/>
                  </a:lnTo>
                  <a:moveTo>
                    <a:pt x="671" y="1835"/>
                  </a:moveTo>
                  <a:lnTo>
                    <a:pt x="667" y="1833"/>
                  </a:lnTo>
                  <a:lnTo>
                    <a:pt x="659" y="1833"/>
                  </a:lnTo>
                  <a:lnTo>
                    <a:pt x="656" y="1835"/>
                  </a:lnTo>
                  <a:lnTo>
                    <a:pt x="656" y="1840"/>
                  </a:lnTo>
                  <a:lnTo>
                    <a:pt x="659" y="1842"/>
                  </a:lnTo>
                  <a:lnTo>
                    <a:pt x="667" y="1842"/>
                  </a:lnTo>
                  <a:lnTo>
                    <a:pt x="671" y="1840"/>
                  </a:lnTo>
                  <a:lnTo>
                    <a:pt x="671" y="1835"/>
                  </a:lnTo>
                  <a:moveTo>
                    <a:pt x="671" y="1895"/>
                  </a:moveTo>
                  <a:lnTo>
                    <a:pt x="665" y="1891"/>
                  </a:lnTo>
                  <a:lnTo>
                    <a:pt x="651" y="1891"/>
                  </a:lnTo>
                  <a:lnTo>
                    <a:pt x="646" y="1895"/>
                  </a:lnTo>
                  <a:lnTo>
                    <a:pt x="646" y="1906"/>
                  </a:lnTo>
                  <a:lnTo>
                    <a:pt x="651" y="1910"/>
                  </a:lnTo>
                  <a:lnTo>
                    <a:pt x="665" y="1910"/>
                  </a:lnTo>
                  <a:lnTo>
                    <a:pt x="671" y="1906"/>
                  </a:lnTo>
                  <a:lnTo>
                    <a:pt x="671" y="1895"/>
                  </a:lnTo>
                  <a:moveTo>
                    <a:pt x="679" y="1933"/>
                  </a:moveTo>
                  <a:lnTo>
                    <a:pt x="676" y="1931"/>
                  </a:lnTo>
                  <a:lnTo>
                    <a:pt x="668" y="1931"/>
                  </a:lnTo>
                  <a:lnTo>
                    <a:pt x="664" y="1933"/>
                  </a:lnTo>
                  <a:lnTo>
                    <a:pt x="664" y="1939"/>
                  </a:lnTo>
                  <a:lnTo>
                    <a:pt x="668" y="1941"/>
                  </a:lnTo>
                  <a:lnTo>
                    <a:pt x="676" y="1941"/>
                  </a:lnTo>
                  <a:lnTo>
                    <a:pt x="679" y="1939"/>
                  </a:lnTo>
                  <a:lnTo>
                    <a:pt x="679" y="1933"/>
                  </a:lnTo>
                  <a:moveTo>
                    <a:pt x="697" y="1974"/>
                  </a:moveTo>
                  <a:lnTo>
                    <a:pt x="692" y="1970"/>
                  </a:lnTo>
                  <a:lnTo>
                    <a:pt x="678" y="1970"/>
                  </a:lnTo>
                  <a:lnTo>
                    <a:pt x="673" y="1974"/>
                  </a:lnTo>
                  <a:lnTo>
                    <a:pt x="673" y="1984"/>
                  </a:lnTo>
                  <a:lnTo>
                    <a:pt x="678" y="1988"/>
                  </a:lnTo>
                  <a:lnTo>
                    <a:pt x="692" y="1988"/>
                  </a:lnTo>
                  <a:lnTo>
                    <a:pt x="697" y="1984"/>
                  </a:lnTo>
                  <a:lnTo>
                    <a:pt x="697" y="1974"/>
                  </a:lnTo>
                  <a:moveTo>
                    <a:pt x="705" y="745"/>
                  </a:moveTo>
                  <a:lnTo>
                    <a:pt x="701" y="743"/>
                  </a:lnTo>
                  <a:lnTo>
                    <a:pt x="693" y="743"/>
                  </a:lnTo>
                  <a:lnTo>
                    <a:pt x="690" y="745"/>
                  </a:lnTo>
                  <a:lnTo>
                    <a:pt x="690" y="751"/>
                  </a:lnTo>
                  <a:lnTo>
                    <a:pt x="693" y="754"/>
                  </a:lnTo>
                  <a:lnTo>
                    <a:pt x="701" y="754"/>
                  </a:lnTo>
                  <a:lnTo>
                    <a:pt x="705" y="751"/>
                  </a:lnTo>
                  <a:lnTo>
                    <a:pt x="705" y="745"/>
                  </a:lnTo>
                  <a:moveTo>
                    <a:pt x="706" y="1918"/>
                  </a:moveTo>
                  <a:lnTo>
                    <a:pt x="700" y="1914"/>
                  </a:lnTo>
                  <a:lnTo>
                    <a:pt x="686" y="1914"/>
                  </a:lnTo>
                  <a:lnTo>
                    <a:pt x="681" y="1918"/>
                  </a:lnTo>
                  <a:lnTo>
                    <a:pt x="681" y="1928"/>
                  </a:lnTo>
                  <a:lnTo>
                    <a:pt x="686" y="1933"/>
                  </a:lnTo>
                  <a:lnTo>
                    <a:pt x="700" y="1933"/>
                  </a:lnTo>
                  <a:lnTo>
                    <a:pt x="706" y="1928"/>
                  </a:lnTo>
                  <a:lnTo>
                    <a:pt x="706" y="1918"/>
                  </a:lnTo>
                  <a:moveTo>
                    <a:pt x="706" y="1842"/>
                  </a:moveTo>
                  <a:lnTo>
                    <a:pt x="702" y="1840"/>
                  </a:lnTo>
                  <a:lnTo>
                    <a:pt x="694" y="1840"/>
                  </a:lnTo>
                  <a:lnTo>
                    <a:pt x="691" y="1842"/>
                  </a:lnTo>
                  <a:lnTo>
                    <a:pt x="691" y="1848"/>
                  </a:lnTo>
                  <a:lnTo>
                    <a:pt x="694" y="1851"/>
                  </a:lnTo>
                  <a:lnTo>
                    <a:pt x="702" y="1851"/>
                  </a:lnTo>
                  <a:lnTo>
                    <a:pt x="706" y="1848"/>
                  </a:lnTo>
                  <a:lnTo>
                    <a:pt x="706" y="1842"/>
                  </a:lnTo>
                  <a:moveTo>
                    <a:pt x="710" y="1872"/>
                  </a:moveTo>
                  <a:lnTo>
                    <a:pt x="707" y="1871"/>
                  </a:lnTo>
                  <a:lnTo>
                    <a:pt x="699" y="1871"/>
                  </a:lnTo>
                  <a:lnTo>
                    <a:pt x="695" y="1872"/>
                  </a:lnTo>
                  <a:lnTo>
                    <a:pt x="695" y="1877"/>
                  </a:lnTo>
                  <a:lnTo>
                    <a:pt x="699" y="1879"/>
                  </a:lnTo>
                  <a:lnTo>
                    <a:pt x="707" y="1879"/>
                  </a:lnTo>
                  <a:lnTo>
                    <a:pt x="710" y="1877"/>
                  </a:lnTo>
                  <a:lnTo>
                    <a:pt x="710" y="1872"/>
                  </a:lnTo>
                  <a:moveTo>
                    <a:pt x="729" y="1980"/>
                  </a:moveTo>
                  <a:lnTo>
                    <a:pt x="725" y="1978"/>
                  </a:lnTo>
                  <a:lnTo>
                    <a:pt x="717" y="1978"/>
                  </a:lnTo>
                  <a:lnTo>
                    <a:pt x="714" y="1980"/>
                  </a:lnTo>
                  <a:lnTo>
                    <a:pt x="714" y="1984"/>
                  </a:lnTo>
                  <a:lnTo>
                    <a:pt x="717" y="1986"/>
                  </a:lnTo>
                  <a:lnTo>
                    <a:pt x="725" y="1986"/>
                  </a:lnTo>
                  <a:lnTo>
                    <a:pt x="729" y="1984"/>
                  </a:lnTo>
                  <a:lnTo>
                    <a:pt x="729" y="1980"/>
                  </a:lnTo>
                  <a:moveTo>
                    <a:pt x="729" y="1861"/>
                  </a:moveTo>
                  <a:lnTo>
                    <a:pt x="725" y="1858"/>
                  </a:lnTo>
                  <a:lnTo>
                    <a:pt x="717" y="1858"/>
                  </a:lnTo>
                  <a:lnTo>
                    <a:pt x="714" y="1861"/>
                  </a:lnTo>
                  <a:lnTo>
                    <a:pt x="714" y="1867"/>
                  </a:lnTo>
                  <a:lnTo>
                    <a:pt x="717" y="1869"/>
                  </a:lnTo>
                  <a:lnTo>
                    <a:pt x="725" y="1869"/>
                  </a:lnTo>
                  <a:lnTo>
                    <a:pt x="729" y="1867"/>
                  </a:lnTo>
                  <a:lnTo>
                    <a:pt x="729" y="1861"/>
                  </a:lnTo>
                  <a:moveTo>
                    <a:pt x="764" y="1846"/>
                  </a:moveTo>
                  <a:lnTo>
                    <a:pt x="760" y="1844"/>
                  </a:lnTo>
                  <a:lnTo>
                    <a:pt x="752" y="1844"/>
                  </a:lnTo>
                  <a:lnTo>
                    <a:pt x="749" y="1846"/>
                  </a:lnTo>
                  <a:lnTo>
                    <a:pt x="749" y="1852"/>
                  </a:lnTo>
                  <a:lnTo>
                    <a:pt x="752" y="1855"/>
                  </a:lnTo>
                  <a:lnTo>
                    <a:pt x="760" y="1855"/>
                  </a:lnTo>
                  <a:lnTo>
                    <a:pt x="764" y="1852"/>
                  </a:lnTo>
                  <a:lnTo>
                    <a:pt x="764" y="1846"/>
                  </a:lnTo>
                  <a:moveTo>
                    <a:pt x="766" y="1879"/>
                  </a:moveTo>
                  <a:lnTo>
                    <a:pt x="762" y="1877"/>
                  </a:lnTo>
                  <a:lnTo>
                    <a:pt x="754" y="1877"/>
                  </a:lnTo>
                  <a:lnTo>
                    <a:pt x="751" y="1879"/>
                  </a:lnTo>
                  <a:lnTo>
                    <a:pt x="751" y="1883"/>
                  </a:lnTo>
                  <a:lnTo>
                    <a:pt x="754" y="1885"/>
                  </a:lnTo>
                  <a:lnTo>
                    <a:pt x="762" y="1885"/>
                  </a:lnTo>
                  <a:lnTo>
                    <a:pt x="766" y="1883"/>
                  </a:lnTo>
                  <a:lnTo>
                    <a:pt x="766" y="1879"/>
                  </a:lnTo>
                  <a:moveTo>
                    <a:pt x="766" y="1759"/>
                  </a:moveTo>
                  <a:lnTo>
                    <a:pt x="762" y="1757"/>
                  </a:lnTo>
                  <a:lnTo>
                    <a:pt x="754" y="1757"/>
                  </a:lnTo>
                  <a:lnTo>
                    <a:pt x="751" y="1759"/>
                  </a:lnTo>
                  <a:lnTo>
                    <a:pt x="751" y="1765"/>
                  </a:lnTo>
                  <a:lnTo>
                    <a:pt x="754" y="1768"/>
                  </a:lnTo>
                  <a:lnTo>
                    <a:pt x="762" y="1768"/>
                  </a:lnTo>
                  <a:lnTo>
                    <a:pt x="766" y="1765"/>
                  </a:lnTo>
                  <a:lnTo>
                    <a:pt x="766" y="1759"/>
                  </a:lnTo>
                  <a:moveTo>
                    <a:pt x="789" y="1899"/>
                  </a:moveTo>
                  <a:lnTo>
                    <a:pt x="785" y="1897"/>
                  </a:lnTo>
                  <a:lnTo>
                    <a:pt x="777" y="1897"/>
                  </a:lnTo>
                  <a:lnTo>
                    <a:pt x="774" y="1899"/>
                  </a:lnTo>
                  <a:lnTo>
                    <a:pt x="774" y="1904"/>
                  </a:lnTo>
                  <a:lnTo>
                    <a:pt x="777" y="1906"/>
                  </a:lnTo>
                  <a:lnTo>
                    <a:pt x="785" y="1906"/>
                  </a:lnTo>
                  <a:lnTo>
                    <a:pt x="789" y="1904"/>
                  </a:lnTo>
                  <a:lnTo>
                    <a:pt x="789" y="1899"/>
                  </a:lnTo>
                  <a:moveTo>
                    <a:pt x="789" y="1960"/>
                  </a:moveTo>
                  <a:lnTo>
                    <a:pt x="783" y="1955"/>
                  </a:lnTo>
                  <a:lnTo>
                    <a:pt x="769" y="1955"/>
                  </a:lnTo>
                  <a:lnTo>
                    <a:pt x="764" y="1960"/>
                  </a:lnTo>
                  <a:lnTo>
                    <a:pt x="764" y="1970"/>
                  </a:lnTo>
                  <a:lnTo>
                    <a:pt x="769" y="1974"/>
                  </a:lnTo>
                  <a:lnTo>
                    <a:pt x="783" y="1974"/>
                  </a:lnTo>
                  <a:lnTo>
                    <a:pt x="789" y="1970"/>
                  </a:lnTo>
                  <a:lnTo>
                    <a:pt x="789" y="1960"/>
                  </a:lnTo>
                  <a:moveTo>
                    <a:pt x="797" y="1997"/>
                  </a:moveTo>
                  <a:lnTo>
                    <a:pt x="794" y="1995"/>
                  </a:lnTo>
                  <a:lnTo>
                    <a:pt x="786" y="1995"/>
                  </a:lnTo>
                  <a:lnTo>
                    <a:pt x="782" y="1997"/>
                  </a:lnTo>
                  <a:lnTo>
                    <a:pt x="782" y="2003"/>
                  </a:lnTo>
                  <a:lnTo>
                    <a:pt x="786" y="2006"/>
                  </a:lnTo>
                  <a:lnTo>
                    <a:pt x="794" y="2006"/>
                  </a:lnTo>
                  <a:lnTo>
                    <a:pt x="797" y="2003"/>
                  </a:lnTo>
                  <a:lnTo>
                    <a:pt x="797" y="1997"/>
                  </a:lnTo>
                  <a:moveTo>
                    <a:pt x="816" y="2038"/>
                  </a:moveTo>
                  <a:lnTo>
                    <a:pt x="810" y="2034"/>
                  </a:lnTo>
                  <a:lnTo>
                    <a:pt x="796" y="2034"/>
                  </a:lnTo>
                  <a:lnTo>
                    <a:pt x="791" y="2038"/>
                  </a:lnTo>
                  <a:lnTo>
                    <a:pt x="791" y="2048"/>
                  </a:lnTo>
                  <a:lnTo>
                    <a:pt x="796" y="2053"/>
                  </a:lnTo>
                  <a:lnTo>
                    <a:pt x="810" y="2053"/>
                  </a:lnTo>
                  <a:lnTo>
                    <a:pt x="816" y="2048"/>
                  </a:lnTo>
                  <a:lnTo>
                    <a:pt x="816" y="2038"/>
                  </a:lnTo>
                  <a:moveTo>
                    <a:pt x="824" y="1982"/>
                  </a:moveTo>
                  <a:lnTo>
                    <a:pt x="818" y="1978"/>
                  </a:lnTo>
                  <a:lnTo>
                    <a:pt x="804" y="1978"/>
                  </a:lnTo>
                  <a:lnTo>
                    <a:pt x="799" y="1982"/>
                  </a:lnTo>
                  <a:lnTo>
                    <a:pt x="799" y="1993"/>
                  </a:lnTo>
                  <a:lnTo>
                    <a:pt x="804" y="1997"/>
                  </a:lnTo>
                  <a:lnTo>
                    <a:pt x="818" y="1997"/>
                  </a:lnTo>
                  <a:lnTo>
                    <a:pt x="824" y="1993"/>
                  </a:lnTo>
                  <a:lnTo>
                    <a:pt x="824" y="1982"/>
                  </a:lnTo>
                  <a:moveTo>
                    <a:pt x="826" y="1798"/>
                  </a:moveTo>
                  <a:lnTo>
                    <a:pt x="822" y="1796"/>
                  </a:lnTo>
                  <a:lnTo>
                    <a:pt x="814" y="1796"/>
                  </a:lnTo>
                  <a:lnTo>
                    <a:pt x="811" y="1798"/>
                  </a:lnTo>
                  <a:lnTo>
                    <a:pt x="811" y="1803"/>
                  </a:lnTo>
                  <a:lnTo>
                    <a:pt x="814" y="1804"/>
                  </a:lnTo>
                  <a:lnTo>
                    <a:pt x="822" y="1804"/>
                  </a:lnTo>
                  <a:lnTo>
                    <a:pt x="826" y="1803"/>
                  </a:lnTo>
                  <a:lnTo>
                    <a:pt x="826" y="1798"/>
                  </a:lnTo>
                  <a:moveTo>
                    <a:pt x="826" y="1858"/>
                  </a:moveTo>
                  <a:lnTo>
                    <a:pt x="820" y="1854"/>
                  </a:lnTo>
                  <a:lnTo>
                    <a:pt x="806" y="1854"/>
                  </a:lnTo>
                  <a:lnTo>
                    <a:pt x="801" y="1858"/>
                  </a:lnTo>
                  <a:lnTo>
                    <a:pt x="801" y="1869"/>
                  </a:lnTo>
                  <a:lnTo>
                    <a:pt x="806" y="1873"/>
                  </a:lnTo>
                  <a:lnTo>
                    <a:pt x="820" y="1873"/>
                  </a:lnTo>
                  <a:lnTo>
                    <a:pt x="826" y="1869"/>
                  </a:lnTo>
                  <a:lnTo>
                    <a:pt x="826" y="1858"/>
                  </a:lnTo>
                  <a:moveTo>
                    <a:pt x="834" y="1896"/>
                  </a:moveTo>
                  <a:lnTo>
                    <a:pt x="831" y="1893"/>
                  </a:lnTo>
                  <a:lnTo>
                    <a:pt x="823" y="1893"/>
                  </a:lnTo>
                  <a:lnTo>
                    <a:pt x="820" y="1896"/>
                  </a:lnTo>
                  <a:lnTo>
                    <a:pt x="820" y="1902"/>
                  </a:lnTo>
                  <a:lnTo>
                    <a:pt x="823" y="1904"/>
                  </a:lnTo>
                  <a:lnTo>
                    <a:pt x="831" y="1904"/>
                  </a:lnTo>
                  <a:lnTo>
                    <a:pt x="834" y="1902"/>
                  </a:lnTo>
                  <a:lnTo>
                    <a:pt x="834" y="1896"/>
                  </a:lnTo>
                  <a:moveTo>
                    <a:pt x="853" y="1937"/>
                  </a:moveTo>
                  <a:lnTo>
                    <a:pt x="847" y="1933"/>
                  </a:lnTo>
                  <a:lnTo>
                    <a:pt x="833" y="1933"/>
                  </a:lnTo>
                  <a:lnTo>
                    <a:pt x="828" y="1937"/>
                  </a:lnTo>
                  <a:lnTo>
                    <a:pt x="825" y="1935"/>
                  </a:lnTo>
                  <a:lnTo>
                    <a:pt x="817" y="1935"/>
                  </a:lnTo>
                  <a:lnTo>
                    <a:pt x="813" y="1937"/>
                  </a:lnTo>
                  <a:lnTo>
                    <a:pt x="813" y="1941"/>
                  </a:lnTo>
                  <a:lnTo>
                    <a:pt x="817" y="1943"/>
                  </a:lnTo>
                  <a:lnTo>
                    <a:pt x="825" y="1943"/>
                  </a:lnTo>
                  <a:lnTo>
                    <a:pt x="828" y="1941"/>
                  </a:lnTo>
                  <a:lnTo>
                    <a:pt x="828" y="1947"/>
                  </a:lnTo>
                  <a:lnTo>
                    <a:pt x="833" y="1951"/>
                  </a:lnTo>
                  <a:lnTo>
                    <a:pt x="847" y="1951"/>
                  </a:lnTo>
                  <a:lnTo>
                    <a:pt x="853" y="1947"/>
                  </a:lnTo>
                  <a:lnTo>
                    <a:pt x="853" y="1937"/>
                  </a:lnTo>
                  <a:moveTo>
                    <a:pt x="861" y="1881"/>
                  </a:moveTo>
                  <a:lnTo>
                    <a:pt x="855" y="1877"/>
                  </a:lnTo>
                  <a:lnTo>
                    <a:pt x="842" y="1877"/>
                  </a:lnTo>
                  <a:lnTo>
                    <a:pt x="836" y="1881"/>
                  </a:lnTo>
                  <a:lnTo>
                    <a:pt x="836" y="1891"/>
                  </a:lnTo>
                  <a:lnTo>
                    <a:pt x="842" y="1896"/>
                  </a:lnTo>
                  <a:lnTo>
                    <a:pt x="855" y="1896"/>
                  </a:lnTo>
                  <a:lnTo>
                    <a:pt x="861" y="1891"/>
                  </a:lnTo>
                  <a:lnTo>
                    <a:pt x="861" y="1881"/>
                  </a:lnTo>
                  <a:moveTo>
                    <a:pt x="865" y="1835"/>
                  </a:moveTo>
                  <a:lnTo>
                    <a:pt x="862" y="1833"/>
                  </a:lnTo>
                  <a:lnTo>
                    <a:pt x="854" y="1833"/>
                  </a:lnTo>
                  <a:lnTo>
                    <a:pt x="851" y="1835"/>
                  </a:lnTo>
                  <a:lnTo>
                    <a:pt x="851" y="1840"/>
                  </a:lnTo>
                  <a:lnTo>
                    <a:pt x="854" y="1842"/>
                  </a:lnTo>
                  <a:lnTo>
                    <a:pt x="862" y="1842"/>
                  </a:lnTo>
                  <a:lnTo>
                    <a:pt x="865" y="1840"/>
                  </a:lnTo>
                  <a:lnTo>
                    <a:pt x="865" y="1835"/>
                  </a:lnTo>
                  <a:moveTo>
                    <a:pt x="876" y="747"/>
                  </a:moveTo>
                  <a:lnTo>
                    <a:pt x="873" y="745"/>
                  </a:lnTo>
                  <a:lnTo>
                    <a:pt x="865" y="745"/>
                  </a:lnTo>
                  <a:lnTo>
                    <a:pt x="862" y="747"/>
                  </a:lnTo>
                  <a:lnTo>
                    <a:pt x="862" y="753"/>
                  </a:lnTo>
                  <a:lnTo>
                    <a:pt x="865" y="756"/>
                  </a:lnTo>
                  <a:lnTo>
                    <a:pt x="873" y="756"/>
                  </a:lnTo>
                  <a:lnTo>
                    <a:pt x="876" y="753"/>
                  </a:lnTo>
                  <a:lnTo>
                    <a:pt x="876" y="747"/>
                  </a:lnTo>
                  <a:moveTo>
                    <a:pt x="882" y="1910"/>
                  </a:moveTo>
                  <a:lnTo>
                    <a:pt x="878" y="1908"/>
                  </a:lnTo>
                  <a:lnTo>
                    <a:pt x="870" y="1908"/>
                  </a:lnTo>
                  <a:lnTo>
                    <a:pt x="867" y="1910"/>
                  </a:lnTo>
                  <a:lnTo>
                    <a:pt x="867" y="1916"/>
                  </a:lnTo>
                  <a:lnTo>
                    <a:pt x="870" y="1919"/>
                  </a:lnTo>
                  <a:lnTo>
                    <a:pt x="878" y="1919"/>
                  </a:lnTo>
                  <a:lnTo>
                    <a:pt x="882" y="1916"/>
                  </a:lnTo>
                  <a:lnTo>
                    <a:pt x="882" y="1910"/>
                  </a:lnTo>
                  <a:moveTo>
                    <a:pt x="919" y="1809"/>
                  </a:moveTo>
                  <a:lnTo>
                    <a:pt x="916" y="1807"/>
                  </a:lnTo>
                  <a:lnTo>
                    <a:pt x="908" y="1807"/>
                  </a:lnTo>
                  <a:lnTo>
                    <a:pt x="904" y="1809"/>
                  </a:lnTo>
                  <a:lnTo>
                    <a:pt x="904" y="1815"/>
                  </a:lnTo>
                  <a:lnTo>
                    <a:pt x="908" y="1817"/>
                  </a:lnTo>
                  <a:lnTo>
                    <a:pt x="916" y="1817"/>
                  </a:lnTo>
                  <a:lnTo>
                    <a:pt x="919" y="1815"/>
                  </a:lnTo>
                  <a:lnTo>
                    <a:pt x="919" y="1809"/>
                  </a:lnTo>
                  <a:moveTo>
                    <a:pt x="1779" y="2076"/>
                  </a:moveTo>
                  <a:lnTo>
                    <a:pt x="1776" y="2074"/>
                  </a:lnTo>
                  <a:lnTo>
                    <a:pt x="1768" y="2074"/>
                  </a:lnTo>
                  <a:lnTo>
                    <a:pt x="1764" y="2076"/>
                  </a:lnTo>
                  <a:lnTo>
                    <a:pt x="1764" y="2080"/>
                  </a:lnTo>
                  <a:lnTo>
                    <a:pt x="1768" y="2082"/>
                  </a:lnTo>
                  <a:lnTo>
                    <a:pt x="1776" y="2082"/>
                  </a:lnTo>
                  <a:lnTo>
                    <a:pt x="1779" y="2080"/>
                  </a:lnTo>
                  <a:lnTo>
                    <a:pt x="1779" y="2076"/>
                  </a:lnTo>
                  <a:moveTo>
                    <a:pt x="1779" y="2136"/>
                  </a:moveTo>
                  <a:lnTo>
                    <a:pt x="1773" y="2132"/>
                  </a:lnTo>
                  <a:lnTo>
                    <a:pt x="1760" y="2132"/>
                  </a:lnTo>
                  <a:lnTo>
                    <a:pt x="1754" y="2136"/>
                  </a:lnTo>
                  <a:lnTo>
                    <a:pt x="1754" y="2146"/>
                  </a:lnTo>
                  <a:lnTo>
                    <a:pt x="1760" y="2151"/>
                  </a:lnTo>
                  <a:lnTo>
                    <a:pt x="1773" y="2151"/>
                  </a:lnTo>
                  <a:lnTo>
                    <a:pt x="1779" y="2146"/>
                  </a:lnTo>
                  <a:lnTo>
                    <a:pt x="1779" y="2136"/>
                  </a:lnTo>
                  <a:moveTo>
                    <a:pt x="1814" y="2159"/>
                  </a:moveTo>
                  <a:lnTo>
                    <a:pt x="1809" y="2155"/>
                  </a:lnTo>
                  <a:lnTo>
                    <a:pt x="1795" y="2155"/>
                  </a:lnTo>
                  <a:lnTo>
                    <a:pt x="1789" y="2159"/>
                  </a:lnTo>
                  <a:lnTo>
                    <a:pt x="1789" y="2167"/>
                  </a:lnTo>
                  <a:lnTo>
                    <a:pt x="1814" y="2167"/>
                  </a:lnTo>
                  <a:lnTo>
                    <a:pt x="1814" y="2159"/>
                  </a:lnTo>
                  <a:moveTo>
                    <a:pt x="1814" y="2083"/>
                  </a:moveTo>
                  <a:lnTo>
                    <a:pt x="1811" y="2080"/>
                  </a:lnTo>
                  <a:lnTo>
                    <a:pt x="1803" y="2080"/>
                  </a:lnTo>
                  <a:lnTo>
                    <a:pt x="1800" y="2083"/>
                  </a:lnTo>
                  <a:lnTo>
                    <a:pt x="1800" y="2089"/>
                  </a:lnTo>
                  <a:lnTo>
                    <a:pt x="1803" y="2091"/>
                  </a:lnTo>
                  <a:lnTo>
                    <a:pt x="1811" y="2091"/>
                  </a:lnTo>
                  <a:lnTo>
                    <a:pt x="1814" y="2089"/>
                  </a:lnTo>
                  <a:lnTo>
                    <a:pt x="1814" y="2083"/>
                  </a:lnTo>
                  <a:moveTo>
                    <a:pt x="1818" y="2113"/>
                  </a:moveTo>
                  <a:lnTo>
                    <a:pt x="1815" y="2111"/>
                  </a:lnTo>
                  <a:lnTo>
                    <a:pt x="1807" y="2111"/>
                  </a:lnTo>
                  <a:lnTo>
                    <a:pt x="1804" y="2113"/>
                  </a:lnTo>
                  <a:lnTo>
                    <a:pt x="1804" y="2118"/>
                  </a:lnTo>
                  <a:lnTo>
                    <a:pt x="1807" y="2119"/>
                  </a:lnTo>
                  <a:lnTo>
                    <a:pt x="1815" y="2119"/>
                  </a:lnTo>
                  <a:lnTo>
                    <a:pt x="1818" y="2118"/>
                  </a:lnTo>
                  <a:lnTo>
                    <a:pt x="1818" y="2113"/>
                  </a:lnTo>
                  <a:moveTo>
                    <a:pt x="1837" y="2101"/>
                  </a:moveTo>
                  <a:lnTo>
                    <a:pt x="1834" y="2099"/>
                  </a:lnTo>
                  <a:lnTo>
                    <a:pt x="1826" y="2099"/>
                  </a:lnTo>
                  <a:lnTo>
                    <a:pt x="1822" y="2101"/>
                  </a:lnTo>
                  <a:lnTo>
                    <a:pt x="1822" y="2107"/>
                  </a:lnTo>
                  <a:lnTo>
                    <a:pt x="1826" y="2110"/>
                  </a:lnTo>
                  <a:lnTo>
                    <a:pt x="1834" y="2110"/>
                  </a:lnTo>
                  <a:lnTo>
                    <a:pt x="1837" y="2107"/>
                  </a:lnTo>
                  <a:lnTo>
                    <a:pt x="1837" y="2101"/>
                  </a:lnTo>
                  <a:moveTo>
                    <a:pt x="1872" y="2087"/>
                  </a:moveTo>
                  <a:lnTo>
                    <a:pt x="1869" y="2084"/>
                  </a:lnTo>
                  <a:lnTo>
                    <a:pt x="1861" y="2084"/>
                  </a:lnTo>
                  <a:lnTo>
                    <a:pt x="1858" y="2087"/>
                  </a:lnTo>
                  <a:lnTo>
                    <a:pt x="1858" y="2093"/>
                  </a:lnTo>
                  <a:lnTo>
                    <a:pt x="1861" y="2095"/>
                  </a:lnTo>
                  <a:lnTo>
                    <a:pt x="1869" y="2095"/>
                  </a:lnTo>
                  <a:lnTo>
                    <a:pt x="1872" y="2093"/>
                  </a:lnTo>
                  <a:lnTo>
                    <a:pt x="1872" y="2087"/>
                  </a:lnTo>
                  <a:moveTo>
                    <a:pt x="1874" y="2119"/>
                  </a:moveTo>
                  <a:lnTo>
                    <a:pt x="1871" y="2118"/>
                  </a:lnTo>
                  <a:lnTo>
                    <a:pt x="1863" y="2118"/>
                  </a:lnTo>
                  <a:lnTo>
                    <a:pt x="1860" y="2119"/>
                  </a:lnTo>
                  <a:lnTo>
                    <a:pt x="1860" y="2124"/>
                  </a:lnTo>
                  <a:lnTo>
                    <a:pt x="1863" y="2126"/>
                  </a:lnTo>
                  <a:lnTo>
                    <a:pt x="1871" y="2126"/>
                  </a:lnTo>
                  <a:lnTo>
                    <a:pt x="1874" y="2124"/>
                  </a:lnTo>
                  <a:lnTo>
                    <a:pt x="1874" y="2119"/>
                  </a:lnTo>
                  <a:moveTo>
                    <a:pt x="1897" y="2140"/>
                  </a:moveTo>
                  <a:lnTo>
                    <a:pt x="1894" y="2138"/>
                  </a:lnTo>
                  <a:lnTo>
                    <a:pt x="1886" y="2138"/>
                  </a:lnTo>
                  <a:lnTo>
                    <a:pt x="1882" y="2140"/>
                  </a:lnTo>
                  <a:lnTo>
                    <a:pt x="1882" y="2144"/>
                  </a:lnTo>
                  <a:lnTo>
                    <a:pt x="1886" y="2146"/>
                  </a:lnTo>
                  <a:lnTo>
                    <a:pt x="1894" y="2146"/>
                  </a:lnTo>
                  <a:lnTo>
                    <a:pt x="1897" y="2144"/>
                  </a:lnTo>
                  <a:lnTo>
                    <a:pt x="1897" y="2140"/>
                  </a:lnTo>
                  <a:moveTo>
                    <a:pt x="1926" y="578"/>
                  </a:moveTo>
                  <a:lnTo>
                    <a:pt x="1922" y="576"/>
                  </a:lnTo>
                  <a:lnTo>
                    <a:pt x="1914" y="576"/>
                  </a:lnTo>
                  <a:lnTo>
                    <a:pt x="1911" y="578"/>
                  </a:lnTo>
                  <a:lnTo>
                    <a:pt x="1911" y="584"/>
                  </a:lnTo>
                  <a:lnTo>
                    <a:pt x="1914" y="587"/>
                  </a:lnTo>
                  <a:lnTo>
                    <a:pt x="1922" y="587"/>
                  </a:lnTo>
                  <a:lnTo>
                    <a:pt x="1926" y="584"/>
                  </a:lnTo>
                  <a:lnTo>
                    <a:pt x="1926" y="578"/>
                  </a:lnTo>
                  <a:moveTo>
                    <a:pt x="1934" y="2099"/>
                  </a:moveTo>
                  <a:lnTo>
                    <a:pt x="1929" y="2095"/>
                  </a:lnTo>
                  <a:lnTo>
                    <a:pt x="1915" y="2095"/>
                  </a:lnTo>
                  <a:lnTo>
                    <a:pt x="1909" y="2099"/>
                  </a:lnTo>
                  <a:lnTo>
                    <a:pt x="1909" y="2109"/>
                  </a:lnTo>
                  <a:lnTo>
                    <a:pt x="1915" y="2113"/>
                  </a:lnTo>
                  <a:lnTo>
                    <a:pt x="1929" y="2113"/>
                  </a:lnTo>
                  <a:lnTo>
                    <a:pt x="1934" y="2109"/>
                  </a:lnTo>
                  <a:lnTo>
                    <a:pt x="1934" y="2099"/>
                  </a:lnTo>
                  <a:moveTo>
                    <a:pt x="1934" y="2039"/>
                  </a:moveTo>
                  <a:lnTo>
                    <a:pt x="1931" y="2037"/>
                  </a:lnTo>
                  <a:lnTo>
                    <a:pt x="1923" y="2037"/>
                  </a:lnTo>
                  <a:lnTo>
                    <a:pt x="1920" y="2039"/>
                  </a:lnTo>
                  <a:lnTo>
                    <a:pt x="1920" y="2043"/>
                  </a:lnTo>
                  <a:lnTo>
                    <a:pt x="1923" y="2045"/>
                  </a:lnTo>
                  <a:lnTo>
                    <a:pt x="1931" y="2045"/>
                  </a:lnTo>
                  <a:lnTo>
                    <a:pt x="1934" y="2043"/>
                  </a:lnTo>
                  <a:lnTo>
                    <a:pt x="1934" y="2039"/>
                  </a:lnTo>
                  <a:moveTo>
                    <a:pt x="1942" y="2137"/>
                  </a:moveTo>
                  <a:lnTo>
                    <a:pt x="1939" y="2134"/>
                  </a:lnTo>
                  <a:lnTo>
                    <a:pt x="1931" y="2134"/>
                  </a:lnTo>
                  <a:lnTo>
                    <a:pt x="1928" y="2137"/>
                  </a:lnTo>
                  <a:lnTo>
                    <a:pt x="1928" y="2143"/>
                  </a:lnTo>
                  <a:lnTo>
                    <a:pt x="1931" y="2145"/>
                  </a:lnTo>
                  <a:lnTo>
                    <a:pt x="1939" y="2145"/>
                  </a:lnTo>
                  <a:lnTo>
                    <a:pt x="1942" y="2143"/>
                  </a:lnTo>
                  <a:lnTo>
                    <a:pt x="1942" y="2137"/>
                  </a:lnTo>
                  <a:moveTo>
                    <a:pt x="1946" y="83"/>
                  </a:moveTo>
                  <a:lnTo>
                    <a:pt x="1943" y="81"/>
                  </a:lnTo>
                  <a:lnTo>
                    <a:pt x="1935" y="81"/>
                  </a:lnTo>
                  <a:lnTo>
                    <a:pt x="1931" y="83"/>
                  </a:lnTo>
                  <a:lnTo>
                    <a:pt x="1931" y="87"/>
                  </a:lnTo>
                  <a:lnTo>
                    <a:pt x="1935" y="89"/>
                  </a:lnTo>
                  <a:lnTo>
                    <a:pt x="1943" y="89"/>
                  </a:lnTo>
                  <a:lnTo>
                    <a:pt x="1946" y="87"/>
                  </a:lnTo>
                  <a:lnTo>
                    <a:pt x="1946" y="83"/>
                  </a:lnTo>
                  <a:moveTo>
                    <a:pt x="1961" y="504"/>
                  </a:moveTo>
                  <a:lnTo>
                    <a:pt x="1955" y="499"/>
                  </a:lnTo>
                  <a:lnTo>
                    <a:pt x="1942" y="499"/>
                  </a:lnTo>
                  <a:lnTo>
                    <a:pt x="1936" y="504"/>
                  </a:lnTo>
                  <a:lnTo>
                    <a:pt x="1936" y="514"/>
                  </a:lnTo>
                  <a:lnTo>
                    <a:pt x="1942" y="518"/>
                  </a:lnTo>
                  <a:lnTo>
                    <a:pt x="1955" y="518"/>
                  </a:lnTo>
                  <a:lnTo>
                    <a:pt x="1961" y="514"/>
                  </a:lnTo>
                  <a:lnTo>
                    <a:pt x="1961" y="504"/>
                  </a:lnTo>
                  <a:moveTo>
                    <a:pt x="2006" y="2"/>
                  </a:moveTo>
                  <a:lnTo>
                    <a:pt x="2003" y="0"/>
                  </a:lnTo>
                  <a:lnTo>
                    <a:pt x="1995" y="0"/>
                  </a:lnTo>
                  <a:lnTo>
                    <a:pt x="1991" y="2"/>
                  </a:lnTo>
                  <a:lnTo>
                    <a:pt x="1991" y="7"/>
                  </a:lnTo>
                  <a:lnTo>
                    <a:pt x="1995" y="8"/>
                  </a:lnTo>
                  <a:lnTo>
                    <a:pt x="2003" y="8"/>
                  </a:lnTo>
                  <a:lnTo>
                    <a:pt x="2006" y="7"/>
                  </a:lnTo>
                  <a:lnTo>
                    <a:pt x="2006" y="2"/>
                  </a:lnTo>
                  <a:moveTo>
                    <a:pt x="2008" y="1265"/>
                  </a:moveTo>
                  <a:lnTo>
                    <a:pt x="2005" y="1263"/>
                  </a:lnTo>
                  <a:lnTo>
                    <a:pt x="1997" y="1263"/>
                  </a:lnTo>
                  <a:lnTo>
                    <a:pt x="1993" y="1265"/>
                  </a:lnTo>
                  <a:lnTo>
                    <a:pt x="1993" y="1271"/>
                  </a:lnTo>
                  <a:lnTo>
                    <a:pt x="1997" y="1274"/>
                  </a:lnTo>
                  <a:lnTo>
                    <a:pt x="2005" y="1274"/>
                  </a:lnTo>
                  <a:lnTo>
                    <a:pt x="2008" y="1271"/>
                  </a:lnTo>
                  <a:lnTo>
                    <a:pt x="2008" y="1265"/>
                  </a:lnTo>
                  <a:moveTo>
                    <a:pt x="2008" y="107"/>
                  </a:moveTo>
                  <a:lnTo>
                    <a:pt x="2005" y="106"/>
                  </a:lnTo>
                  <a:lnTo>
                    <a:pt x="1997" y="106"/>
                  </a:lnTo>
                  <a:lnTo>
                    <a:pt x="1993" y="107"/>
                  </a:lnTo>
                  <a:lnTo>
                    <a:pt x="1993" y="112"/>
                  </a:lnTo>
                  <a:lnTo>
                    <a:pt x="1997" y="114"/>
                  </a:lnTo>
                  <a:lnTo>
                    <a:pt x="2005" y="114"/>
                  </a:lnTo>
                  <a:lnTo>
                    <a:pt x="2008" y="112"/>
                  </a:lnTo>
                  <a:lnTo>
                    <a:pt x="2008" y="107"/>
                  </a:lnTo>
                  <a:moveTo>
                    <a:pt x="2010" y="1157"/>
                  </a:moveTo>
                  <a:lnTo>
                    <a:pt x="2007" y="1155"/>
                  </a:lnTo>
                  <a:lnTo>
                    <a:pt x="1999" y="1155"/>
                  </a:lnTo>
                  <a:lnTo>
                    <a:pt x="1995" y="1157"/>
                  </a:lnTo>
                  <a:lnTo>
                    <a:pt x="1995" y="1162"/>
                  </a:lnTo>
                  <a:lnTo>
                    <a:pt x="1999" y="1164"/>
                  </a:lnTo>
                  <a:lnTo>
                    <a:pt x="2007" y="1164"/>
                  </a:lnTo>
                  <a:lnTo>
                    <a:pt x="2010" y="1162"/>
                  </a:lnTo>
                  <a:lnTo>
                    <a:pt x="2010" y="1157"/>
                  </a:lnTo>
                  <a:moveTo>
                    <a:pt x="2010" y="1217"/>
                  </a:moveTo>
                  <a:lnTo>
                    <a:pt x="2004" y="1213"/>
                  </a:lnTo>
                  <a:lnTo>
                    <a:pt x="1990" y="1213"/>
                  </a:lnTo>
                  <a:lnTo>
                    <a:pt x="1985" y="1217"/>
                  </a:lnTo>
                  <a:lnTo>
                    <a:pt x="1985" y="1228"/>
                  </a:lnTo>
                  <a:lnTo>
                    <a:pt x="1990" y="1232"/>
                  </a:lnTo>
                  <a:lnTo>
                    <a:pt x="2004" y="1232"/>
                  </a:lnTo>
                  <a:lnTo>
                    <a:pt x="2010" y="1228"/>
                  </a:lnTo>
                  <a:lnTo>
                    <a:pt x="2010" y="1217"/>
                  </a:lnTo>
                  <a:moveTo>
                    <a:pt x="2015" y="580"/>
                  </a:moveTo>
                  <a:lnTo>
                    <a:pt x="2011" y="578"/>
                  </a:lnTo>
                  <a:lnTo>
                    <a:pt x="2003" y="578"/>
                  </a:lnTo>
                  <a:lnTo>
                    <a:pt x="2000" y="580"/>
                  </a:lnTo>
                  <a:lnTo>
                    <a:pt x="2000" y="586"/>
                  </a:lnTo>
                  <a:lnTo>
                    <a:pt x="2003" y="589"/>
                  </a:lnTo>
                  <a:lnTo>
                    <a:pt x="2011" y="589"/>
                  </a:lnTo>
                  <a:lnTo>
                    <a:pt x="2015" y="586"/>
                  </a:lnTo>
                  <a:lnTo>
                    <a:pt x="2015" y="580"/>
                  </a:lnTo>
                  <a:moveTo>
                    <a:pt x="2018" y="1255"/>
                  </a:moveTo>
                  <a:lnTo>
                    <a:pt x="2015" y="1252"/>
                  </a:lnTo>
                  <a:lnTo>
                    <a:pt x="2007" y="1252"/>
                  </a:lnTo>
                  <a:lnTo>
                    <a:pt x="2004" y="1255"/>
                  </a:lnTo>
                  <a:lnTo>
                    <a:pt x="2004" y="1261"/>
                  </a:lnTo>
                  <a:lnTo>
                    <a:pt x="2007" y="1263"/>
                  </a:lnTo>
                  <a:lnTo>
                    <a:pt x="2015" y="1263"/>
                  </a:lnTo>
                  <a:lnTo>
                    <a:pt x="2018" y="1261"/>
                  </a:lnTo>
                  <a:lnTo>
                    <a:pt x="2018" y="1255"/>
                  </a:lnTo>
                  <a:moveTo>
                    <a:pt x="2041" y="85"/>
                  </a:moveTo>
                  <a:lnTo>
                    <a:pt x="2035" y="81"/>
                  </a:lnTo>
                  <a:lnTo>
                    <a:pt x="2022" y="81"/>
                  </a:lnTo>
                  <a:lnTo>
                    <a:pt x="2016" y="85"/>
                  </a:lnTo>
                  <a:lnTo>
                    <a:pt x="2016" y="95"/>
                  </a:lnTo>
                  <a:lnTo>
                    <a:pt x="2022" y="99"/>
                  </a:lnTo>
                  <a:lnTo>
                    <a:pt x="2035" y="99"/>
                  </a:lnTo>
                  <a:lnTo>
                    <a:pt x="2041" y="95"/>
                  </a:lnTo>
                  <a:lnTo>
                    <a:pt x="2041" y="85"/>
                  </a:lnTo>
                  <a:moveTo>
                    <a:pt x="2044" y="642"/>
                  </a:moveTo>
                  <a:lnTo>
                    <a:pt x="2040" y="640"/>
                  </a:lnTo>
                  <a:lnTo>
                    <a:pt x="2032" y="640"/>
                  </a:lnTo>
                  <a:lnTo>
                    <a:pt x="2029" y="642"/>
                  </a:lnTo>
                  <a:lnTo>
                    <a:pt x="2029" y="648"/>
                  </a:lnTo>
                  <a:lnTo>
                    <a:pt x="2032" y="651"/>
                  </a:lnTo>
                  <a:lnTo>
                    <a:pt x="2040" y="651"/>
                  </a:lnTo>
                  <a:lnTo>
                    <a:pt x="2044" y="648"/>
                  </a:lnTo>
                  <a:lnTo>
                    <a:pt x="2044" y="642"/>
                  </a:lnTo>
                  <a:moveTo>
                    <a:pt x="2045" y="1164"/>
                  </a:moveTo>
                  <a:lnTo>
                    <a:pt x="2042" y="1162"/>
                  </a:lnTo>
                  <a:lnTo>
                    <a:pt x="2034" y="1162"/>
                  </a:lnTo>
                  <a:lnTo>
                    <a:pt x="2030" y="1164"/>
                  </a:lnTo>
                  <a:lnTo>
                    <a:pt x="2030" y="1170"/>
                  </a:lnTo>
                  <a:lnTo>
                    <a:pt x="2034" y="1172"/>
                  </a:lnTo>
                  <a:lnTo>
                    <a:pt x="2042" y="1172"/>
                  </a:lnTo>
                  <a:lnTo>
                    <a:pt x="2045" y="1170"/>
                  </a:lnTo>
                  <a:lnTo>
                    <a:pt x="2045" y="1164"/>
                  </a:lnTo>
                  <a:moveTo>
                    <a:pt x="2045" y="1240"/>
                  </a:moveTo>
                  <a:lnTo>
                    <a:pt x="2039" y="1236"/>
                  </a:lnTo>
                  <a:lnTo>
                    <a:pt x="2026" y="1236"/>
                  </a:lnTo>
                  <a:lnTo>
                    <a:pt x="2020" y="1240"/>
                  </a:lnTo>
                  <a:lnTo>
                    <a:pt x="2020" y="1250"/>
                  </a:lnTo>
                  <a:lnTo>
                    <a:pt x="2026" y="1255"/>
                  </a:lnTo>
                  <a:lnTo>
                    <a:pt x="2039" y="1255"/>
                  </a:lnTo>
                  <a:lnTo>
                    <a:pt x="2045" y="1250"/>
                  </a:lnTo>
                  <a:lnTo>
                    <a:pt x="2045" y="1240"/>
                  </a:lnTo>
                  <a:moveTo>
                    <a:pt x="2045" y="39"/>
                  </a:moveTo>
                  <a:lnTo>
                    <a:pt x="2042" y="37"/>
                  </a:lnTo>
                  <a:lnTo>
                    <a:pt x="2034" y="37"/>
                  </a:lnTo>
                  <a:lnTo>
                    <a:pt x="2031" y="39"/>
                  </a:lnTo>
                  <a:lnTo>
                    <a:pt x="2031" y="44"/>
                  </a:lnTo>
                  <a:lnTo>
                    <a:pt x="2034" y="46"/>
                  </a:lnTo>
                  <a:lnTo>
                    <a:pt x="2042" y="46"/>
                  </a:lnTo>
                  <a:lnTo>
                    <a:pt x="2045" y="44"/>
                  </a:lnTo>
                  <a:lnTo>
                    <a:pt x="2045" y="39"/>
                  </a:lnTo>
                  <a:moveTo>
                    <a:pt x="2049" y="1194"/>
                  </a:moveTo>
                  <a:lnTo>
                    <a:pt x="2046" y="1192"/>
                  </a:lnTo>
                  <a:lnTo>
                    <a:pt x="2038" y="1192"/>
                  </a:lnTo>
                  <a:lnTo>
                    <a:pt x="2035" y="1194"/>
                  </a:lnTo>
                  <a:lnTo>
                    <a:pt x="2035" y="1199"/>
                  </a:lnTo>
                  <a:lnTo>
                    <a:pt x="2038" y="1201"/>
                  </a:lnTo>
                  <a:lnTo>
                    <a:pt x="2046" y="1201"/>
                  </a:lnTo>
                  <a:lnTo>
                    <a:pt x="2049" y="1199"/>
                  </a:lnTo>
                  <a:lnTo>
                    <a:pt x="2049" y="1194"/>
                  </a:lnTo>
                  <a:moveTo>
                    <a:pt x="2061" y="1106"/>
                  </a:moveTo>
                  <a:lnTo>
                    <a:pt x="2058" y="1104"/>
                  </a:lnTo>
                  <a:lnTo>
                    <a:pt x="2050" y="1104"/>
                  </a:lnTo>
                  <a:lnTo>
                    <a:pt x="2047" y="1106"/>
                  </a:lnTo>
                  <a:lnTo>
                    <a:pt x="2047" y="1111"/>
                  </a:lnTo>
                  <a:lnTo>
                    <a:pt x="2050" y="1113"/>
                  </a:lnTo>
                  <a:lnTo>
                    <a:pt x="2058" y="1113"/>
                  </a:lnTo>
                  <a:lnTo>
                    <a:pt x="2061" y="1111"/>
                  </a:lnTo>
                  <a:lnTo>
                    <a:pt x="2061" y="1106"/>
                  </a:lnTo>
                  <a:moveTo>
                    <a:pt x="2068" y="1182"/>
                  </a:moveTo>
                  <a:lnTo>
                    <a:pt x="2065" y="1180"/>
                  </a:lnTo>
                  <a:lnTo>
                    <a:pt x="2057" y="1180"/>
                  </a:lnTo>
                  <a:lnTo>
                    <a:pt x="2053" y="1182"/>
                  </a:lnTo>
                  <a:lnTo>
                    <a:pt x="2053" y="1188"/>
                  </a:lnTo>
                  <a:lnTo>
                    <a:pt x="2057" y="1191"/>
                  </a:lnTo>
                  <a:lnTo>
                    <a:pt x="2065" y="1191"/>
                  </a:lnTo>
                  <a:lnTo>
                    <a:pt x="2068" y="1188"/>
                  </a:lnTo>
                  <a:lnTo>
                    <a:pt x="2068" y="1182"/>
                  </a:lnTo>
                  <a:moveTo>
                    <a:pt x="2068" y="27"/>
                  </a:moveTo>
                  <a:lnTo>
                    <a:pt x="2065" y="25"/>
                  </a:lnTo>
                  <a:lnTo>
                    <a:pt x="2057" y="25"/>
                  </a:lnTo>
                  <a:lnTo>
                    <a:pt x="2053" y="27"/>
                  </a:lnTo>
                  <a:lnTo>
                    <a:pt x="2053" y="31"/>
                  </a:lnTo>
                  <a:lnTo>
                    <a:pt x="2057" y="33"/>
                  </a:lnTo>
                  <a:lnTo>
                    <a:pt x="2065" y="33"/>
                  </a:lnTo>
                  <a:lnTo>
                    <a:pt x="2068" y="31"/>
                  </a:lnTo>
                  <a:lnTo>
                    <a:pt x="2068" y="27"/>
                  </a:lnTo>
                  <a:moveTo>
                    <a:pt x="2075" y="617"/>
                  </a:moveTo>
                  <a:lnTo>
                    <a:pt x="2071" y="615"/>
                  </a:lnTo>
                  <a:lnTo>
                    <a:pt x="2063" y="615"/>
                  </a:lnTo>
                  <a:lnTo>
                    <a:pt x="2060" y="617"/>
                  </a:lnTo>
                  <a:lnTo>
                    <a:pt x="2060" y="622"/>
                  </a:lnTo>
                  <a:lnTo>
                    <a:pt x="2063" y="624"/>
                  </a:lnTo>
                  <a:lnTo>
                    <a:pt x="2071" y="624"/>
                  </a:lnTo>
                  <a:lnTo>
                    <a:pt x="2075" y="622"/>
                  </a:lnTo>
                  <a:lnTo>
                    <a:pt x="2075" y="617"/>
                  </a:lnTo>
                  <a:moveTo>
                    <a:pt x="2075" y="498"/>
                  </a:moveTo>
                  <a:lnTo>
                    <a:pt x="2071" y="495"/>
                  </a:lnTo>
                  <a:lnTo>
                    <a:pt x="2063" y="495"/>
                  </a:lnTo>
                  <a:lnTo>
                    <a:pt x="2060" y="498"/>
                  </a:lnTo>
                  <a:lnTo>
                    <a:pt x="2060" y="504"/>
                  </a:lnTo>
                  <a:lnTo>
                    <a:pt x="2063" y="506"/>
                  </a:lnTo>
                  <a:lnTo>
                    <a:pt x="2071" y="506"/>
                  </a:lnTo>
                  <a:lnTo>
                    <a:pt x="2075" y="504"/>
                  </a:lnTo>
                  <a:lnTo>
                    <a:pt x="2075" y="498"/>
                  </a:lnTo>
                  <a:moveTo>
                    <a:pt x="2079" y="568"/>
                  </a:moveTo>
                  <a:lnTo>
                    <a:pt x="2073" y="563"/>
                  </a:lnTo>
                  <a:lnTo>
                    <a:pt x="2060" y="563"/>
                  </a:lnTo>
                  <a:lnTo>
                    <a:pt x="2054" y="568"/>
                  </a:lnTo>
                  <a:lnTo>
                    <a:pt x="2054" y="578"/>
                  </a:lnTo>
                  <a:lnTo>
                    <a:pt x="2060" y="582"/>
                  </a:lnTo>
                  <a:lnTo>
                    <a:pt x="2073" y="582"/>
                  </a:lnTo>
                  <a:lnTo>
                    <a:pt x="2079" y="578"/>
                  </a:lnTo>
                  <a:lnTo>
                    <a:pt x="2079" y="568"/>
                  </a:lnTo>
                  <a:moveTo>
                    <a:pt x="2081" y="541"/>
                  </a:moveTo>
                  <a:lnTo>
                    <a:pt x="2078" y="539"/>
                  </a:lnTo>
                  <a:lnTo>
                    <a:pt x="2070" y="539"/>
                  </a:lnTo>
                  <a:lnTo>
                    <a:pt x="2066" y="541"/>
                  </a:lnTo>
                  <a:lnTo>
                    <a:pt x="2066" y="547"/>
                  </a:lnTo>
                  <a:lnTo>
                    <a:pt x="2070" y="550"/>
                  </a:lnTo>
                  <a:lnTo>
                    <a:pt x="2078" y="550"/>
                  </a:lnTo>
                  <a:lnTo>
                    <a:pt x="2081" y="547"/>
                  </a:lnTo>
                  <a:lnTo>
                    <a:pt x="2081" y="541"/>
                  </a:lnTo>
                  <a:moveTo>
                    <a:pt x="2103" y="1168"/>
                  </a:moveTo>
                  <a:lnTo>
                    <a:pt x="2100" y="1166"/>
                  </a:lnTo>
                  <a:lnTo>
                    <a:pt x="2092" y="1166"/>
                  </a:lnTo>
                  <a:lnTo>
                    <a:pt x="2088" y="1168"/>
                  </a:lnTo>
                  <a:lnTo>
                    <a:pt x="2088" y="1174"/>
                  </a:lnTo>
                  <a:lnTo>
                    <a:pt x="2092" y="1176"/>
                  </a:lnTo>
                  <a:lnTo>
                    <a:pt x="2100" y="1176"/>
                  </a:lnTo>
                  <a:lnTo>
                    <a:pt x="2103" y="1174"/>
                  </a:lnTo>
                  <a:lnTo>
                    <a:pt x="2103" y="1168"/>
                  </a:lnTo>
                  <a:moveTo>
                    <a:pt x="2103" y="110"/>
                  </a:moveTo>
                  <a:lnTo>
                    <a:pt x="2098" y="106"/>
                  </a:lnTo>
                  <a:lnTo>
                    <a:pt x="2084" y="106"/>
                  </a:lnTo>
                  <a:lnTo>
                    <a:pt x="2078" y="110"/>
                  </a:lnTo>
                  <a:lnTo>
                    <a:pt x="2078" y="120"/>
                  </a:lnTo>
                  <a:lnTo>
                    <a:pt x="2084" y="124"/>
                  </a:lnTo>
                  <a:lnTo>
                    <a:pt x="2098" y="124"/>
                  </a:lnTo>
                  <a:lnTo>
                    <a:pt x="2103" y="120"/>
                  </a:lnTo>
                  <a:lnTo>
                    <a:pt x="2103" y="110"/>
                  </a:lnTo>
                  <a:moveTo>
                    <a:pt x="2105" y="1201"/>
                  </a:moveTo>
                  <a:lnTo>
                    <a:pt x="2102" y="1199"/>
                  </a:lnTo>
                  <a:lnTo>
                    <a:pt x="2094" y="1199"/>
                  </a:lnTo>
                  <a:lnTo>
                    <a:pt x="2090" y="1201"/>
                  </a:lnTo>
                  <a:lnTo>
                    <a:pt x="2090" y="1205"/>
                  </a:lnTo>
                  <a:lnTo>
                    <a:pt x="2094" y="1207"/>
                  </a:lnTo>
                  <a:lnTo>
                    <a:pt x="2102" y="1207"/>
                  </a:lnTo>
                  <a:lnTo>
                    <a:pt x="2105" y="1205"/>
                  </a:lnTo>
                  <a:lnTo>
                    <a:pt x="2105" y="1201"/>
                  </a:lnTo>
                  <a:moveTo>
                    <a:pt x="2105" y="1081"/>
                  </a:moveTo>
                  <a:lnTo>
                    <a:pt x="2102" y="1079"/>
                  </a:lnTo>
                  <a:lnTo>
                    <a:pt x="2094" y="1079"/>
                  </a:lnTo>
                  <a:lnTo>
                    <a:pt x="2090" y="1081"/>
                  </a:lnTo>
                  <a:lnTo>
                    <a:pt x="2090" y="1087"/>
                  </a:lnTo>
                  <a:lnTo>
                    <a:pt x="2094" y="1090"/>
                  </a:lnTo>
                  <a:lnTo>
                    <a:pt x="2102" y="1090"/>
                  </a:lnTo>
                  <a:lnTo>
                    <a:pt x="2105" y="1087"/>
                  </a:lnTo>
                  <a:lnTo>
                    <a:pt x="2105" y="1081"/>
                  </a:lnTo>
                  <a:moveTo>
                    <a:pt x="2107" y="64"/>
                  </a:moveTo>
                  <a:lnTo>
                    <a:pt x="2104" y="62"/>
                  </a:lnTo>
                  <a:lnTo>
                    <a:pt x="2102" y="62"/>
                  </a:lnTo>
                  <a:lnTo>
                    <a:pt x="2105" y="60"/>
                  </a:lnTo>
                  <a:lnTo>
                    <a:pt x="2105" y="50"/>
                  </a:lnTo>
                  <a:lnTo>
                    <a:pt x="2100" y="46"/>
                  </a:lnTo>
                  <a:lnTo>
                    <a:pt x="2086" y="46"/>
                  </a:lnTo>
                  <a:lnTo>
                    <a:pt x="2080" y="50"/>
                  </a:lnTo>
                  <a:lnTo>
                    <a:pt x="2080" y="60"/>
                  </a:lnTo>
                  <a:lnTo>
                    <a:pt x="2086" y="64"/>
                  </a:lnTo>
                  <a:lnTo>
                    <a:pt x="2093" y="64"/>
                  </a:lnTo>
                  <a:lnTo>
                    <a:pt x="2093" y="69"/>
                  </a:lnTo>
                  <a:lnTo>
                    <a:pt x="2096" y="70"/>
                  </a:lnTo>
                  <a:lnTo>
                    <a:pt x="2104" y="70"/>
                  </a:lnTo>
                  <a:lnTo>
                    <a:pt x="2107" y="69"/>
                  </a:lnTo>
                  <a:lnTo>
                    <a:pt x="2107" y="64"/>
                  </a:lnTo>
                  <a:moveTo>
                    <a:pt x="2116" y="466"/>
                  </a:moveTo>
                  <a:lnTo>
                    <a:pt x="2110" y="462"/>
                  </a:lnTo>
                  <a:lnTo>
                    <a:pt x="2097" y="462"/>
                  </a:lnTo>
                  <a:lnTo>
                    <a:pt x="2091" y="466"/>
                  </a:lnTo>
                  <a:lnTo>
                    <a:pt x="2091" y="477"/>
                  </a:lnTo>
                  <a:lnTo>
                    <a:pt x="2097" y="481"/>
                  </a:lnTo>
                  <a:lnTo>
                    <a:pt x="2110" y="481"/>
                  </a:lnTo>
                  <a:lnTo>
                    <a:pt x="2116" y="477"/>
                  </a:lnTo>
                  <a:lnTo>
                    <a:pt x="2116" y="466"/>
                  </a:lnTo>
                  <a:moveTo>
                    <a:pt x="2118" y="1049"/>
                  </a:moveTo>
                  <a:lnTo>
                    <a:pt x="2115" y="1047"/>
                  </a:lnTo>
                  <a:lnTo>
                    <a:pt x="2107" y="1047"/>
                  </a:lnTo>
                  <a:lnTo>
                    <a:pt x="2104" y="1049"/>
                  </a:lnTo>
                  <a:lnTo>
                    <a:pt x="2104" y="1053"/>
                  </a:lnTo>
                  <a:lnTo>
                    <a:pt x="2107" y="1055"/>
                  </a:lnTo>
                  <a:lnTo>
                    <a:pt x="2115" y="1055"/>
                  </a:lnTo>
                  <a:lnTo>
                    <a:pt x="2118" y="1053"/>
                  </a:lnTo>
                  <a:lnTo>
                    <a:pt x="2118" y="1049"/>
                  </a:lnTo>
                  <a:moveTo>
                    <a:pt x="2128" y="1221"/>
                  </a:moveTo>
                  <a:lnTo>
                    <a:pt x="2125" y="1219"/>
                  </a:lnTo>
                  <a:lnTo>
                    <a:pt x="2117" y="1219"/>
                  </a:lnTo>
                  <a:lnTo>
                    <a:pt x="2113" y="1221"/>
                  </a:lnTo>
                  <a:lnTo>
                    <a:pt x="2113" y="1226"/>
                  </a:lnTo>
                  <a:lnTo>
                    <a:pt x="2117" y="1228"/>
                  </a:lnTo>
                  <a:lnTo>
                    <a:pt x="2125" y="1228"/>
                  </a:lnTo>
                  <a:lnTo>
                    <a:pt x="2128" y="1226"/>
                  </a:lnTo>
                  <a:lnTo>
                    <a:pt x="2128" y="1221"/>
                  </a:lnTo>
                  <a:moveTo>
                    <a:pt x="2129" y="1123"/>
                  </a:moveTo>
                  <a:lnTo>
                    <a:pt x="2126" y="1121"/>
                  </a:lnTo>
                  <a:lnTo>
                    <a:pt x="2118" y="1121"/>
                  </a:lnTo>
                  <a:lnTo>
                    <a:pt x="2115" y="1123"/>
                  </a:lnTo>
                  <a:lnTo>
                    <a:pt x="2115" y="1129"/>
                  </a:lnTo>
                  <a:lnTo>
                    <a:pt x="2118" y="1132"/>
                  </a:lnTo>
                  <a:lnTo>
                    <a:pt x="2126" y="1132"/>
                  </a:lnTo>
                  <a:lnTo>
                    <a:pt x="2129" y="1129"/>
                  </a:lnTo>
                  <a:lnTo>
                    <a:pt x="2129" y="1123"/>
                  </a:lnTo>
                  <a:moveTo>
                    <a:pt x="2133" y="645"/>
                  </a:moveTo>
                  <a:lnTo>
                    <a:pt x="2129" y="642"/>
                  </a:lnTo>
                  <a:lnTo>
                    <a:pt x="2121" y="642"/>
                  </a:lnTo>
                  <a:lnTo>
                    <a:pt x="2118" y="645"/>
                  </a:lnTo>
                  <a:lnTo>
                    <a:pt x="2118" y="651"/>
                  </a:lnTo>
                  <a:lnTo>
                    <a:pt x="2121" y="653"/>
                  </a:lnTo>
                  <a:lnTo>
                    <a:pt x="2129" y="653"/>
                  </a:lnTo>
                  <a:lnTo>
                    <a:pt x="2133" y="651"/>
                  </a:lnTo>
                  <a:lnTo>
                    <a:pt x="2133" y="645"/>
                  </a:lnTo>
                  <a:moveTo>
                    <a:pt x="2135" y="536"/>
                  </a:moveTo>
                  <a:lnTo>
                    <a:pt x="2131" y="535"/>
                  </a:lnTo>
                  <a:lnTo>
                    <a:pt x="2123" y="535"/>
                  </a:lnTo>
                  <a:lnTo>
                    <a:pt x="2120" y="536"/>
                  </a:lnTo>
                  <a:lnTo>
                    <a:pt x="2120" y="541"/>
                  </a:lnTo>
                  <a:lnTo>
                    <a:pt x="2123" y="543"/>
                  </a:lnTo>
                  <a:lnTo>
                    <a:pt x="2131" y="543"/>
                  </a:lnTo>
                  <a:lnTo>
                    <a:pt x="2135" y="541"/>
                  </a:lnTo>
                  <a:lnTo>
                    <a:pt x="2135" y="536"/>
                  </a:lnTo>
                  <a:moveTo>
                    <a:pt x="2135" y="597"/>
                  </a:moveTo>
                  <a:lnTo>
                    <a:pt x="2129" y="592"/>
                  </a:lnTo>
                  <a:lnTo>
                    <a:pt x="2115" y="592"/>
                  </a:lnTo>
                  <a:lnTo>
                    <a:pt x="2110" y="597"/>
                  </a:lnTo>
                  <a:lnTo>
                    <a:pt x="2110" y="607"/>
                  </a:lnTo>
                  <a:lnTo>
                    <a:pt x="2115" y="611"/>
                  </a:lnTo>
                  <a:lnTo>
                    <a:pt x="2129" y="611"/>
                  </a:lnTo>
                  <a:lnTo>
                    <a:pt x="2135" y="607"/>
                  </a:lnTo>
                  <a:lnTo>
                    <a:pt x="2135" y="597"/>
                  </a:lnTo>
                  <a:moveTo>
                    <a:pt x="2143" y="634"/>
                  </a:moveTo>
                  <a:lnTo>
                    <a:pt x="2140" y="632"/>
                  </a:lnTo>
                  <a:lnTo>
                    <a:pt x="2132" y="632"/>
                  </a:lnTo>
                  <a:lnTo>
                    <a:pt x="2128" y="634"/>
                  </a:lnTo>
                  <a:lnTo>
                    <a:pt x="2128" y="640"/>
                  </a:lnTo>
                  <a:lnTo>
                    <a:pt x="2132" y="643"/>
                  </a:lnTo>
                  <a:lnTo>
                    <a:pt x="2140" y="643"/>
                  </a:lnTo>
                  <a:lnTo>
                    <a:pt x="2143" y="640"/>
                  </a:lnTo>
                  <a:lnTo>
                    <a:pt x="2143" y="634"/>
                  </a:lnTo>
                  <a:moveTo>
                    <a:pt x="2148" y="1164"/>
                  </a:moveTo>
                  <a:lnTo>
                    <a:pt x="2142" y="1160"/>
                  </a:lnTo>
                  <a:lnTo>
                    <a:pt x="2129" y="1160"/>
                  </a:lnTo>
                  <a:lnTo>
                    <a:pt x="2123" y="1164"/>
                  </a:lnTo>
                  <a:lnTo>
                    <a:pt x="2123" y="1175"/>
                  </a:lnTo>
                  <a:lnTo>
                    <a:pt x="2129" y="1179"/>
                  </a:lnTo>
                  <a:lnTo>
                    <a:pt x="2142" y="1179"/>
                  </a:lnTo>
                  <a:lnTo>
                    <a:pt x="2148" y="1175"/>
                  </a:lnTo>
                  <a:lnTo>
                    <a:pt x="2148" y="1164"/>
                  </a:lnTo>
                  <a:moveTo>
                    <a:pt x="2156" y="1109"/>
                  </a:moveTo>
                  <a:lnTo>
                    <a:pt x="2151" y="1104"/>
                  </a:lnTo>
                  <a:lnTo>
                    <a:pt x="2137" y="1104"/>
                  </a:lnTo>
                  <a:lnTo>
                    <a:pt x="2131" y="1109"/>
                  </a:lnTo>
                  <a:lnTo>
                    <a:pt x="2131" y="1119"/>
                  </a:lnTo>
                  <a:lnTo>
                    <a:pt x="2137" y="1123"/>
                  </a:lnTo>
                  <a:lnTo>
                    <a:pt x="2151" y="1123"/>
                  </a:lnTo>
                  <a:lnTo>
                    <a:pt x="2156" y="1119"/>
                  </a:lnTo>
                  <a:lnTo>
                    <a:pt x="2156" y="1109"/>
                  </a:lnTo>
                  <a:moveTo>
                    <a:pt x="2161" y="675"/>
                  </a:moveTo>
                  <a:lnTo>
                    <a:pt x="2156" y="671"/>
                  </a:lnTo>
                  <a:lnTo>
                    <a:pt x="2142" y="671"/>
                  </a:lnTo>
                  <a:lnTo>
                    <a:pt x="2137" y="675"/>
                  </a:lnTo>
                  <a:lnTo>
                    <a:pt x="2137" y="686"/>
                  </a:lnTo>
                  <a:lnTo>
                    <a:pt x="2142" y="690"/>
                  </a:lnTo>
                  <a:lnTo>
                    <a:pt x="2156" y="690"/>
                  </a:lnTo>
                  <a:lnTo>
                    <a:pt x="2161" y="686"/>
                  </a:lnTo>
                  <a:lnTo>
                    <a:pt x="2161" y="675"/>
                  </a:lnTo>
                  <a:moveTo>
                    <a:pt x="2170" y="619"/>
                  </a:moveTo>
                  <a:lnTo>
                    <a:pt x="2164" y="615"/>
                  </a:lnTo>
                  <a:lnTo>
                    <a:pt x="2150" y="615"/>
                  </a:lnTo>
                  <a:lnTo>
                    <a:pt x="2145" y="619"/>
                  </a:lnTo>
                  <a:lnTo>
                    <a:pt x="2145" y="630"/>
                  </a:lnTo>
                  <a:lnTo>
                    <a:pt x="2150" y="634"/>
                  </a:lnTo>
                  <a:lnTo>
                    <a:pt x="2164" y="634"/>
                  </a:lnTo>
                  <a:lnTo>
                    <a:pt x="2170" y="630"/>
                  </a:lnTo>
                  <a:lnTo>
                    <a:pt x="2170" y="619"/>
                  </a:lnTo>
                  <a:moveTo>
                    <a:pt x="2170" y="543"/>
                  </a:moveTo>
                  <a:lnTo>
                    <a:pt x="2167" y="541"/>
                  </a:lnTo>
                  <a:lnTo>
                    <a:pt x="2159" y="541"/>
                  </a:lnTo>
                  <a:lnTo>
                    <a:pt x="2155" y="543"/>
                  </a:lnTo>
                  <a:lnTo>
                    <a:pt x="2155" y="549"/>
                  </a:lnTo>
                  <a:lnTo>
                    <a:pt x="2159" y="552"/>
                  </a:lnTo>
                  <a:lnTo>
                    <a:pt x="2167" y="552"/>
                  </a:lnTo>
                  <a:lnTo>
                    <a:pt x="2170" y="549"/>
                  </a:lnTo>
                  <a:lnTo>
                    <a:pt x="2170" y="543"/>
                  </a:lnTo>
                  <a:moveTo>
                    <a:pt x="2174" y="574"/>
                  </a:moveTo>
                  <a:lnTo>
                    <a:pt x="2171" y="572"/>
                  </a:lnTo>
                  <a:lnTo>
                    <a:pt x="2163" y="572"/>
                  </a:lnTo>
                  <a:lnTo>
                    <a:pt x="2159" y="574"/>
                  </a:lnTo>
                  <a:lnTo>
                    <a:pt x="2159" y="578"/>
                  </a:lnTo>
                  <a:lnTo>
                    <a:pt x="2163" y="580"/>
                  </a:lnTo>
                  <a:lnTo>
                    <a:pt x="2171" y="580"/>
                  </a:lnTo>
                  <a:lnTo>
                    <a:pt x="2174" y="578"/>
                  </a:lnTo>
                  <a:lnTo>
                    <a:pt x="2174" y="574"/>
                  </a:lnTo>
                  <a:moveTo>
                    <a:pt x="2187" y="1066"/>
                  </a:moveTo>
                  <a:lnTo>
                    <a:pt x="2183" y="1064"/>
                  </a:lnTo>
                  <a:lnTo>
                    <a:pt x="2175" y="1064"/>
                  </a:lnTo>
                  <a:lnTo>
                    <a:pt x="2172" y="1066"/>
                  </a:lnTo>
                  <a:lnTo>
                    <a:pt x="2172" y="1072"/>
                  </a:lnTo>
                  <a:lnTo>
                    <a:pt x="2175" y="1074"/>
                  </a:lnTo>
                  <a:lnTo>
                    <a:pt x="2183" y="1074"/>
                  </a:lnTo>
                  <a:lnTo>
                    <a:pt x="2187" y="1072"/>
                  </a:lnTo>
                  <a:lnTo>
                    <a:pt x="2187" y="1066"/>
                  </a:lnTo>
                  <a:moveTo>
                    <a:pt x="2193" y="681"/>
                  </a:moveTo>
                  <a:lnTo>
                    <a:pt x="2189" y="679"/>
                  </a:lnTo>
                  <a:lnTo>
                    <a:pt x="2181" y="679"/>
                  </a:lnTo>
                  <a:lnTo>
                    <a:pt x="2178" y="681"/>
                  </a:lnTo>
                  <a:lnTo>
                    <a:pt x="2178" y="686"/>
                  </a:lnTo>
                  <a:lnTo>
                    <a:pt x="2181" y="688"/>
                  </a:lnTo>
                  <a:lnTo>
                    <a:pt x="2189" y="688"/>
                  </a:lnTo>
                  <a:lnTo>
                    <a:pt x="2193" y="686"/>
                  </a:lnTo>
                  <a:lnTo>
                    <a:pt x="2193" y="681"/>
                  </a:lnTo>
                  <a:moveTo>
                    <a:pt x="2193" y="562"/>
                  </a:moveTo>
                  <a:lnTo>
                    <a:pt x="2189" y="559"/>
                  </a:lnTo>
                  <a:lnTo>
                    <a:pt x="2181" y="559"/>
                  </a:lnTo>
                  <a:lnTo>
                    <a:pt x="2178" y="562"/>
                  </a:lnTo>
                  <a:lnTo>
                    <a:pt x="2178" y="568"/>
                  </a:lnTo>
                  <a:lnTo>
                    <a:pt x="2181" y="570"/>
                  </a:lnTo>
                  <a:lnTo>
                    <a:pt x="2189" y="570"/>
                  </a:lnTo>
                  <a:lnTo>
                    <a:pt x="2193" y="568"/>
                  </a:lnTo>
                  <a:lnTo>
                    <a:pt x="2193" y="562"/>
                  </a:lnTo>
                  <a:moveTo>
                    <a:pt x="2205" y="1107"/>
                  </a:moveTo>
                  <a:lnTo>
                    <a:pt x="2200" y="1103"/>
                  </a:lnTo>
                  <a:lnTo>
                    <a:pt x="2186" y="1103"/>
                  </a:lnTo>
                  <a:lnTo>
                    <a:pt x="2180" y="1107"/>
                  </a:lnTo>
                  <a:lnTo>
                    <a:pt x="2180" y="1117"/>
                  </a:lnTo>
                  <a:lnTo>
                    <a:pt x="2186" y="1122"/>
                  </a:lnTo>
                  <a:lnTo>
                    <a:pt x="2200" y="1122"/>
                  </a:lnTo>
                  <a:lnTo>
                    <a:pt x="2205" y="1117"/>
                  </a:lnTo>
                  <a:lnTo>
                    <a:pt x="2205" y="1107"/>
                  </a:lnTo>
                  <a:moveTo>
                    <a:pt x="2214" y="1051"/>
                  </a:moveTo>
                  <a:lnTo>
                    <a:pt x="2208" y="1047"/>
                  </a:lnTo>
                  <a:lnTo>
                    <a:pt x="2194" y="1047"/>
                  </a:lnTo>
                  <a:lnTo>
                    <a:pt x="2189" y="1051"/>
                  </a:lnTo>
                  <a:lnTo>
                    <a:pt x="2189" y="1061"/>
                  </a:lnTo>
                  <a:lnTo>
                    <a:pt x="2194" y="1066"/>
                  </a:lnTo>
                  <a:lnTo>
                    <a:pt x="2208" y="1066"/>
                  </a:lnTo>
                  <a:lnTo>
                    <a:pt x="2214" y="1061"/>
                  </a:lnTo>
                  <a:lnTo>
                    <a:pt x="2214" y="1051"/>
                  </a:lnTo>
                  <a:moveTo>
                    <a:pt x="2228" y="547"/>
                  </a:moveTo>
                  <a:lnTo>
                    <a:pt x="2224" y="545"/>
                  </a:lnTo>
                  <a:lnTo>
                    <a:pt x="2216" y="545"/>
                  </a:lnTo>
                  <a:lnTo>
                    <a:pt x="2213" y="547"/>
                  </a:lnTo>
                  <a:lnTo>
                    <a:pt x="2213" y="553"/>
                  </a:lnTo>
                  <a:lnTo>
                    <a:pt x="2216" y="556"/>
                  </a:lnTo>
                  <a:lnTo>
                    <a:pt x="2224" y="556"/>
                  </a:lnTo>
                  <a:lnTo>
                    <a:pt x="2228" y="553"/>
                  </a:lnTo>
                  <a:lnTo>
                    <a:pt x="2228" y="547"/>
                  </a:lnTo>
                  <a:moveTo>
                    <a:pt x="2230" y="580"/>
                  </a:moveTo>
                  <a:lnTo>
                    <a:pt x="2227" y="578"/>
                  </a:lnTo>
                  <a:lnTo>
                    <a:pt x="2219" y="578"/>
                  </a:lnTo>
                  <a:lnTo>
                    <a:pt x="2215" y="580"/>
                  </a:lnTo>
                  <a:lnTo>
                    <a:pt x="2215" y="585"/>
                  </a:lnTo>
                  <a:lnTo>
                    <a:pt x="2219" y="586"/>
                  </a:lnTo>
                  <a:lnTo>
                    <a:pt x="2227" y="586"/>
                  </a:lnTo>
                  <a:lnTo>
                    <a:pt x="2230" y="585"/>
                  </a:lnTo>
                  <a:lnTo>
                    <a:pt x="2230" y="580"/>
                  </a:lnTo>
                  <a:moveTo>
                    <a:pt x="2230" y="461"/>
                  </a:moveTo>
                  <a:lnTo>
                    <a:pt x="2227" y="458"/>
                  </a:lnTo>
                  <a:lnTo>
                    <a:pt x="2219" y="458"/>
                  </a:lnTo>
                  <a:lnTo>
                    <a:pt x="2215" y="461"/>
                  </a:lnTo>
                  <a:lnTo>
                    <a:pt x="2215" y="467"/>
                  </a:lnTo>
                  <a:lnTo>
                    <a:pt x="2219" y="469"/>
                  </a:lnTo>
                  <a:lnTo>
                    <a:pt x="2227" y="469"/>
                  </a:lnTo>
                  <a:lnTo>
                    <a:pt x="2230" y="467"/>
                  </a:lnTo>
                  <a:lnTo>
                    <a:pt x="2230" y="461"/>
                  </a:lnTo>
                  <a:moveTo>
                    <a:pt x="2253" y="601"/>
                  </a:moveTo>
                  <a:lnTo>
                    <a:pt x="2249" y="599"/>
                  </a:lnTo>
                  <a:lnTo>
                    <a:pt x="2241" y="599"/>
                  </a:lnTo>
                  <a:lnTo>
                    <a:pt x="2238" y="601"/>
                  </a:lnTo>
                  <a:lnTo>
                    <a:pt x="2238" y="605"/>
                  </a:lnTo>
                  <a:lnTo>
                    <a:pt x="2241" y="607"/>
                  </a:lnTo>
                  <a:lnTo>
                    <a:pt x="2249" y="607"/>
                  </a:lnTo>
                  <a:lnTo>
                    <a:pt x="2253" y="605"/>
                  </a:lnTo>
                  <a:lnTo>
                    <a:pt x="2253" y="601"/>
                  </a:lnTo>
                  <a:moveTo>
                    <a:pt x="2253" y="661"/>
                  </a:moveTo>
                  <a:lnTo>
                    <a:pt x="2247" y="657"/>
                  </a:lnTo>
                  <a:lnTo>
                    <a:pt x="2233" y="657"/>
                  </a:lnTo>
                  <a:lnTo>
                    <a:pt x="2228" y="661"/>
                  </a:lnTo>
                  <a:lnTo>
                    <a:pt x="2228" y="671"/>
                  </a:lnTo>
                  <a:lnTo>
                    <a:pt x="2233" y="675"/>
                  </a:lnTo>
                  <a:lnTo>
                    <a:pt x="2247" y="675"/>
                  </a:lnTo>
                  <a:lnTo>
                    <a:pt x="2253" y="671"/>
                  </a:lnTo>
                  <a:lnTo>
                    <a:pt x="2253" y="661"/>
                  </a:lnTo>
                  <a:moveTo>
                    <a:pt x="2261" y="698"/>
                  </a:moveTo>
                  <a:lnTo>
                    <a:pt x="2258" y="696"/>
                  </a:lnTo>
                  <a:lnTo>
                    <a:pt x="2250" y="696"/>
                  </a:lnTo>
                  <a:lnTo>
                    <a:pt x="2246" y="698"/>
                  </a:lnTo>
                  <a:lnTo>
                    <a:pt x="2246" y="704"/>
                  </a:lnTo>
                  <a:lnTo>
                    <a:pt x="2250" y="707"/>
                  </a:lnTo>
                  <a:lnTo>
                    <a:pt x="2258" y="707"/>
                  </a:lnTo>
                  <a:lnTo>
                    <a:pt x="2261" y="704"/>
                  </a:lnTo>
                  <a:lnTo>
                    <a:pt x="2261" y="698"/>
                  </a:lnTo>
                  <a:moveTo>
                    <a:pt x="2280" y="739"/>
                  </a:moveTo>
                  <a:lnTo>
                    <a:pt x="2274" y="735"/>
                  </a:lnTo>
                  <a:lnTo>
                    <a:pt x="2260" y="735"/>
                  </a:lnTo>
                  <a:lnTo>
                    <a:pt x="2255" y="739"/>
                  </a:lnTo>
                  <a:lnTo>
                    <a:pt x="2255" y="750"/>
                  </a:lnTo>
                  <a:lnTo>
                    <a:pt x="2260" y="754"/>
                  </a:lnTo>
                  <a:lnTo>
                    <a:pt x="2274" y="754"/>
                  </a:lnTo>
                  <a:lnTo>
                    <a:pt x="2280" y="750"/>
                  </a:lnTo>
                  <a:lnTo>
                    <a:pt x="2280" y="739"/>
                  </a:lnTo>
                  <a:moveTo>
                    <a:pt x="2288" y="684"/>
                  </a:moveTo>
                  <a:lnTo>
                    <a:pt x="2282" y="679"/>
                  </a:lnTo>
                  <a:lnTo>
                    <a:pt x="2269" y="679"/>
                  </a:lnTo>
                  <a:lnTo>
                    <a:pt x="2263" y="684"/>
                  </a:lnTo>
                  <a:lnTo>
                    <a:pt x="2263" y="694"/>
                  </a:lnTo>
                  <a:lnTo>
                    <a:pt x="2269" y="698"/>
                  </a:lnTo>
                  <a:lnTo>
                    <a:pt x="2282" y="698"/>
                  </a:lnTo>
                  <a:lnTo>
                    <a:pt x="2288" y="694"/>
                  </a:lnTo>
                  <a:lnTo>
                    <a:pt x="2288" y="684"/>
                  </a:lnTo>
                  <a:moveTo>
                    <a:pt x="2290" y="560"/>
                  </a:moveTo>
                  <a:lnTo>
                    <a:pt x="2284" y="555"/>
                  </a:lnTo>
                  <a:lnTo>
                    <a:pt x="2270" y="555"/>
                  </a:lnTo>
                  <a:lnTo>
                    <a:pt x="2265" y="560"/>
                  </a:lnTo>
                  <a:lnTo>
                    <a:pt x="2265" y="570"/>
                  </a:lnTo>
                  <a:lnTo>
                    <a:pt x="2270" y="574"/>
                  </a:lnTo>
                  <a:lnTo>
                    <a:pt x="2284" y="574"/>
                  </a:lnTo>
                  <a:lnTo>
                    <a:pt x="2290" y="570"/>
                  </a:lnTo>
                  <a:lnTo>
                    <a:pt x="2290" y="560"/>
                  </a:lnTo>
                  <a:moveTo>
                    <a:pt x="2290" y="499"/>
                  </a:moveTo>
                  <a:lnTo>
                    <a:pt x="2287" y="497"/>
                  </a:lnTo>
                  <a:lnTo>
                    <a:pt x="2279" y="497"/>
                  </a:lnTo>
                  <a:lnTo>
                    <a:pt x="2275" y="499"/>
                  </a:lnTo>
                  <a:lnTo>
                    <a:pt x="2275" y="504"/>
                  </a:lnTo>
                  <a:lnTo>
                    <a:pt x="2279" y="506"/>
                  </a:lnTo>
                  <a:lnTo>
                    <a:pt x="2287" y="506"/>
                  </a:lnTo>
                  <a:lnTo>
                    <a:pt x="2290" y="504"/>
                  </a:lnTo>
                  <a:lnTo>
                    <a:pt x="2290" y="499"/>
                  </a:lnTo>
                  <a:moveTo>
                    <a:pt x="2298" y="597"/>
                  </a:moveTo>
                  <a:lnTo>
                    <a:pt x="2295" y="595"/>
                  </a:lnTo>
                  <a:lnTo>
                    <a:pt x="2287" y="595"/>
                  </a:lnTo>
                  <a:lnTo>
                    <a:pt x="2284" y="597"/>
                  </a:lnTo>
                  <a:lnTo>
                    <a:pt x="2284" y="603"/>
                  </a:lnTo>
                  <a:lnTo>
                    <a:pt x="2287" y="606"/>
                  </a:lnTo>
                  <a:lnTo>
                    <a:pt x="2295" y="606"/>
                  </a:lnTo>
                  <a:lnTo>
                    <a:pt x="2298" y="603"/>
                  </a:lnTo>
                  <a:lnTo>
                    <a:pt x="2298" y="597"/>
                  </a:lnTo>
                  <a:moveTo>
                    <a:pt x="2317" y="638"/>
                  </a:moveTo>
                  <a:lnTo>
                    <a:pt x="2311" y="634"/>
                  </a:lnTo>
                  <a:lnTo>
                    <a:pt x="2297" y="634"/>
                  </a:lnTo>
                  <a:lnTo>
                    <a:pt x="2292" y="638"/>
                  </a:lnTo>
                  <a:lnTo>
                    <a:pt x="2289" y="636"/>
                  </a:lnTo>
                  <a:lnTo>
                    <a:pt x="2281" y="636"/>
                  </a:lnTo>
                  <a:lnTo>
                    <a:pt x="2277" y="638"/>
                  </a:lnTo>
                  <a:lnTo>
                    <a:pt x="2277" y="642"/>
                  </a:lnTo>
                  <a:lnTo>
                    <a:pt x="2281" y="644"/>
                  </a:lnTo>
                  <a:lnTo>
                    <a:pt x="2289" y="644"/>
                  </a:lnTo>
                  <a:lnTo>
                    <a:pt x="2292" y="642"/>
                  </a:lnTo>
                  <a:lnTo>
                    <a:pt x="2292" y="648"/>
                  </a:lnTo>
                  <a:lnTo>
                    <a:pt x="2297" y="653"/>
                  </a:lnTo>
                  <a:lnTo>
                    <a:pt x="2311" y="653"/>
                  </a:lnTo>
                  <a:lnTo>
                    <a:pt x="2317" y="648"/>
                  </a:lnTo>
                  <a:lnTo>
                    <a:pt x="2317" y="638"/>
                  </a:lnTo>
                  <a:moveTo>
                    <a:pt x="2324" y="1847"/>
                  </a:moveTo>
                  <a:lnTo>
                    <a:pt x="2320" y="1844"/>
                  </a:lnTo>
                  <a:lnTo>
                    <a:pt x="2312" y="1844"/>
                  </a:lnTo>
                  <a:lnTo>
                    <a:pt x="2309" y="1847"/>
                  </a:lnTo>
                  <a:lnTo>
                    <a:pt x="2309" y="1853"/>
                  </a:lnTo>
                  <a:lnTo>
                    <a:pt x="2312" y="1855"/>
                  </a:lnTo>
                  <a:lnTo>
                    <a:pt x="2320" y="1855"/>
                  </a:lnTo>
                  <a:lnTo>
                    <a:pt x="2324" y="1853"/>
                  </a:lnTo>
                  <a:lnTo>
                    <a:pt x="2324" y="1847"/>
                  </a:lnTo>
                  <a:moveTo>
                    <a:pt x="2325" y="582"/>
                  </a:moveTo>
                  <a:lnTo>
                    <a:pt x="2319" y="578"/>
                  </a:lnTo>
                  <a:lnTo>
                    <a:pt x="2306" y="578"/>
                  </a:lnTo>
                  <a:lnTo>
                    <a:pt x="2300" y="582"/>
                  </a:lnTo>
                  <a:lnTo>
                    <a:pt x="2300" y="593"/>
                  </a:lnTo>
                  <a:lnTo>
                    <a:pt x="2306" y="597"/>
                  </a:lnTo>
                  <a:lnTo>
                    <a:pt x="2319" y="597"/>
                  </a:lnTo>
                  <a:lnTo>
                    <a:pt x="2325" y="593"/>
                  </a:lnTo>
                  <a:lnTo>
                    <a:pt x="2325" y="582"/>
                  </a:lnTo>
                  <a:moveTo>
                    <a:pt x="2329" y="537"/>
                  </a:moveTo>
                  <a:lnTo>
                    <a:pt x="2326" y="535"/>
                  </a:lnTo>
                  <a:lnTo>
                    <a:pt x="2318" y="535"/>
                  </a:lnTo>
                  <a:lnTo>
                    <a:pt x="2315" y="537"/>
                  </a:lnTo>
                  <a:lnTo>
                    <a:pt x="2315" y="541"/>
                  </a:lnTo>
                  <a:lnTo>
                    <a:pt x="2318" y="543"/>
                  </a:lnTo>
                  <a:lnTo>
                    <a:pt x="2326" y="543"/>
                  </a:lnTo>
                  <a:lnTo>
                    <a:pt x="2329" y="541"/>
                  </a:lnTo>
                  <a:lnTo>
                    <a:pt x="2329" y="537"/>
                  </a:lnTo>
                  <a:moveTo>
                    <a:pt x="2346" y="611"/>
                  </a:moveTo>
                  <a:lnTo>
                    <a:pt x="2342" y="609"/>
                  </a:lnTo>
                  <a:lnTo>
                    <a:pt x="2334" y="609"/>
                  </a:lnTo>
                  <a:lnTo>
                    <a:pt x="2331" y="611"/>
                  </a:lnTo>
                  <a:lnTo>
                    <a:pt x="2331" y="617"/>
                  </a:lnTo>
                  <a:lnTo>
                    <a:pt x="2334" y="620"/>
                  </a:lnTo>
                  <a:lnTo>
                    <a:pt x="2342" y="620"/>
                  </a:lnTo>
                  <a:lnTo>
                    <a:pt x="2346" y="617"/>
                  </a:lnTo>
                  <a:lnTo>
                    <a:pt x="2346" y="611"/>
                  </a:lnTo>
                  <a:moveTo>
                    <a:pt x="2377" y="1842"/>
                  </a:moveTo>
                  <a:lnTo>
                    <a:pt x="2374" y="1840"/>
                  </a:lnTo>
                  <a:lnTo>
                    <a:pt x="2366" y="1840"/>
                  </a:lnTo>
                  <a:lnTo>
                    <a:pt x="2363" y="1842"/>
                  </a:lnTo>
                  <a:lnTo>
                    <a:pt x="2363" y="1846"/>
                  </a:lnTo>
                  <a:lnTo>
                    <a:pt x="2366" y="1848"/>
                  </a:lnTo>
                  <a:lnTo>
                    <a:pt x="2374" y="1848"/>
                  </a:lnTo>
                  <a:lnTo>
                    <a:pt x="2377" y="1846"/>
                  </a:lnTo>
                  <a:lnTo>
                    <a:pt x="2377" y="1842"/>
                  </a:lnTo>
                  <a:moveTo>
                    <a:pt x="2377" y="1902"/>
                  </a:moveTo>
                  <a:lnTo>
                    <a:pt x="2372" y="1898"/>
                  </a:lnTo>
                  <a:lnTo>
                    <a:pt x="2358" y="1898"/>
                  </a:lnTo>
                  <a:lnTo>
                    <a:pt x="2353" y="1902"/>
                  </a:lnTo>
                  <a:lnTo>
                    <a:pt x="2353" y="1912"/>
                  </a:lnTo>
                  <a:lnTo>
                    <a:pt x="2358" y="1917"/>
                  </a:lnTo>
                  <a:lnTo>
                    <a:pt x="2372" y="1917"/>
                  </a:lnTo>
                  <a:lnTo>
                    <a:pt x="2377" y="1912"/>
                  </a:lnTo>
                  <a:lnTo>
                    <a:pt x="2377" y="1902"/>
                  </a:lnTo>
                  <a:moveTo>
                    <a:pt x="2383" y="510"/>
                  </a:moveTo>
                  <a:lnTo>
                    <a:pt x="2380" y="508"/>
                  </a:lnTo>
                  <a:lnTo>
                    <a:pt x="2372" y="508"/>
                  </a:lnTo>
                  <a:lnTo>
                    <a:pt x="2368" y="510"/>
                  </a:lnTo>
                  <a:lnTo>
                    <a:pt x="2368" y="516"/>
                  </a:lnTo>
                  <a:lnTo>
                    <a:pt x="2372" y="519"/>
                  </a:lnTo>
                  <a:lnTo>
                    <a:pt x="2380" y="519"/>
                  </a:lnTo>
                  <a:lnTo>
                    <a:pt x="2383" y="516"/>
                  </a:lnTo>
                  <a:lnTo>
                    <a:pt x="2383" y="510"/>
                  </a:lnTo>
                  <a:moveTo>
                    <a:pt x="2413" y="1925"/>
                  </a:moveTo>
                  <a:lnTo>
                    <a:pt x="2407" y="1921"/>
                  </a:lnTo>
                  <a:lnTo>
                    <a:pt x="2393" y="1921"/>
                  </a:lnTo>
                  <a:lnTo>
                    <a:pt x="2388" y="1925"/>
                  </a:lnTo>
                  <a:lnTo>
                    <a:pt x="2388" y="1935"/>
                  </a:lnTo>
                  <a:lnTo>
                    <a:pt x="2393" y="1939"/>
                  </a:lnTo>
                  <a:lnTo>
                    <a:pt x="2407" y="1939"/>
                  </a:lnTo>
                  <a:lnTo>
                    <a:pt x="2413" y="1935"/>
                  </a:lnTo>
                  <a:lnTo>
                    <a:pt x="2413" y="1925"/>
                  </a:lnTo>
                  <a:moveTo>
                    <a:pt x="2413" y="1849"/>
                  </a:moveTo>
                  <a:lnTo>
                    <a:pt x="2409" y="1846"/>
                  </a:lnTo>
                  <a:lnTo>
                    <a:pt x="2401" y="1846"/>
                  </a:lnTo>
                  <a:lnTo>
                    <a:pt x="2398" y="1849"/>
                  </a:lnTo>
                  <a:lnTo>
                    <a:pt x="2398" y="1855"/>
                  </a:lnTo>
                  <a:lnTo>
                    <a:pt x="2401" y="1857"/>
                  </a:lnTo>
                  <a:lnTo>
                    <a:pt x="2409" y="1857"/>
                  </a:lnTo>
                  <a:lnTo>
                    <a:pt x="2413" y="1855"/>
                  </a:lnTo>
                  <a:lnTo>
                    <a:pt x="2413" y="1849"/>
                  </a:lnTo>
                  <a:moveTo>
                    <a:pt x="2417" y="1879"/>
                  </a:moveTo>
                  <a:lnTo>
                    <a:pt x="2414" y="1877"/>
                  </a:lnTo>
                  <a:lnTo>
                    <a:pt x="2406" y="1877"/>
                  </a:lnTo>
                  <a:lnTo>
                    <a:pt x="2402" y="1879"/>
                  </a:lnTo>
                  <a:lnTo>
                    <a:pt x="2402" y="1884"/>
                  </a:lnTo>
                  <a:lnTo>
                    <a:pt x="2406" y="1886"/>
                  </a:lnTo>
                  <a:lnTo>
                    <a:pt x="2414" y="1886"/>
                  </a:lnTo>
                  <a:lnTo>
                    <a:pt x="2417" y="1884"/>
                  </a:lnTo>
                  <a:lnTo>
                    <a:pt x="2417" y="1879"/>
                  </a:lnTo>
                  <a:moveTo>
                    <a:pt x="2436" y="1867"/>
                  </a:moveTo>
                  <a:lnTo>
                    <a:pt x="2432" y="1865"/>
                  </a:lnTo>
                  <a:lnTo>
                    <a:pt x="2424" y="1865"/>
                  </a:lnTo>
                  <a:lnTo>
                    <a:pt x="2421" y="1867"/>
                  </a:lnTo>
                  <a:lnTo>
                    <a:pt x="2421" y="1873"/>
                  </a:lnTo>
                  <a:lnTo>
                    <a:pt x="2424" y="1876"/>
                  </a:lnTo>
                  <a:lnTo>
                    <a:pt x="2432" y="1876"/>
                  </a:lnTo>
                  <a:lnTo>
                    <a:pt x="2436" y="1873"/>
                  </a:lnTo>
                  <a:lnTo>
                    <a:pt x="2436" y="1867"/>
                  </a:lnTo>
                  <a:moveTo>
                    <a:pt x="2471" y="1853"/>
                  </a:moveTo>
                  <a:lnTo>
                    <a:pt x="2467" y="1850"/>
                  </a:lnTo>
                  <a:lnTo>
                    <a:pt x="2459" y="1850"/>
                  </a:lnTo>
                  <a:lnTo>
                    <a:pt x="2456" y="1853"/>
                  </a:lnTo>
                  <a:lnTo>
                    <a:pt x="2456" y="1859"/>
                  </a:lnTo>
                  <a:lnTo>
                    <a:pt x="2459" y="1861"/>
                  </a:lnTo>
                  <a:lnTo>
                    <a:pt x="2467" y="1861"/>
                  </a:lnTo>
                  <a:lnTo>
                    <a:pt x="2471" y="1859"/>
                  </a:lnTo>
                  <a:lnTo>
                    <a:pt x="2471" y="1853"/>
                  </a:lnTo>
                  <a:moveTo>
                    <a:pt x="2473" y="1885"/>
                  </a:moveTo>
                  <a:lnTo>
                    <a:pt x="2469" y="1884"/>
                  </a:lnTo>
                  <a:lnTo>
                    <a:pt x="2461" y="1884"/>
                  </a:lnTo>
                  <a:lnTo>
                    <a:pt x="2458" y="1885"/>
                  </a:lnTo>
                  <a:lnTo>
                    <a:pt x="2458" y="1890"/>
                  </a:lnTo>
                  <a:lnTo>
                    <a:pt x="2461" y="1892"/>
                  </a:lnTo>
                  <a:lnTo>
                    <a:pt x="2469" y="1892"/>
                  </a:lnTo>
                  <a:lnTo>
                    <a:pt x="2473" y="1890"/>
                  </a:lnTo>
                  <a:lnTo>
                    <a:pt x="2473" y="1885"/>
                  </a:lnTo>
                  <a:moveTo>
                    <a:pt x="2495" y="1906"/>
                  </a:moveTo>
                  <a:lnTo>
                    <a:pt x="2492" y="1904"/>
                  </a:lnTo>
                  <a:lnTo>
                    <a:pt x="2484" y="1904"/>
                  </a:lnTo>
                  <a:lnTo>
                    <a:pt x="2481" y="1906"/>
                  </a:lnTo>
                  <a:lnTo>
                    <a:pt x="2481" y="1911"/>
                  </a:lnTo>
                  <a:lnTo>
                    <a:pt x="2484" y="1912"/>
                  </a:lnTo>
                  <a:lnTo>
                    <a:pt x="2492" y="1912"/>
                  </a:lnTo>
                  <a:lnTo>
                    <a:pt x="2495" y="1911"/>
                  </a:lnTo>
                  <a:lnTo>
                    <a:pt x="2495" y="1906"/>
                  </a:lnTo>
                  <a:moveTo>
                    <a:pt x="2533" y="1865"/>
                  </a:moveTo>
                  <a:lnTo>
                    <a:pt x="2527" y="1861"/>
                  </a:lnTo>
                  <a:lnTo>
                    <a:pt x="2513" y="1861"/>
                  </a:lnTo>
                  <a:lnTo>
                    <a:pt x="2508" y="1865"/>
                  </a:lnTo>
                  <a:lnTo>
                    <a:pt x="2508" y="1875"/>
                  </a:lnTo>
                  <a:lnTo>
                    <a:pt x="2513" y="1879"/>
                  </a:lnTo>
                  <a:lnTo>
                    <a:pt x="2527" y="1879"/>
                  </a:lnTo>
                  <a:lnTo>
                    <a:pt x="2533" y="1875"/>
                  </a:lnTo>
                  <a:lnTo>
                    <a:pt x="2533" y="1865"/>
                  </a:lnTo>
                  <a:moveTo>
                    <a:pt x="2533" y="1805"/>
                  </a:moveTo>
                  <a:lnTo>
                    <a:pt x="2529" y="1803"/>
                  </a:lnTo>
                  <a:lnTo>
                    <a:pt x="2521" y="1803"/>
                  </a:lnTo>
                  <a:lnTo>
                    <a:pt x="2518" y="1805"/>
                  </a:lnTo>
                  <a:lnTo>
                    <a:pt x="2518" y="1809"/>
                  </a:lnTo>
                  <a:lnTo>
                    <a:pt x="2521" y="1811"/>
                  </a:lnTo>
                  <a:lnTo>
                    <a:pt x="2529" y="1811"/>
                  </a:lnTo>
                  <a:lnTo>
                    <a:pt x="2533" y="1809"/>
                  </a:lnTo>
                  <a:lnTo>
                    <a:pt x="2533" y="1805"/>
                  </a:lnTo>
                  <a:moveTo>
                    <a:pt x="2541" y="1903"/>
                  </a:moveTo>
                  <a:lnTo>
                    <a:pt x="2538" y="1900"/>
                  </a:lnTo>
                  <a:lnTo>
                    <a:pt x="2530" y="1900"/>
                  </a:lnTo>
                  <a:lnTo>
                    <a:pt x="2526" y="1903"/>
                  </a:lnTo>
                  <a:lnTo>
                    <a:pt x="2526" y="1909"/>
                  </a:lnTo>
                  <a:lnTo>
                    <a:pt x="2530" y="1911"/>
                  </a:lnTo>
                  <a:lnTo>
                    <a:pt x="2538" y="1911"/>
                  </a:lnTo>
                  <a:lnTo>
                    <a:pt x="2541" y="1909"/>
                  </a:lnTo>
                  <a:lnTo>
                    <a:pt x="2541" y="190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7" name="Freeform 737">
              <a:extLst>
                <a:ext uri="{FF2B5EF4-FFF2-40B4-BE49-F238E27FC236}">
                  <a16:creationId xmlns:a16="http://schemas.microsoft.com/office/drawing/2014/main" id="{14871E96-DD38-4955-93D7-9D57464E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370 5882"/>
                <a:gd name="T1" fmla="*/ T0 w 1007"/>
                <a:gd name="T2" fmla="+- 0 973 973"/>
                <a:gd name="T3" fmla="*/ 973 h 622"/>
                <a:gd name="T4" fmla="+- 0 6294 5882"/>
                <a:gd name="T5" fmla="*/ T4 w 1007"/>
                <a:gd name="T6" fmla="+- 0 976 973"/>
                <a:gd name="T7" fmla="*/ 976 h 622"/>
                <a:gd name="T8" fmla="+- 0 6225 5882"/>
                <a:gd name="T9" fmla="*/ T8 w 1007"/>
                <a:gd name="T10" fmla="+- 0 991 973"/>
                <a:gd name="T11" fmla="*/ 991 h 622"/>
                <a:gd name="T12" fmla="+- 0 6183 5882"/>
                <a:gd name="T13" fmla="*/ T12 w 1007"/>
                <a:gd name="T14" fmla="+- 0 1029 973"/>
                <a:gd name="T15" fmla="*/ 1029 h 622"/>
                <a:gd name="T16" fmla="+- 0 6172 5882"/>
                <a:gd name="T17" fmla="*/ T16 w 1007"/>
                <a:gd name="T18" fmla="+- 0 1036 973"/>
                <a:gd name="T19" fmla="*/ 1036 h 622"/>
                <a:gd name="T20" fmla="+- 0 6097 5882"/>
                <a:gd name="T21" fmla="*/ T20 w 1007"/>
                <a:gd name="T22" fmla="+- 0 1080 973"/>
                <a:gd name="T23" fmla="*/ 1080 h 622"/>
                <a:gd name="T24" fmla="+- 0 6030 5882"/>
                <a:gd name="T25" fmla="*/ T24 w 1007"/>
                <a:gd name="T26" fmla="+- 0 1135 973"/>
                <a:gd name="T27" fmla="*/ 1135 h 622"/>
                <a:gd name="T28" fmla="+- 0 5976 5882"/>
                <a:gd name="T29" fmla="*/ T28 w 1007"/>
                <a:gd name="T30" fmla="+- 0 1202 973"/>
                <a:gd name="T31" fmla="*/ 1202 h 622"/>
                <a:gd name="T32" fmla="+- 0 5937 5882"/>
                <a:gd name="T33" fmla="*/ T32 w 1007"/>
                <a:gd name="T34" fmla="+- 0 1278 973"/>
                <a:gd name="T35" fmla="*/ 1278 h 622"/>
                <a:gd name="T36" fmla="+- 0 5929 5882"/>
                <a:gd name="T37" fmla="*/ T36 w 1007"/>
                <a:gd name="T38" fmla="+- 0 1281 973"/>
                <a:gd name="T39" fmla="*/ 1281 h 622"/>
                <a:gd name="T40" fmla="+- 0 5921 5882"/>
                <a:gd name="T41" fmla="*/ T40 w 1007"/>
                <a:gd name="T42" fmla="+- 0 1288 973"/>
                <a:gd name="T43" fmla="*/ 1288 h 622"/>
                <a:gd name="T44" fmla="+- 0 5914 5882"/>
                <a:gd name="T45" fmla="*/ T44 w 1007"/>
                <a:gd name="T46" fmla="+- 0 1301 973"/>
                <a:gd name="T47" fmla="*/ 1301 h 622"/>
                <a:gd name="T48" fmla="+- 0 5909 5882"/>
                <a:gd name="T49" fmla="*/ T48 w 1007"/>
                <a:gd name="T50" fmla="+- 0 1322 973"/>
                <a:gd name="T51" fmla="*/ 1322 h 622"/>
                <a:gd name="T52" fmla="+- 0 5907 5882"/>
                <a:gd name="T53" fmla="*/ T52 w 1007"/>
                <a:gd name="T54" fmla="+- 0 1327 973"/>
                <a:gd name="T55" fmla="*/ 1327 h 622"/>
                <a:gd name="T56" fmla="+- 0 5912 5882"/>
                <a:gd name="T57" fmla="*/ T56 w 1007"/>
                <a:gd name="T58" fmla="+- 0 1343 973"/>
                <a:gd name="T59" fmla="*/ 1343 h 622"/>
                <a:gd name="T60" fmla="+- 0 5895 5882"/>
                <a:gd name="T61" fmla="*/ T60 w 1007"/>
                <a:gd name="T62" fmla="+- 0 1343 973"/>
                <a:gd name="T63" fmla="*/ 1343 h 622"/>
                <a:gd name="T64" fmla="+- 0 5883 5882"/>
                <a:gd name="T65" fmla="*/ T64 w 1007"/>
                <a:gd name="T66" fmla="+- 0 1349 973"/>
                <a:gd name="T67" fmla="*/ 1349 h 622"/>
                <a:gd name="T68" fmla="+- 0 5910 5882"/>
                <a:gd name="T69" fmla="*/ T68 w 1007"/>
                <a:gd name="T70" fmla="+- 0 1405 973"/>
                <a:gd name="T71" fmla="*/ 1405 h 622"/>
                <a:gd name="T72" fmla="+- 0 6013 5882"/>
                <a:gd name="T73" fmla="*/ T72 w 1007"/>
                <a:gd name="T74" fmla="+- 0 1448 973"/>
                <a:gd name="T75" fmla="*/ 1448 h 622"/>
                <a:gd name="T76" fmla="+- 0 6089 5882"/>
                <a:gd name="T77" fmla="*/ T76 w 1007"/>
                <a:gd name="T78" fmla="+- 0 1471 973"/>
                <a:gd name="T79" fmla="*/ 1471 h 622"/>
                <a:gd name="T80" fmla="+- 0 6250 5882"/>
                <a:gd name="T81" fmla="*/ T80 w 1007"/>
                <a:gd name="T82" fmla="+- 0 1515 973"/>
                <a:gd name="T83" fmla="*/ 1515 h 622"/>
                <a:gd name="T84" fmla="+- 0 6326 5882"/>
                <a:gd name="T85" fmla="*/ T84 w 1007"/>
                <a:gd name="T86" fmla="+- 0 1535 973"/>
                <a:gd name="T87" fmla="*/ 1535 h 622"/>
                <a:gd name="T88" fmla="+- 0 6405 5882"/>
                <a:gd name="T89" fmla="*/ T88 w 1007"/>
                <a:gd name="T90" fmla="+- 0 1554 973"/>
                <a:gd name="T91" fmla="*/ 1554 h 622"/>
                <a:gd name="T92" fmla="+- 0 6486 5882"/>
                <a:gd name="T93" fmla="*/ T92 w 1007"/>
                <a:gd name="T94" fmla="+- 0 1570 973"/>
                <a:gd name="T95" fmla="*/ 1570 h 622"/>
                <a:gd name="T96" fmla="+- 0 6567 5882"/>
                <a:gd name="T97" fmla="*/ T96 w 1007"/>
                <a:gd name="T98" fmla="+- 0 1582 973"/>
                <a:gd name="T99" fmla="*/ 1582 h 622"/>
                <a:gd name="T100" fmla="+- 0 6645 5882"/>
                <a:gd name="T101" fmla="*/ T100 w 1007"/>
                <a:gd name="T102" fmla="+- 0 1591 973"/>
                <a:gd name="T103" fmla="*/ 1591 h 622"/>
                <a:gd name="T104" fmla="+- 0 6718 5882"/>
                <a:gd name="T105" fmla="*/ T104 w 1007"/>
                <a:gd name="T106" fmla="+- 0 1594 973"/>
                <a:gd name="T107" fmla="*/ 1594 h 622"/>
                <a:gd name="T108" fmla="+- 0 6783 5882"/>
                <a:gd name="T109" fmla="*/ T108 w 1007"/>
                <a:gd name="T110" fmla="+- 0 1592 973"/>
                <a:gd name="T111" fmla="*/ 1592 h 622"/>
                <a:gd name="T112" fmla="+- 0 6837 5882"/>
                <a:gd name="T113" fmla="*/ T112 w 1007"/>
                <a:gd name="T114" fmla="+- 0 1584 973"/>
                <a:gd name="T115" fmla="*/ 1584 h 622"/>
                <a:gd name="T116" fmla="+- 0 6877 5882"/>
                <a:gd name="T117" fmla="*/ T116 w 1007"/>
                <a:gd name="T118" fmla="+- 0 1569 973"/>
                <a:gd name="T119" fmla="*/ 1569 h 622"/>
                <a:gd name="T120" fmla="+- 0 6889 5882"/>
                <a:gd name="T121" fmla="*/ T120 w 1007"/>
                <a:gd name="T122" fmla="+- 0 1546 973"/>
                <a:gd name="T123" fmla="*/ 1546 h 622"/>
                <a:gd name="T124" fmla="+- 0 6855 5882"/>
                <a:gd name="T125" fmla="*/ T124 w 1007"/>
                <a:gd name="T126" fmla="+- 0 1514 973"/>
                <a:gd name="T127" fmla="*/ 1514 h 622"/>
                <a:gd name="T128" fmla="+- 0 6839 5882"/>
                <a:gd name="T129" fmla="*/ T128 w 1007"/>
                <a:gd name="T130" fmla="+- 0 1508 973"/>
                <a:gd name="T131" fmla="*/ 1508 h 622"/>
                <a:gd name="T132" fmla="+- 0 6840 5882"/>
                <a:gd name="T133" fmla="*/ T132 w 1007"/>
                <a:gd name="T134" fmla="+- 0 1492 973"/>
                <a:gd name="T135" fmla="*/ 1492 h 622"/>
                <a:gd name="T136" fmla="+- 0 6839 5882"/>
                <a:gd name="T137" fmla="*/ T136 w 1007"/>
                <a:gd name="T138" fmla="+- 0 1486 973"/>
                <a:gd name="T139" fmla="*/ 1486 h 622"/>
                <a:gd name="T140" fmla="+- 0 6842 5882"/>
                <a:gd name="T141" fmla="*/ T140 w 1007"/>
                <a:gd name="T142" fmla="+- 0 1465 973"/>
                <a:gd name="T143" fmla="*/ 1465 h 622"/>
                <a:gd name="T144" fmla="+- 0 6840 5882"/>
                <a:gd name="T145" fmla="*/ T144 w 1007"/>
                <a:gd name="T146" fmla="+- 0 1450 973"/>
                <a:gd name="T147" fmla="*/ 1450 h 622"/>
                <a:gd name="T148" fmla="+- 0 6834 5882"/>
                <a:gd name="T149" fmla="*/ T148 w 1007"/>
                <a:gd name="T150" fmla="+- 0 1441 973"/>
                <a:gd name="T151" fmla="*/ 1441 h 622"/>
                <a:gd name="T152" fmla="+- 0 6828 5882"/>
                <a:gd name="T153" fmla="*/ T152 w 1007"/>
                <a:gd name="T154" fmla="+- 0 1435 973"/>
                <a:gd name="T155" fmla="*/ 1435 h 622"/>
                <a:gd name="T156" fmla="+- 0 6817 5882"/>
                <a:gd name="T157" fmla="*/ T156 w 1007"/>
                <a:gd name="T158" fmla="+- 0 1350 973"/>
                <a:gd name="T159" fmla="*/ 1350 h 622"/>
                <a:gd name="T160" fmla="+- 0 6789 5882"/>
                <a:gd name="T161" fmla="*/ T160 w 1007"/>
                <a:gd name="T162" fmla="+- 0 1269 973"/>
                <a:gd name="T163" fmla="*/ 1269 h 622"/>
                <a:gd name="T164" fmla="+- 0 6745 5882"/>
                <a:gd name="T165" fmla="*/ T164 w 1007"/>
                <a:gd name="T166" fmla="+- 0 1194 973"/>
                <a:gd name="T167" fmla="*/ 1194 h 622"/>
                <a:gd name="T168" fmla="+- 0 6689 5882"/>
                <a:gd name="T169" fmla="*/ T168 w 1007"/>
                <a:gd name="T170" fmla="+- 0 1128 973"/>
                <a:gd name="T171" fmla="*/ 1128 h 622"/>
                <a:gd name="T172" fmla="+- 0 6683 5882"/>
                <a:gd name="T173" fmla="*/ T172 w 1007"/>
                <a:gd name="T174" fmla="+- 0 1116 973"/>
                <a:gd name="T175" fmla="*/ 1116 h 622"/>
                <a:gd name="T176" fmla="+- 0 6596 5882"/>
                <a:gd name="T177" fmla="*/ T176 w 1007"/>
                <a:gd name="T178" fmla="+- 0 1029 973"/>
                <a:gd name="T179" fmla="*/ 1029 h 622"/>
                <a:gd name="T180" fmla="+- 0 6526 5882"/>
                <a:gd name="T181" fmla="*/ T180 w 1007"/>
                <a:gd name="T182" fmla="+- 0 1001 973"/>
                <a:gd name="T183" fmla="*/ 1001 h 622"/>
                <a:gd name="T184" fmla="+- 0 6449 5882"/>
                <a:gd name="T185" fmla="*/ T184 w 1007"/>
                <a:gd name="T186" fmla="+- 0 981 973"/>
                <a:gd name="T187" fmla="*/ 981 h 622"/>
                <a:gd name="T188" fmla="+- 0 6370 5882"/>
                <a:gd name="T189" fmla="*/ T188 w 1007"/>
                <a:gd name="T190" fmla="+- 0 973 973"/>
                <a:gd name="T191" fmla="*/ 973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007" h="622">
                  <a:moveTo>
                    <a:pt x="488" y="0"/>
                  </a:moveTo>
                  <a:lnTo>
                    <a:pt x="412" y="3"/>
                  </a:lnTo>
                  <a:lnTo>
                    <a:pt x="343" y="18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8" name="Freeform 736">
              <a:extLst>
                <a:ext uri="{FF2B5EF4-FFF2-40B4-BE49-F238E27FC236}">
                  <a16:creationId xmlns:a16="http://schemas.microsoft.com/office/drawing/2014/main" id="{6C6475EF-6E2C-4F31-B849-65A22CF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855 5882"/>
                <a:gd name="T1" fmla="*/ T0 w 1007"/>
                <a:gd name="T2" fmla="+- 0 1514 973"/>
                <a:gd name="T3" fmla="*/ 1514 h 622"/>
                <a:gd name="T4" fmla="+- 0 6839 5882"/>
                <a:gd name="T5" fmla="*/ T4 w 1007"/>
                <a:gd name="T6" fmla="+- 0 1508 973"/>
                <a:gd name="T7" fmla="*/ 1508 h 622"/>
                <a:gd name="T8" fmla="+- 0 6840 5882"/>
                <a:gd name="T9" fmla="*/ T8 w 1007"/>
                <a:gd name="T10" fmla="+- 0 1492 973"/>
                <a:gd name="T11" fmla="*/ 1492 h 622"/>
                <a:gd name="T12" fmla="+- 0 6839 5882"/>
                <a:gd name="T13" fmla="*/ T12 w 1007"/>
                <a:gd name="T14" fmla="+- 0 1486 973"/>
                <a:gd name="T15" fmla="*/ 1486 h 622"/>
                <a:gd name="T16" fmla="+- 0 6842 5882"/>
                <a:gd name="T17" fmla="*/ T16 w 1007"/>
                <a:gd name="T18" fmla="+- 0 1465 973"/>
                <a:gd name="T19" fmla="*/ 1465 h 622"/>
                <a:gd name="T20" fmla="+- 0 6840 5882"/>
                <a:gd name="T21" fmla="*/ T20 w 1007"/>
                <a:gd name="T22" fmla="+- 0 1450 973"/>
                <a:gd name="T23" fmla="*/ 1450 h 622"/>
                <a:gd name="T24" fmla="+- 0 6834 5882"/>
                <a:gd name="T25" fmla="*/ T24 w 1007"/>
                <a:gd name="T26" fmla="+- 0 1441 973"/>
                <a:gd name="T27" fmla="*/ 1441 h 622"/>
                <a:gd name="T28" fmla="+- 0 6828 5882"/>
                <a:gd name="T29" fmla="*/ T28 w 1007"/>
                <a:gd name="T30" fmla="+- 0 1435 973"/>
                <a:gd name="T31" fmla="*/ 1435 h 622"/>
                <a:gd name="T32" fmla="+- 0 6817 5882"/>
                <a:gd name="T33" fmla="*/ T32 w 1007"/>
                <a:gd name="T34" fmla="+- 0 1350 973"/>
                <a:gd name="T35" fmla="*/ 1350 h 622"/>
                <a:gd name="T36" fmla="+- 0 6789 5882"/>
                <a:gd name="T37" fmla="*/ T36 w 1007"/>
                <a:gd name="T38" fmla="+- 0 1269 973"/>
                <a:gd name="T39" fmla="*/ 1269 h 622"/>
                <a:gd name="T40" fmla="+- 0 6745 5882"/>
                <a:gd name="T41" fmla="*/ T40 w 1007"/>
                <a:gd name="T42" fmla="+- 0 1194 973"/>
                <a:gd name="T43" fmla="*/ 1194 h 622"/>
                <a:gd name="T44" fmla="+- 0 6689 5882"/>
                <a:gd name="T45" fmla="*/ T44 w 1007"/>
                <a:gd name="T46" fmla="+- 0 1128 973"/>
                <a:gd name="T47" fmla="*/ 1128 h 622"/>
                <a:gd name="T48" fmla="+- 0 6683 5882"/>
                <a:gd name="T49" fmla="*/ T48 w 1007"/>
                <a:gd name="T50" fmla="+- 0 1116 973"/>
                <a:gd name="T51" fmla="*/ 1116 h 622"/>
                <a:gd name="T52" fmla="+- 0 6596 5882"/>
                <a:gd name="T53" fmla="*/ T52 w 1007"/>
                <a:gd name="T54" fmla="+- 0 1029 973"/>
                <a:gd name="T55" fmla="*/ 1029 h 622"/>
                <a:gd name="T56" fmla="+- 0 6526 5882"/>
                <a:gd name="T57" fmla="*/ T56 w 1007"/>
                <a:gd name="T58" fmla="+- 0 1001 973"/>
                <a:gd name="T59" fmla="*/ 1001 h 622"/>
                <a:gd name="T60" fmla="+- 0 6449 5882"/>
                <a:gd name="T61" fmla="*/ T60 w 1007"/>
                <a:gd name="T62" fmla="+- 0 981 973"/>
                <a:gd name="T63" fmla="*/ 981 h 622"/>
                <a:gd name="T64" fmla="+- 0 6370 5882"/>
                <a:gd name="T65" fmla="*/ T64 w 1007"/>
                <a:gd name="T66" fmla="+- 0 973 973"/>
                <a:gd name="T67" fmla="*/ 973 h 622"/>
                <a:gd name="T68" fmla="+- 0 6294 5882"/>
                <a:gd name="T69" fmla="*/ T68 w 1007"/>
                <a:gd name="T70" fmla="+- 0 976 973"/>
                <a:gd name="T71" fmla="*/ 976 h 622"/>
                <a:gd name="T72" fmla="+- 0 6225 5882"/>
                <a:gd name="T73" fmla="*/ T72 w 1007"/>
                <a:gd name="T74" fmla="+- 0 991 973"/>
                <a:gd name="T75" fmla="*/ 991 h 622"/>
                <a:gd name="T76" fmla="+- 0 6209 5882"/>
                <a:gd name="T77" fmla="*/ T76 w 1007"/>
                <a:gd name="T78" fmla="+- 0 1000 973"/>
                <a:gd name="T79" fmla="*/ 1000 h 622"/>
                <a:gd name="T80" fmla="+- 0 6195 5882"/>
                <a:gd name="T81" fmla="*/ T80 w 1007"/>
                <a:gd name="T82" fmla="+- 0 1015 973"/>
                <a:gd name="T83" fmla="*/ 1015 h 622"/>
                <a:gd name="T84" fmla="+- 0 6183 5882"/>
                <a:gd name="T85" fmla="*/ T84 w 1007"/>
                <a:gd name="T86" fmla="+- 0 1029 973"/>
                <a:gd name="T87" fmla="*/ 1029 h 622"/>
                <a:gd name="T88" fmla="+- 0 6172 5882"/>
                <a:gd name="T89" fmla="*/ T88 w 1007"/>
                <a:gd name="T90" fmla="+- 0 1036 973"/>
                <a:gd name="T91" fmla="*/ 1036 h 622"/>
                <a:gd name="T92" fmla="+- 0 6097 5882"/>
                <a:gd name="T93" fmla="*/ T92 w 1007"/>
                <a:gd name="T94" fmla="+- 0 1080 973"/>
                <a:gd name="T95" fmla="*/ 1080 h 622"/>
                <a:gd name="T96" fmla="+- 0 6030 5882"/>
                <a:gd name="T97" fmla="*/ T96 w 1007"/>
                <a:gd name="T98" fmla="+- 0 1135 973"/>
                <a:gd name="T99" fmla="*/ 1135 h 622"/>
                <a:gd name="T100" fmla="+- 0 5976 5882"/>
                <a:gd name="T101" fmla="*/ T100 w 1007"/>
                <a:gd name="T102" fmla="+- 0 1202 973"/>
                <a:gd name="T103" fmla="*/ 1202 h 622"/>
                <a:gd name="T104" fmla="+- 0 5937 5882"/>
                <a:gd name="T105" fmla="*/ T104 w 1007"/>
                <a:gd name="T106" fmla="+- 0 1278 973"/>
                <a:gd name="T107" fmla="*/ 1278 h 622"/>
                <a:gd name="T108" fmla="+- 0 5929 5882"/>
                <a:gd name="T109" fmla="*/ T108 w 1007"/>
                <a:gd name="T110" fmla="+- 0 1281 973"/>
                <a:gd name="T111" fmla="*/ 1281 h 622"/>
                <a:gd name="T112" fmla="+- 0 5921 5882"/>
                <a:gd name="T113" fmla="*/ T112 w 1007"/>
                <a:gd name="T114" fmla="+- 0 1288 973"/>
                <a:gd name="T115" fmla="*/ 1288 h 622"/>
                <a:gd name="T116" fmla="+- 0 5914 5882"/>
                <a:gd name="T117" fmla="*/ T116 w 1007"/>
                <a:gd name="T118" fmla="+- 0 1301 973"/>
                <a:gd name="T119" fmla="*/ 1301 h 622"/>
                <a:gd name="T120" fmla="+- 0 5909 5882"/>
                <a:gd name="T121" fmla="*/ T120 w 1007"/>
                <a:gd name="T122" fmla="+- 0 1322 973"/>
                <a:gd name="T123" fmla="*/ 1322 h 622"/>
                <a:gd name="T124" fmla="+- 0 5907 5882"/>
                <a:gd name="T125" fmla="*/ T124 w 1007"/>
                <a:gd name="T126" fmla="+- 0 1327 973"/>
                <a:gd name="T127" fmla="*/ 1327 h 622"/>
                <a:gd name="T128" fmla="+- 0 5912 5882"/>
                <a:gd name="T129" fmla="*/ T128 w 1007"/>
                <a:gd name="T130" fmla="+- 0 1343 973"/>
                <a:gd name="T131" fmla="*/ 1343 h 622"/>
                <a:gd name="T132" fmla="+- 0 5895 5882"/>
                <a:gd name="T133" fmla="*/ T132 w 1007"/>
                <a:gd name="T134" fmla="+- 0 1343 973"/>
                <a:gd name="T135" fmla="*/ 1343 h 622"/>
                <a:gd name="T136" fmla="+- 0 5883 5882"/>
                <a:gd name="T137" fmla="*/ T136 w 1007"/>
                <a:gd name="T138" fmla="+- 0 1349 973"/>
                <a:gd name="T139" fmla="*/ 1349 h 622"/>
                <a:gd name="T140" fmla="+- 0 5910 5882"/>
                <a:gd name="T141" fmla="*/ T140 w 1007"/>
                <a:gd name="T142" fmla="+- 0 1405 973"/>
                <a:gd name="T143" fmla="*/ 1405 h 622"/>
                <a:gd name="T144" fmla="+- 0 6013 5882"/>
                <a:gd name="T145" fmla="*/ T144 w 1007"/>
                <a:gd name="T146" fmla="+- 0 1448 973"/>
                <a:gd name="T147" fmla="*/ 1448 h 622"/>
                <a:gd name="T148" fmla="+- 0 6089 5882"/>
                <a:gd name="T149" fmla="*/ T148 w 1007"/>
                <a:gd name="T150" fmla="+- 0 1471 973"/>
                <a:gd name="T151" fmla="*/ 1471 h 622"/>
                <a:gd name="T152" fmla="+- 0 6171 5882"/>
                <a:gd name="T153" fmla="*/ T152 w 1007"/>
                <a:gd name="T154" fmla="+- 0 1494 973"/>
                <a:gd name="T155" fmla="*/ 1494 h 622"/>
                <a:gd name="T156" fmla="+- 0 6250 5882"/>
                <a:gd name="T157" fmla="*/ T156 w 1007"/>
                <a:gd name="T158" fmla="+- 0 1515 973"/>
                <a:gd name="T159" fmla="*/ 1515 h 622"/>
                <a:gd name="T160" fmla="+- 0 6326 5882"/>
                <a:gd name="T161" fmla="*/ T160 w 1007"/>
                <a:gd name="T162" fmla="+- 0 1535 973"/>
                <a:gd name="T163" fmla="*/ 1535 h 622"/>
                <a:gd name="T164" fmla="+- 0 6405 5882"/>
                <a:gd name="T165" fmla="*/ T164 w 1007"/>
                <a:gd name="T166" fmla="+- 0 1554 973"/>
                <a:gd name="T167" fmla="*/ 1554 h 622"/>
                <a:gd name="T168" fmla="+- 0 6486 5882"/>
                <a:gd name="T169" fmla="*/ T168 w 1007"/>
                <a:gd name="T170" fmla="+- 0 1570 973"/>
                <a:gd name="T171" fmla="*/ 1570 h 622"/>
                <a:gd name="T172" fmla="+- 0 6567 5882"/>
                <a:gd name="T173" fmla="*/ T172 w 1007"/>
                <a:gd name="T174" fmla="+- 0 1582 973"/>
                <a:gd name="T175" fmla="*/ 1582 h 622"/>
                <a:gd name="T176" fmla="+- 0 6645 5882"/>
                <a:gd name="T177" fmla="*/ T176 w 1007"/>
                <a:gd name="T178" fmla="+- 0 1591 973"/>
                <a:gd name="T179" fmla="*/ 1591 h 622"/>
                <a:gd name="T180" fmla="+- 0 6718 5882"/>
                <a:gd name="T181" fmla="*/ T180 w 1007"/>
                <a:gd name="T182" fmla="+- 0 1594 973"/>
                <a:gd name="T183" fmla="*/ 1594 h 622"/>
                <a:gd name="T184" fmla="+- 0 6783 5882"/>
                <a:gd name="T185" fmla="*/ T184 w 1007"/>
                <a:gd name="T186" fmla="+- 0 1592 973"/>
                <a:gd name="T187" fmla="*/ 1592 h 622"/>
                <a:gd name="T188" fmla="+- 0 6837 5882"/>
                <a:gd name="T189" fmla="*/ T188 w 1007"/>
                <a:gd name="T190" fmla="+- 0 1584 973"/>
                <a:gd name="T191" fmla="*/ 1584 h 622"/>
                <a:gd name="T192" fmla="+- 0 6877 5882"/>
                <a:gd name="T193" fmla="*/ T192 w 1007"/>
                <a:gd name="T194" fmla="+- 0 1569 973"/>
                <a:gd name="T195" fmla="*/ 1569 h 622"/>
                <a:gd name="T196" fmla="+- 0 6889 5882"/>
                <a:gd name="T197" fmla="*/ T196 w 1007"/>
                <a:gd name="T198" fmla="+- 0 1546 973"/>
                <a:gd name="T199" fmla="*/ 1546 h 622"/>
                <a:gd name="T200" fmla="+- 0 6855 5882"/>
                <a:gd name="T201" fmla="*/ T200 w 1007"/>
                <a:gd name="T202" fmla="+- 0 1514 973"/>
                <a:gd name="T203" fmla="*/ 1514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1007" h="622">
                  <a:moveTo>
                    <a:pt x="973" y="541"/>
                  </a:move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lnTo>
                    <a:pt x="412" y="3"/>
                  </a:lnTo>
                  <a:lnTo>
                    <a:pt x="343" y="18"/>
                  </a:lnTo>
                  <a:lnTo>
                    <a:pt x="327" y="27"/>
                  </a:lnTo>
                  <a:lnTo>
                    <a:pt x="313" y="42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289" y="521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9" name="Freeform 735">
              <a:extLst>
                <a:ext uri="{FF2B5EF4-FFF2-40B4-BE49-F238E27FC236}">
                  <a16:creationId xmlns:a16="http://schemas.microsoft.com/office/drawing/2014/main" id="{2C86367E-9D93-4EF5-B1BF-8EC3E452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998"/>
              <a:ext cx="939" cy="551"/>
            </a:xfrm>
            <a:custGeom>
              <a:avLst/>
              <a:gdLst>
                <a:gd name="T0" fmla="+- 0 6838 5904"/>
                <a:gd name="T1" fmla="*/ T0 w 939"/>
                <a:gd name="T2" fmla="+- 0 1501 998"/>
                <a:gd name="T3" fmla="*/ 1501 h 551"/>
                <a:gd name="T4" fmla="+- 0 6837 5904"/>
                <a:gd name="T5" fmla="*/ T4 w 939"/>
                <a:gd name="T6" fmla="+- 0 1485 998"/>
                <a:gd name="T7" fmla="*/ 1485 h 551"/>
                <a:gd name="T8" fmla="+- 0 6839 5904"/>
                <a:gd name="T9" fmla="*/ T8 w 939"/>
                <a:gd name="T10" fmla="+- 0 1454 998"/>
                <a:gd name="T11" fmla="*/ 1454 h 551"/>
                <a:gd name="T12" fmla="+- 0 6829 5904"/>
                <a:gd name="T13" fmla="*/ T12 w 939"/>
                <a:gd name="T14" fmla="+- 0 1439 998"/>
                <a:gd name="T15" fmla="*/ 1439 h 551"/>
                <a:gd name="T16" fmla="+- 0 6790 5904"/>
                <a:gd name="T17" fmla="*/ T16 w 939"/>
                <a:gd name="T18" fmla="+- 0 1506 998"/>
                <a:gd name="T19" fmla="*/ 1506 h 551"/>
                <a:gd name="T20" fmla="+- 0 6713 5904"/>
                <a:gd name="T21" fmla="*/ T20 w 939"/>
                <a:gd name="T22" fmla="+- 0 1510 998"/>
                <a:gd name="T23" fmla="*/ 1510 h 551"/>
                <a:gd name="T24" fmla="+- 0 6720 5904"/>
                <a:gd name="T25" fmla="*/ T24 w 939"/>
                <a:gd name="T26" fmla="+- 0 1509 998"/>
                <a:gd name="T27" fmla="*/ 1509 h 551"/>
                <a:gd name="T28" fmla="+- 0 6737 5904"/>
                <a:gd name="T29" fmla="*/ T28 w 939"/>
                <a:gd name="T30" fmla="+- 0 1392 998"/>
                <a:gd name="T31" fmla="*/ 1392 h 551"/>
                <a:gd name="T32" fmla="+- 0 6743 5904"/>
                <a:gd name="T33" fmla="*/ T32 w 939"/>
                <a:gd name="T34" fmla="+- 0 1288 998"/>
                <a:gd name="T35" fmla="*/ 1288 h 551"/>
                <a:gd name="T36" fmla="+- 0 6730 5904"/>
                <a:gd name="T37" fmla="*/ T36 w 939"/>
                <a:gd name="T38" fmla="+- 0 1204 998"/>
                <a:gd name="T39" fmla="*/ 1204 h 551"/>
                <a:gd name="T40" fmla="+- 0 6696 5904"/>
                <a:gd name="T41" fmla="*/ T40 w 939"/>
                <a:gd name="T42" fmla="+- 0 1138 998"/>
                <a:gd name="T43" fmla="*/ 1138 h 551"/>
                <a:gd name="T44" fmla="+- 0 6679 5904"/>
                <a:gd name="T45" fmla="*/ T44 w 939"/>
                <a:gd name="T46" fmla="+- 0 1113 998"/>
                <a:gd name="T47" fmla="*/ 1113 h 551"/>
                <a:gd name="T48" fmla="+- 0 6667 5904"/>
                <a:gd name="T49" fmla="*/ T48 w 939"/>
                <a:gd name="T50" fmla="+- 0 1086 998"/>
                <a:gd name="T51" fmla="*/ 1086 h 551"/>
                <a:gd name="T52" fmla="+- 0 6705 5904"/>
                <a:gd name="T53" fmla="*/ T52 w 939"/>
                <a:gd name="T54" fmla="+- 0 1181 998"/>
                <a:gd name="T55" fmla="*/ 1181 h 551"/>
                <a:gd name="T56" fmla="+- 0 6724 5904"/>
                <a:gd name="T57" fmla="*/ T56 w 939"/>
                <a:gd name="T58" fmla="+- 0 1276 998"/>
                <a:gd name="T59" fmla="*/ 1276 h 551"/>
                <a:gd name="T60" fmla="+- 0 6714 5904"/>
                <a:gd name="T61" fmla="*/ T60 w 939"/>
                <a:gd name="T62" fmla="+- 0 1394 998"/>
                <a:gd name="T63" fmla="*/ 1394 h 551"/>
                <a:gd name="T64" fmla="+- 0 6697 5904"/>
                <a:gd name="T65" fmla="*/ T64 w 939"/>
                <a:gd name="T66" fmla="+- 0 1510 998"/>
                <a:gd name="T67" fmla="*/ 1510 h 551"/>
                <a:gd name="T68" fmla="+- 0 6569 5904"/>
                <a:gd name="T69" fmla="*/ T68 w 939"/>
                <a:gd name="T70" fmla="+- 0 1498 998"/>
                <a:gd name="T71" fmla="*/ 1498 h 551"/>
                <a:gd name="T72" fmla="+- 0 6389 5904"/>
                <a:gd name="T73" fmla="*/ T72 w 939"/>
                <a:gd name="T74" fmla="+- 0 1467 998"/>
                <a:gd name="T75" fmla="*/ 1467 h 551"/>
                <a:gd name="T76" fmla="+- 0 6357 5904"/>
                <a:gd name="T77" fmla="*/ T76 w 939"/>
                <a:gd name="T78" fmla="+- 0 1453 998"/>
                <a:gd name="T79" fmla="*/ 1453 h 551"/>
                <a:gd name="T80" fmla="+- 0 6373 5904"/>
                <a:gd name="T81" fmla="*/ T80 w 939"/>
                <a:gd name="T82" fmla="+- 0 1384 998"/>
                <a:gd name="T83" fmla="*/ 1384 h 551"/>
                <a:gd name="T84" fmla="+- 0 6378 5904"/>
                <a:gd name="T85" fmla="*/ T84 w 939"/>
                <a:gd name="T86" fmla="+- 0 1260 998"/>
                <a:gd name="T87" fmla="*/ 1260 h 551"/>
                <a:gd name="T88" fmla="+- 0 6348 5904"/>
                <a:gd name="T89" fmla="*/ T88 w 939"/>
                <a:gd name="T90" fmla="+- 0 1132 998"/>
                <a:gd name="T91" fmla="*/ 1132 h 551"/>
                <a:gd name="T92" fmla="+- 0 6251 5904"/>
                <a:gd name="T93" fmla="*/ T92 w 939"/>
                <a:gd name="T94" fmla="+- 0 1019 998"/>
                <a:gd name="T95" fmla="*/ 1019 h 551"/>
                <a:gd name="T96" fmla="+- 0 6206 5904"/>
                <a:gd name="T97" fmla="*/ T96 w 939"/>
                <a:gd name="T98" fmla="+- 0 1006 998"/>
                <a:gd name="T99" fmla="*/ 1006 h 551"/>
                <a:gd name="T100" fmla="+- 0 6190 5904"/>
                <a:gd name="T101" fmla="*/ T100 w 939"/>
                <a:gd name="T102" fmla="+- 0 1025 998"/>
                <a:gd name="T103" fmla="*/ 1025 h 551"/>
                <a:gd name="T104" fmla="+- 0 6249 5904"/>
                <a:gd name="T105" fmla="*/ T104 w 939"/>
                <a:gd name="T106" fmla="+- 0 1071 998"/>
                <a:gd name="T107" fmla="*/ 1071 h 551"/>
                <a:gd name="T108" fmla="+- 0 6345 5904"/>
                <a:gd name="T109" fmla="*/ T108 w 939"/>
                <a:gd name="T110" fmla="+- 0 1252 998"/>
                <a:gd name="T111" fmla="*/ 1252 h 551"/>
                <a:gd name="T112" fmla="+- 0 6344 5904"/>
                <a:gd name="T113" fmla="*/ T112 w 939"/>
                <a:gd name="T114" fmla="+- 0 1419 998"/>
                <a:gd name="T115" fmla="*/ 1419 h 551"/>
                <a:gd name="T116" fmla="+- 0 6328 5904"/>
                <a:gd name="T117" fmla="*/ T116 w 939"/>
                <a:gd name="T118" fmla="+- 0 1451 998"/>
                <a:gd name="T119" fmla="*/ 1451 h 551"/>
                <a:gd name="T120" fmla="+- 0 6008 5904"/>
                <a:gd name="T121" fmla="*/ T120 w 939"/>
                <a:gd name="T122" fmla="+- 0 1337 998"/>
                <a:gd name="T123" fmla="*/ 1337 h 551"/>
                <a:gd name="T124" fmla="+- 0 5932 5904"/>
                <a:gd name="T125" fmla="*/ T124 w 939"/>
                <a:gd name="T126" fmla="+- 0 1281 998"/>
                <a:gd name="T127" fmla="*/ 1281 h 551"/>
                <a:gd name="T128" fmla="+- 0 5923 5904"/>
                <a:gd name="T129" fmla="*/ T128 w 939"/>
                <a:gd name="T130" fmla="+- 0 1290 998"/>
                <a:gd name="T131" fmla="*/ 1290 h 551"/>
                <a:gd name="T132" fmla="+- 0 5912 5904"/>
                <a:gd name="T133" fmla="*/ T132 w 939"/>
                <a:gd name="T134" fmla="+- 0 1323 998"/>
                <a:gd name="T135" fmla="*/ 1323 h 551"/>
                <a:gd name="T136" fmla="+- 0 5912 5904"/>
                <a:gd name="T137" fmla="*/ T136 w 939"/>
                <a:gd name="T138" fmla="+- 0 1339 998"/>
                <a:gd name="T139" fmla="*/ 1339 h 551"/>
                <a:gd name="T140" fmla="+- 0 5932 5904"/>
                <a:gd name="T141" fmla="*/ T140 w 939"/>
                <a:gd name="T142" fmla="+- 0 1358 998"/>
                <a:gd name="T143" fmla="*/ 1358 h 551"/>
                <a:gd name="T144" fmla="+- 0 6181 5904"/>
                <a:gd name="T145" fmla="*/ T144 w 939"/>
                <a:gd name="T146" fmla="+- 0 1448 998"/>
                <a:gd name="T147" fmla="*/ 1448 h 551"/>
                <a:gd name="T148" fmla="+- 0 6354 5904"/>
                <a:gd name="T149" fmla="*/ T148 w 939"/>
                <a:gd name="T150" fmla="+- 0 1509 998"/>
                <a:gd name="T151" fmla="*/ 1509 h 551"/>
                <a:gd name="T152" fmla="+- 0 6541 5904"/>
                <a:gd name="T153" fmla="*/ T152 w 939"/>
                <a:gd name="T154" fmla="+- 0 1542 998"/>
                <a:gd name="T155" fmla="*/ 1542 h 551"/>
                <a:gd name="T156" fmla="+- 0 6710 5904"/>
                <a:gd name="T157" fmla="*/ T156 w 939"/>
                <a:gd name="T158" fmla="+- 0 1548 998"/>
                <a:gd name="T159" fmla="*/ 1548 h 551"/>
                <a:gd name="T160" fmla="+- 0 6813 5904"/>
                <a:gd name="T161" fmla="*/ T160 w 939"/>
                <a:gd name="T162" fmla="+- 0 1537 998"/>
                <a:gd name="T163" fmla="*/ 1537 h 551"/>
                <a:gd name="T164" fmla="+- 0 6842 5904"/>
                <a:gd name="T165" fmla="*/ T164 w 939"/>
                <a:gd name="T166" fmla="+- 0 1510 998"/>
                <a:gd name="T167" fmla="*/ 1510 h 551"/>
                <a:gd name="T168" fmla="+- 0 6843 5904"/>
                <a:gd name="T169" fmla="*/ T168 w 939"/>
                <a:gd name="T170" fmla="+- 0 1509 998"/>
                <a:gd name="T171" fmla="*/ 1509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939" h="551">
                  <a:moveTo>
                    <a:pt x="939" y="511"/>
                  </a:moveTo>
                  <a:lnTo>
                    <a:pt x="934" y="503"/>
                  </a:lnTo>
                  <a:lnTo>
                    <a:pt x="933" y="492"/>
                  </a:lnTo>
                  <a:lnTo>
                    <a:pt x="933" y="487"/>
                  </a:lnTo>
                  <a:lnTo>
                    <a:pt x="936" y="469"/>
                  </a:lnTo>
                  <a:lnTo>
                    <a:pt x="935" y="456"/>
                  </a:lnTo>
                  <a:lnTo>
                    <a:pt x="931" y="447"/>
                  </a:lnTo>
                  <a:lnTo>
                    <a:pt x="925" y="441"/>
                  </a:lnTo>
                  <a:lnTo>
                    <a:pt x="910" y="489"/>
                  </a:lnTo>
                  <a:lnTo>
                    <a:pt x="886" y="508"/>
                  </a:lnTo>
                  <a:lnTo>
                    <a:pt x="853" y="512"/>
                  </a:lnTo>
                  <a:lnTo>
                    <a:pt x="809" y="512"/>
                  </a:lnTo>
                  <a:lnTo>
                    <a:pt x="805" y="512"/>
                  </a:lnTo>
                  <a:lnTo>
                    <a:pt x="816" y="511"/>
                  </a:lnTo>
                  <a:lnTo>
                    <a:pt x="826" y="454"/>
                  </a:lnTo>
                  <a:lnTo>
                    <a:pt x="833" y="394"/>
                  </a:lnTo>
                  <a:lnTo>
                    <a:pt x="837" y="338"/>
                  </a:lnTo>
                  <a:lnTo>
                    <a:pt x="839" y="290"/>
                  </a:lnTo>
                  <a:lnTo>
                    <a:pt x="836" y="243"/>
                  </a:lnTo>
                  <a:lnTo>
                    <a:pt x="826" y="206"/>
                  </a:lnTo>
                  <a:lnTo>
                    <a:pt x="812" y="173"/>
                  </a:lnTo>
                  <a:lnTo>
                    <a:pt x="792" y="140"/>
                  </a:lnTo>
                  <a:lnTo>
                    <a:pt x="782" y="129"/>
                  </a:lnTo>
                  <a:lnTo>
                    <a:pt x="775" y="115"/>
                  </a:lnTo>
                  <a:lnTo>
                    <a:pt x="769" y="100"/>
                  </a:lnTo>
                  <a:lnTo>
                    <a:pt x="763" y="88"/>
                  </a:lnTo>
                  <a:lnTo>
                    <a:pt x="783" y="140"/>
                  </a:lnTo>
                  <a:lnTo>
                    <a:pt x="801" y="183"/>
                  </a:lnTo>
                  <a:lnTo>
                    <a:pt x="814" y="226"/>
                  </a:lnTo>
                  <a:lnTo>
                    <a:pt x="820" y="278"/>
                  </a:lnTo>
                  <a:lnTo>
                    <a:pt x="818" y="333"/>
                  </a:lnTo>
                  <a:lnTo>
                    <a:pt x="810" y="396"/>
                  </a:lnTo>
                  <a:lnTo>
                    <a:pt x="801" y="460"/>
                  </a:lnTo>
                  <a:lnTo>
                    <a:pt x="793" y="512"/>
                  </a:lnTo>
                  <a:lnTo>
                    <a:pt x="750" y="510"/>
                  </a:lnTo>
                  <a:lnTo>
                    <a:pt x="665" y="500"/>
                  </a:lnTo>
                  <a:lnTo>
                    <a:pt x="571" y="486"/>
                  </a:lnTo>
                  <a:lnTo>
                    <a:pt x="485" y="469"/>
                  </a:lnTo>
                  <a:lnTo>
                    <a:pt x="451" y="460"/>
                  </a:lnTo>
                  <a:lnTo>
                    <a:pt x="453" y="455"/>
                  </a:lnTo>
                  <a:lnTo>
                    <a:pt x="464" y="422"/>
                  </a:lnTo>
                  <a:lnTo>
                    <a:pt x="469" y="386"/>
                  </a:lnTo>
                  <a:lnTo>
                    <a:pt x="473" y="331"/>
                  </a:lnTo>
                  <a:lnTo>
                    <a:pt x="474" y="262"/>
                  </a:lnTo>
                  <a:lnTo>
                    <a:pt x="464" y="195"/>
                  </a:lnTo>
                  <a:lnTo>
                    <a:pt x="444" y="134"/>
                  </a:lnTo>
                  <a:lnTo>
                    <a:pt x="409" y="80"/>
                  </a:lnTo>
                  <a:lnTo>
                    <a:pt x="347" y="21"/>
                  </a:lnTo>
                  <a:lnTo>
                    <a:pt x="311" y="0"/>
                  </a:lnTo>
                  <a:lnTo>
                    <a:pt x="302" y="8"/>
                  </a:lnTo>
                  <a:lnTo>
                    <a:pt x="294" y="18"/>
                  </a:lnTo>
                  <a:lnTo>
                    <a:pt x="286" y="27"/>
                  </a:lnTo>
                  <a:lnTo>
                    <a:pt x="279" y="35"/>
                  </a:lnTo>
                  <a:lnTo>
                    <a:pt x="345" y="73"/>
                  </a:lnTo>
                  <a:lnTo>
                    <a:pt x="411" y="159"/>
                  </a:lnTo>
                  <a:lnTo>
                    <a:pt x="441" y="254"/>
                  </a:lnTo>
                  <a:lnTo>
                    <a:pt x="449" y="345"/>
                  </a:lnTo>
                  <a:lnTo>
                    <a:pt x="440" y="421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163" y="362"/>
                  </a:lnTo>
                  <a:lnTo>
                    <a:pt x="104" y="339"/>
                  </a:lnTo>
                  <a:lnTo>
                    <a:pt x="51" y="306"/>
                  </a:lnTo>
                  <a:lnTo>
                    <a:pt x="28" y="283"/>
                  </a:lnTo>
                  <a:lnTo>
                    <a:pt x="24" y="287"/>
                  </a:lnTo>
                  <a:lnTo>
                    <a:pt x="19" y="292"/>
                  </a:lnTo>
                  <a:lnTo>
                    <a:pt x="13" y="303"/>
                  </a:lnTo>
                  <a:lnTo>
                    <a:pt x="8" y="325"/>
                  </a:lnTo>
                  <a:lnTo>
                    <a:pt x="6" y="330"/>
                  </a:lnTo>
                  <a:lnTo>
                    <a:pt x="8" y="341"/>
                  </a:lnTo>
                  <a:lnTo>
                    <a:pt x="0" y="345"/>
                  </a:lnTo>
                  <a:lnTo>
                    <a:pt x="28" y="360"/>
                  </a:lnTo>
                  <a:lnTo>
                    <a:pt x="94" y="384"/>
                  </a:lnTo>
                  <a:lnTo>
                    <a:pt x="277" y="450"/>
                  </a:lnTo>
                  <a:lnTo>
                    <a:pt x="364" y="483"/>
                  </a:lnTo>
                  <a:lnTo>
                    <a:pt x="450" y="511"/>
                  </a:lnTo>
                  <a:lnTo>
                    <a:pt x="543" y="531"/>
                  </a:lnTo>
                  <a:lnTo>
                    <a:pt x="637" y="544"/>
                  </a:lnTo>
                  <a:lnTo>
                    <a:pt x="727" y="550"/>
                  </a:lnTo>
                  <a:lnTo>
                    <a:pt x="806" y="550"/>
                  </a:lnTo>
                  <a:lnTo>
                    <a:pt x="869" y="546"/>
                  </a:lnTo>
                  <a:lnTo>
                    <a:pt x="909" y="539"/>
                  </a:lnTo>
                  <a:lnTo>
                    <a:pt x="938" y="529"/>
                  </a:lnTo>
                  <a:lnTo>
                    <a:pt x="938" y="512"/>
                  </a:lnTo>
                  <a:lnTo>
                    <a:pt x="938" y="511"/>
                  </a:lnTo>
                  <a:lnTo>
                    <a:pt x="939" y="511"/>
                  </a:lnTo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0" name="Freeform 734">
              <a:extLst>
                <a:ext uri="{FF2B5EF4-FFF2-40B4-BE49-F238E27FC236}">
                  <a16:creationId xmlns:a16="http://schemas.microsoft.com/office/drawing/2014/main" id="{2594F293-CA25-4108-AD35-86045E7E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1343"/>
              <a:ext cx="124" cy="100"/>
            </a:xfrm>
            <a:custGeom>
              <a:avLst/>
              <a:gdLst>
                <a:gd name="T0" fmla="+- 0 5995 5985"/>
                <a:gd name="T1" fmla="*/ T0 w 124"/>
                <a:gd name="T2" fmla="+- 0 1343 1343"/>
                <a:gd name="T3" fmla="*/ 1343 h 100"/>
                <a:gd name="T4" fmla="+- 0 5985 5985"/>
                <a:gd name="T5" fmla="*/ T4 w 124"/>
                <a:gd name="T6" fmla="+- 0 1404 1343"/>
                <a:gd name="T7" fmla="*/ 1404 h 100"/>
                <a:gd name="T8" fmla="+- 0 6054 5985"/>
                <a:gd name="T9" fmla="*/ T8 w 124"/>
                <a:gd name="T10" fmla="+- 0 1443 1343"/>
                <a:gd name="T11" fmla="*/ 1443 h 100"/>
                <a:gd name="T12" fmla="+- 0 6098 5985"/>
                <a:gd name="T13" fmla="*/ T12 w 124"/>
                <a:gd name="T14" fmla="+- 0 1431 1343"/>
                <a:gd name="T15" fmla="*/ 1431 h 100"/>
                <a:gd name="T16" fmla="+- 0 6109 5985"/>
                <a:gd name="T17" fmla="*/ T16 w 124"/>
                <a:gd name="T18" fmla="+- 0 1375 1343"/>
                <a:gd name="T19" fmla="*/ 1375 h 100"/>
                <a:gd name="T20" fmla="+- 0 6035 5985"/>
                <a:gd name="T21" fmla="*/ T20 w 124"/>
                <a:gd name="T22" fmla="+- 0 1343 1343"/>
                <a:gd name="T23" fmla="*/ 1343 h 100"/>
                <a:gd name="T24" fmla="+- 0 5995 5985"/>
                <a:gd name="T25" fmla="*/ T24 w 124"/>
                <a:gd name="T26" fmla="+- 0 1343 1343"/>
                <a:gd name="T27" fmla="*/ 1343 h 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24" h="100">
                  <a:moveTo>
                    <a:pt x="10" y="0"/>
                  </a:moveTo>
                  <a:lnTo>
                    <a:pt x="0" y="61"/>
                  </a:lnTo>
                  <a:lnTo>
                    <a:pt x="69" y="100"/>
                  </a:lnTo>
                  <a:lnTo>
                    <a:pt x="113" y="88"/>
                  </a:lnTo>
                  <a:lnTo>
                    <a:pt x="124" y="32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1" name="Freeform 733">
              <a:extLst>
                <a:ext uri="{FF2B5EF4-FFF2-40B4-BE49-F238E27FC236}">
                  <a16:creationId xmlns:a16="http://schemas.microsoft.com/office/drawing/2014/main" id="{A90B49E8-DDE6-42D0-B8E1-3B3BA582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2" name="Freeform 732">
              <a:extLst>
                <a:ext uri="{FF2B5EF4-FFF2-40B4-BE49-F238E27FC236}">
                  <a16:creationId xmlns:a16="http://schemas.microsoft.com/office/drawing/2014/main" id="{C6152575-A8E3-496D-BCB1-814997BA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3" name="Freeform 731">
              <a:extLst>
                <a:ext uri="{FF2B5EF4-FFF2-40B4-BE49-F238E27FC236}">
                  <a16:creationId xmlns:a16="http://schemas.microsoft.com/office/drawing/2014/main" id="{C770BC00-A3C8-4D5F-AEBA-380FA18EC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6033 5998"/>
                <a:gd name="T1" fmla="*/ T0 w 108"/>
                <a:gd name="T2" fmla="+- 0 1347 1347"/>
                <a:gd name="T3" fmla="*/ 1347 h 30"/>
                <a:gd name="T4" fmla="+- 0 5998 5998"/>
                <a:gd name="T5" fmla="*/ T4 w 108"/>
                <a:gd name="T6" fmla="+- 0 1348 1347"/>
                <a:gd name="T7" fmla="*/ 1348 h 30"/>
                <a:gd name="T8" fmla="+- 0 6065 5998"/>
                <a:gd name="T9" fmla="*/ T8 w 108"/>
                <a:gd name="T10" fmla="+- 0 1376 1347"/>
                <a:gd name="T11" fmla="*/ 1376 h 30"/>
                <a:gd name="T12" fmla="+- 0 6105 5998"/>
                <a:gd name="T13" fmla="*/ T12 w 108"/>
                <a:gd name="T14" fmla="+- 0 1377 1347"/>
                <a:gd name="T15" fmla="*/ 1377 h 30"/>
                <a:gd name="T16" fmla="+- 0 6033 5998"/>
                <a:gd name="T17" fmla="*/ T16 w 108"/>
                <a:gd name="T18" fmla="+- 0 1347 1347"/>
                <a:gd name="T19" fmla="*/ 1347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35" y="0"/>
                  </a:moveTo>
                  <a:lnTo>
                    <a:pt x="0" y="1"/>
                  </a:lnTo>
                  <a:lnTo>
                    <a:pt x="67" y="29"/>
                  </a:lnTo>
                  <a:lnTo>
                    <a:pt x="107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4" name="Freeform 730">
              <a:extLst>
                <a:ext uri="{FF2B5EF4-FFF2-40B4-BE49-F238E27FC236}">
                  <a16:creationId xmlns:a16="http://schemas.microsoft.com/office/drawing/2014/main" id="{753A5C00-61A4-469A-9AB0-D2F9395C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5998 5998"/>
                <a:gd name="T1" fmla="*/ T0 w 108"/>
                <a:gd name="T2" fmla="+- 0 1348 1347"/>
                <a:gd name="T3" fmla="*/ 1348 h 30"/>
                <a:gd name="T4" fmla="+- 0 6033 5998"/>
                <a:gd name="T5" fmla="*/ T4 w 108"/>
                <a:gd name="T6" fmla="+- 0 1347 1347"/>
                <a:gd name="T7" fmla="*/ 1347 h 30"/>
                <a:gd name="T8" fmla="+- 0 6105 5998"/>
                <a:gd name="T9" fmla="*/ T8 w 108"/>
                <a:gd name="T10" fmla="+- 0 1377 1347"/>
                <a:gd name="T11" fmla="*/ 1377 h 30"/>
                <a:gd name="T12" fmla="+- 0 6065 5998"/>
                <a:gd name="T13" fmla="*/ T12 w 108"/>
                <a:gd name="T14" fmla="+- 0 1376 1347"/>
                <a:gd name="T15" fmla="*/ 1376 h 30"/>
                <a:gd name="T16" fmla="+- 0 5998 5998"/>
                <a:gd name="T17" fmla="*/ T16 w 108"/>
                <a:gd name="T18" fmla="+- 0 1348 1347"/>
                <a:gd name="T19" fmla="*/ 1348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0" y="1"/>
                  </a:moveTo>
                  <a:lnTo>
                    <a:pt x="35" y="0"/>
                  </a:lnTo>
                  <a:lnTo>
                    <a:pt x="107" y="30"/>
                  </a:lnTo>
                  <a:lnTo>
                    <a:pt x="67" y="2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5" name="Freeform 729">
              <a:extLst>
                <a:ext uri="{FF2B5EF4-FFF2-40B4-BE49-F238E27FC236}">
                  <a16:creationId xmlns:a16="http://schemas.microsoft.com/office/drawing/2014/main" id="{2F821CC5-6496-4514-809D-C7DE4899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" y="1351"/>
              <a:ext cx="57" cy="21"/>
            </a:xfrm>
            <a:custGeom>
              <a:avLst/>
              <a:gdLst>
                <a:gd name="T0" fmla="+- 0 6032 6022"/>
                <a:gd name="T1" fmla="*/ T0 w 57"/>
                <a:gd name="T2" fmla="+- 0 1351 1351"/>
                <a:gd name="T3" fmla="*/ 1351 h 21"/>
                <a:gd name="T4" fmla="+- 0 6022 6022"/>
                <a:gd name="T5" fmla="*/ T4 w 57"/>
                <a:gd name="T6" fmla="+- 0 1352 1351"/>
                <a:gd name="T7" fmla="*/ 1352 h 21"/>
                <a:gd name="T8" fmla="+- 0 6063 6022"/>
                <a:gd name="T9" fmla="*/ T8 w 57"/>
                <a:gd name="T10" fmla="+- 0 1370 1351"/>
                <a:gd name="T11" fmla="*/ 1370 h 21"/>
                <a:gd name="T12" fmla="+- 0 6079 6022"/>
                <a:gd name="T13" fmla="*/ T12 w 57"/>
                <a:gd name="T14" fmla="+- 0 1371 1351"/>
                <a:gd name="T15" fmla="*/ 1371 h 21"/>
                <a:gd name="T16" fmla="+- 0 6032 6022"/>
                <a:gd name="T17" fmla="*/ T16 w 57"/>
                <a:gd name="T18" fmla="+- 0 1351 1351"/>
                <a:gd name="T19" fmla="*/ 1351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7" h="21">
                  <a:moveTo>
                    <a:pt x="10" y="0"/>
                  </a:moveTo>
                  <a:lnTo>
                    <a:pt x="0" y="1"/>
                  </a:lnTo>
                  <a:lnTo>
                    <a:pt x="41" y="19"/>
                  </a:lnTo>
                  <a:lnTo>
                    <a:pt x="57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6" name="Freeform 728">
              <a:extLst>
                <a:ext uri="{FF2B5EF4-FFF2-40B4-BE49-F238E27FC236}">
                  <a16:creationId xmlns:a16="http://schemas.microsoft.com/office/drawing/2014/main" id="{F8B10F61-4BD0-489F-9428-20F23CDC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7" name="Freeform 727">
              <a:extLst>
                <a:ext uri="{FF2B5EF4-FFF2-40B4-BE49-F238E27FC236}">
                  <a16:creationId xmlns:a16="http://schemas.microsoft.com/office/drawing/2014/main" id="{69525715-EBD6-4F44-9E0C-9D627F8D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8" name="AutoShape 726">
              <a:extLst>
                <a:ext uri="{FF2B5EF4-FFF2-40B4-BE49-F238E27FC236}">
                  <a16:creationId xmlns:a16="http://schemas.microsoft.com/office/drawing/2014/main" id="{3FEC9699-5562-4108-BA1C-59E7D86AE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268"/>
              <a:ext cx="901" cy="242"/>
            </a:xfrm>
            <a:custGeom>
              <a:avLst/>
              <a:gdLst>
                <a:gd name="T0" fmla="+- 0 5940 5929"/>
                <a:gd name="T1" fmla="*/ T0 w 901"/>
                <a:gd name="T2" fmla="+- 0 1278 1269"/>
                <a:gd name="T3" fmla="*/ 1278 h 242"/>
                <a:gd name="T4" fmla="+- 0 5940 5929"/>
                <a:gd name="T5" fmla="*/ T4 w 901"/>
                <a:gd name="T6" fmla="+- 0 1276 1269"/>
                <a:gd name="T7" fmla="*/ 1276 h 242"/>
                <a:gd name="T8" fmla="+- 0 5939 5929"/>
                <a:gd name="T9" fmla="*/ T8 w 901"/>
                <a:gd name="T10" fmla="+- 0 1269 1269"/>
                <a:gd name="T11" fmla="*/ 1269 h 242"/>
                <a:gd name="T12" fmla="+- 0 5937 5929"/>
                <a:gd name="T13" fmla="*/ T12 w 901"/>
                <a:gd name="T14" fmla="+- 0 1278 1269"/>
                <a:gd name="T15" fmla="*/ 1278 h 242"/>
                <a:gd name="T16" fmla="+- 0 5940 5929"/>
                <a:gd name="T17" fmla="*/ T16 w 901"/>
                <a:gd name="T18" fmla="+- 0 1278 1269"/>
                <a:gd name="T19" fmla="*/ 1278 h 242"/>
                <a:gd name="T20" fmla="+- 0 5989 5929"/>
                <a:gd name="T21" fmla="*/ T20 w 901"/>
                <a:gd name="T22" fmla="+- 0 1327 1269"/>
                <a:gd name="T23" fmla="*/ 1327 h 242"/>
                <a:gd name="T24" fmla="+- 0 5964 5929"/>
                <a:gd name="T25" fmla="*/ T24 w 901"/>
                <a:gd name="T26" fmla="+- 0 1310 1269"/>
                <a:gd name="T27" fmla="*/ 1310 h 242"/>
                <a:gd name="T28" fmla="+- 0 5951 5929"/>
                <a:gd name="T29" fmla="*/ T28 w 901"/>
                <a:gd name="T30" fmla="+- 0 1300 1269"/>
                <a:gd name="T31" fmla="*/ 1300 h 242"/>
                <a:gd name="T32" fmla="+- 0 5946 5929"/>
                <a:gd name="T33" fmla="*/ T32 w 901"/>
                <a:gd name="T34" fmla="+- 0 1294 1269"/>
                <a:gd name="T35" fmla="*/ 1294 h 242"/>
                <a:gd name="T36" fmla="+- 0 5943 5929"/>
                <a:gd name="T37" fmla="*/ T36 w 901"/>
                <a:gd name="T38" fmla="+- 0 1287 1269"/>
                <a:gd name="T39" fmla="*/ 1287 h 242"/>
                <a:gd name="T40" fmla="+- 0 5940 5929"/>
                <a:gd name="T41" fmla="*/ T40 w 901"/>
                <a:gd name="T42" fmla="+- 0 1278 1269"/>
                <a:gd name="T43" fmla="*/ 1278 h 242"/>
                <a:gd name="T44" fmla="+- 0 5937 5929"/>
                <a:gd name="T45" fmla="*/ T44 w 901"/>
                <a:gd name="T46" fmla="+- 0 1278 1269"/>
                <a:gd name="T47" fmla="*/ 1278 h 242"/>
                <a:gd name="T48" fmla="+- 0 5934 5929"/>
                <a:gd name="T49" fmla="*/ T48 w 901"/>
                <a:gd name="T50" fmla="+- 0 1278 1269"/>
                <a:gd name="T51" fmla="*/ 1278 h 242"/>
                <a:gd name="T52" fmla="+- 0 5929 5929"/>
                <a:gd name="T53" fmla="*/ T52 w 901"/>
                <a:gd name="T54" fmla="+- 0 1283 1269"/>
                <a:gd name="T55" fmla="*/ 1283 h 242"/>
                <a:gd name="T56" fmla="+- 0 5948 5929"/>
                <a:gd name="T57" fmla="*/ T56 w 901"/>
                <a:gd name="T58" fmla="+- 0 1301 1269"/>
                <a:gd name="T59" fmla="*/ 1301 h 242"/>
                <a:gd name="T60" fmla="+- 0 5963 5929"/>
                <a:gd name="T61" fmla="*/ T60 w 901"/>
                <a:gd name="T62" fmla="+- 0 1312 1269"/>
                <a:gd name="T63" fmla="*/ 1312 h 242"/>
                <a:gd name="T64" fmla="+- 0 5976 5929"/>
                <a:gd name="T65" fmla="*/ T64 w 901"/>
                <a:gd name="T66" fmla="+- 0 1321 1269"/>
                <a:gd name="T67" fmla="*/ 1321 h 242"/>
                <a:gd name="T68" fmla="+- 0 5985 5929"/>
                <a:gd name="T69" fmla="*/ T68 w 901"/>
                <a:gd name="T70" fmla="+- 0 1326 1269"/>
                <a:gd name="T71" fmla="*/ 1326 h 242"/>
                <a:gd name="T72" fmla="+- 0 5989 5929"/>
                <a:gd name="T73" fmla="*/ T72 w 901"/>
                <a:gd name="T74" fmla="+- 0 1327 1269"/>
                <a:gd name="T75" fmla="*/ 1327 h 242"/>
                <a:gd name="T76" fmla="+- 0 6830 5929"/>
                <a:gd name="T77" fmla="*/ T76 w 901"/>
                <a:gd name="T78" fmla="+- 0 1438 1269"/>
                <a:gd name="T79" fmla="*/ 1438 h 242"/>
                <a:gd name="T80" fmla="+- 0 6826 5929"/>
                <a:gd name="T81" fmla="*/ T80 w 901"/>
                <a:gd name="T82" fmla="+- 0 1430 1269"/>
                <a:gd name="T83" fmla="*/ 1430 h 242"/>
                <a:gd name="T84" fmla="+- 0 6824 5929"/>
                <a:gd name="T85" fmla="*/ T84 w 901"/>
                <a:gd name="T86" fmla="+- 0 1449 1269"/>
                <a:gd name="T87" fmla="*/ 1449 h 242"/>
                <a:gd name="T88" fmla="+- 0 6821 5929"/>
                <a:gd name="T89" fmla="*/ T88 w 901"/>
                <a:gd name="T90" fmla="+- 0 1461 1269"/>
                <a:gd name="T91" fmla="*/ 1461 h 242"/>
                <a:gd name="T92" fmla="+- 0 6816 5929"/>
                <a:gd name="T93" fmla="*/ T92 w 901"/>
                <a:gd name="T94" fmla="+- 0 1471 1269"/>
                <a:gd name="T95" fmla="*/ 1471 h 242"/>
                <a:gd name="T96" fmla="+- 0 6807 5929"/>
                <a:gd name="T97" fmla="*/ T96 w 901"/>
                <a:gd name="T98" fmla="+- 0 1483 1269"/>
                <a:gd name="T99" fmla="*/ 1483 h 242"/>
                <a:gd name="T100" fmla="+- 0 6794 5929"/>
                <a:gd name="T101" fmla="*/ T100 w 901"/>
                <a:gd name="T102" fmla="+- 0 1496 1269"/>
                <a:gd name="T103" fmla="*/ 1496 h 242"/>
                <a:gd name="T104" fmla="+- 0 6782 5929"/>
                <a:gd name="T105" fmla="*/ T104 w 901"/>
                <a:gd name="T106" fmla="+- 0 1504 1269"/>
                <a:gd name="T107" fmla="*/ 1504 h 242"/>
                <a:gd name="T108" fmla="+- 0 6774 5929"/>
                <a:gd name="T109" fmla="*/ T108 w 901"/>
                <a:gd name="T110" fmla="+- 0 1509 1269"/>
                <a:gd name="T111" fmla="*/ 1509 h 242"/>
                <a:gd name="T112" fmla="+- 0 6770 5929"/>
                <a:gd name="T113" fmla="*/ T112 w 901"/>
                <a:gd name="T114" fmla="+- 0 1511 1269"/>
                <a:gd name="T115" fmla="*/ 1511 h 242"/>
                <a:gd name="T116" fmla="+- 0 6790 5929"/>
                <a:gd name="T117" fmla="*/ T116 w 901"/>
                <a:gd name="T118" fmla="+- 0 1507 1269"/>
                <a:gd name="T119" fmla="*/ 1507 h 242"/>
                <a:gd name="T120" fmla="+- 0 6801 5929"/>
                <a:gd name="T121" fmla="*/ T120 w 901"/>
                <a:gd name="T122" fmla="+- 0 1503 1269"/>
                <a:gd name="T123" fmla="*/ 1503 h 242"/>
                <a:gd name="T124" fmla="+- 0 6809 5929"/>
                <a:gd name="T125" fmla="*/ T124 w 901"/>
                <a:gd name="T126" fmla="+- 0 1496 1269"/>
                <a:gd name="T127" fmla="*/ 1496 h 242"/>
                <a:gd name="T128" fmla="+- 0 6816 5929"/>
                <a:gd name="T129" fmla="*/ T128 w 901"/>
                <a:gd name="T130" fmla="+- 0 1484 1269"/>
                <a:gd name="T131" fmla="*/ 1484 h 242"/>
                <a:gd name="T132" fmla="+- 0 6823 5929"/>
                <a:gd name="T133" fmla="*/ T132 w 901"/>
                <a:gd name="T134" fmla="+- 0 1468 1269"/>
                <a:gd name="T135" fmla="*/ 1468 h 242"/>
                <a:gd name="T136" fmla="+- 0 6828 5929"/>
                <a:gd name="T137" fmla="*/ T136 w 901"/>
                <a:gd name="T138" fmla="+- 0 1453 1269"/>
                <a:gd name="T139" fmla="*/ 1453 h 242"/>
                <a:gd name="T140" fmla="+- 0 6830 5929"/>
                <a:gd name="T141" fmla="*/ T140 w 901"/>
                <a:gd name="T142" fmla="+- 0 1442 1269"/>
                <a:gd name="T143" fmla="*/ 1442 h 242"/>
                <a:gd name="T144" fmla="+- 0 6830 5929"/>
                <a:gd name="T145" fmla="*/ T144 w 901"/>
                <a:gd name="T146" fmla="+- 0 1438 1269"/>
                <a:gd name="T147" fmla="*/ 1438 h 2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901" h="242">
                  <a:moveTo>
                    <a:pt x="11" y="9"/>
                  </a:moveTo>
                  <a:lnTo>
                    <a:pt x="11" y="7"/>
                  </a:lnTo>
                  <a:lnTo>
                    <a:pt x="10" y="0"/>
                  </a:lnTo>
                  <a:lnTo>
                    <a:pt x="8" y="9"/>
                  </a:lnTo>
                  <a:lnTo>
                    <a:pt x="11" y="9"/>
                  </a:lnTo>
                  <a:moveTo>
                    <a:pt x="60" y="58"/>
                  </a:moveTo>
                  <a:lnTo>
                    <a:pt x="35" y="41"/>
                  </a:lnTo>
                  <a:lnTo>
                    <a:pt x="22" y="31"/>
                  </a:lnTo>
                  <a:lnTo>
                    <a:pt x="17" y="25"/>
                  </a:lnTo>
                  <a:lnTo>
                    <a:pt x="14" y="18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9" y="32"/>
                  </a:lnTo>
                  <a:lnTo>
                    <a:pt x="34" y="43"/>
                  </a:lnTo>
                  <a:lnTo>
                    <a:pt x="47" y="52"/>
                  </a:lnTo>
                  <a:lnTo>
                    <a:pt x="56" y="57"/>
                  </a:lnTo>
                  <a:lnTo>
                    <a:pt x="60" y="58"/>
                  </a:lnTo>
                  <a:moveTo>
                    <a:pt x="901" y="169"/>
                  </a:moveTo>
                  <a:lnTo>
                    <a:pt x="897" y="161"/>
                  </a:lnTo>
                  <a:lnTo>
                    <a:pt x="895" y="180"/>
                  </a:lnTo>
                  <a:lnTo>
                    <a:pt x="892" y="192"/>
                  </a:lnTo>
                  <a:lnTo>
                    <a:pt x="887" y="202"/>
                  </a:lnTo>
                  <a:lnTo>
                    <a:pt x="878" y="214"/>
                  </a:lnTo>
                  <a:lnTo>
                    <a:pt x="865" y="227"/>
                  </a:lnTo>
                  <a:lnTo>
                    <a:pt x="853" y="235"/>
                  </a:lnTo>
                  <a:lnTo>
                    <a:pt x="845" y="240"/>
                  </a:lnTo>
                  <a:lnTo>
                    <a:pt x="841" y="242"/>
                  </a:lnTo>
                  <a:lnTo>
                    <a:pt x="861" y="238"/>
                  </a:lnTo>
                  <a:lnTo>
                    <a:pt x="872" y="234"/>
                  </a:lnTo>
                  <a:lnTo>
                    <a:pt x="880" y="227"/>
                  </a:lnTo>
                  <a:lnTo>
                    <a:pt x="887" y="215"/>
                  </a:lnTo>
                  <a:lnTo>
                    <a:pt x="894" y="199"/>
                  </a:lnTo>
                  <a:lnTo>
                    <a:pt x="899" y="184"/>
                  </a:lnTo>
                  <a:lnTo>
                    <a:pt x="901" y="173"/>
                  </a:lnTo>
                  <a:lnTo>
                    <a:pt x="901" y="169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6967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611391" y="1615776"/>
            <a:ext cx="8033401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/>
            <a:r>
              <a:rPr lang="pt-PT" b="1" dirty="0">
                <a:solidFill>
                  <a:schemeClr val="bg1"/>
                </a:solidFill>
              </a:rPr>
              <a:t>Poeiras, Fumos e Névoas</a:t>
            </a:r>
          </a:p>
          <a:p>
            <a:pPr lvl="1"/>
            <a:endParaRPr lang="pt-PT" b="1" dirty="0"/>
          </a:p>
          <a:p>
            <a:pPr lvl="1"/>
            <a:endParaRPr lang="pt-PT" b="1" dirty="0"/>
          </a:p>
          <a:p>
            <a:pPr lvl="1" algn="just"/>
            <a:r>
              <a:rPr lang="pt-PT" b="1" dirty="0"/>
              <a:t>   </a:t>
            </a:r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poeiras são pequenas partículas que permanecem suspensas no ar, podendo ser facilmente inaladas. São formadas quando um material sólido é quebrado, moído ou triturado. Quanto menor a partícula, mais tempo ela ficará suspensa no ar, sendo maior a chance de ser inalada. Ex: minério, madeira, poeiras de grãos, amianto, sílica, etc.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Os fumos ocorrem quando um metal ou plástico é fundido (aquecido), vaporizado e resfriado rapidamente formando partículas muito finas que ficam suspensas no ar. Ex: soldagem, fundição, extrusão de plásticos, etc.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grpSp>
        <p:nvGrpSpPr>
          <p:cNvPr id="111" name="Group 699">
            <a:extLst>
              <a:ext uri="{FF2B5EF4-FFF2-40B4-BE49-F238E27FC236}">
                <a16:creationId xmlns:a16="http://schemas.microsoft.com/office/drawing/2014/main" id="{C97A43B6-1F19-4537-BF2C-88D6AA6A021C}"/>
              </a:ext>
            </a:extLst>
          </p:cNvPr>
          <p:cNvGrpSpPr>
            <a:grpSpLocks/>
          </p:cNvGrpSpPr>
          <p:nvPr/>
        </p:nvGrpSpPr>
        <p:grpSpPr bwMode="auto">
          <a:xfrm>
            <a:off x="15426" y="2606706"/>
            <a:ext cx="995296" cy="1055569"/>
            <a:chOff x="320" y="316"/>
            <a:chExt cx="1000" cy="820"/>
          </a:xfrm>
        </p:grpSpPr>
        <p:sp>
          <p:nvSpPr>
            <p:cNvPr id="112" name="Freeform 724">
              <a:extLst>
                <a:ext uri="{FF2B5EF4-FFF2-40B4-BE49-F238E27FC236}">
                  <a16:creationId xmlns:a16="http://schemas.microsoft.com/office/drawing/2014/main" id="{40F6D10B-3E3A-4981-B276-7C57B454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316"/>
              <a:ext cx="1000" cy="820"/>
            </a:xfrm>
            <a:custGeom>
              <a:avLst/>
              <a:gdLst>
                <a:gd name="T0" fmla="+- 0 1320 320"/>
                <a:gd name="T1" fmla="*/ T0 w 1000"/>
                <a:gd name="T2" fmla="+- 0 1096 317"/>
                <a:gd name="T3" fmla="*/ 1096 h 820"/>
                <a:gd name="T4" fmla="+- 0 1312 320"/>
                <a:gd name="T5" fmla="*/ T4 w 1000"/>
                <a:gd name="T6" fmla="+- 0 1072 317"/>
                <a:gd name="T7" fmla="*/ 1072 h 820"/>
                <a:gd name="T8" fmla="+- 0 860 320"/>
                <a:gd name="T9" fmla="*/ T8 w 1000"/>
                <a:gd name="T10" fmla="+- 0 342 317"/>
                <a:gd name="T11" fmla="*/ 342 h 820"/>
                <a:gd name="T12" fmla="+- 0 842 320"/>
                <a:gd name="T13" fmla="*/ T12 w 1000"/>
                <a:gd name="T14" fmla="+- 0 323 317"/>
                <a:gd name="T15" fmla="*/ 323 h 820"/>
                <a:gd name="T16" fmla="+- 0 820 320"/>
                <a:gd name="T17" fmla="*/ T16 w 1000"/>
                <a:gd name="T18" fmla="+- 0 317 317"/>
                <a:gd name="T19" fmla="*/ 317 h 820"/>
                <a:gd name="T20" fmla="+- 0 799 320"/>
                <a:gd name="T21" fmla="*/ T20 w 1000"/>
                <a:gd name="T22" fmla="+- 0 323 317"/>
                <a:gd name="T23" fmla="*/ 323 h 820"/>
                <a:gd name="T24" fmla="+- 0 780 320"/>
                <a:gd name="T25" fmla="*/ T24 w 1000"/>
                <a:gd name="T26" fmla="+- 0 342 317"/>
                <a:gd name="T27" fmla="*/ 342 h 820"/>
                <a:gd name="T28" fmla="+- 0 328 320"/>
                <a:gd name="T29" fmla="*/ T28 w 1000"/>
                <a:gd name="T30" fmla="+- 0 1073 317"/>
                <a:gd name="T31" fmla="*/ 1073 h 820"/>
                <a:gd name="T32" fmla="+- 0 320 320"/>
                <a:gd name="T33" fmla="*/ T32 w 1000"/>
                <a:gd name="T34" fmla="+- 0 1095 317"/>
                <a:gd name="T35" fmla="*/ 1095 h 820"/>
                <a:gd name="T36" fmla="+- 0 326 320"/>
                <a:gd name="T37" fmla="*/ T36 w 1000"/>
                <a:gd name="T38" fmla="+- 0 1116 317"/>
                <a:gd name="T39" fmla="*/ 1116 h 820"/>
                <a:gd name="T40" fmla="+- 0 342 320"/>
                <a:gd name="T41" fmla="*/ T40 w 1000"/>
                <a:gd name="T42" fmla="+- 0 1131 317"/>
                <a:gd name="T43" fmla="*/ 1131 h 820"/>
                <a:gd name="T44" fmla="+- 0 368 320"/>
                <a:gd name="T45" fmla="*/ T44 w 1000"/>
                <a:gd name="T46" fmla="+- 0 1137 317"/>
                <a:gd name="T47" fmla="*/ 1137 h 820"/>
                <a:gd name="T48" fmla="+- 0 1272 320"/>
                <a:gd name="T49" fmla="*/ T48 w 1000"/>
                <a:gd name="T50" fmla="+- 0 1137 317"/>
                <a:gd name="T51" fmla="*/ 1137 h 820"/>
                <a:gd name="T52" fmla="+- 0 1298 320"/>
                <a:gd name="T53" fmla="*/ T52 w 1000"/>
                <a:gd name="T54" fmla="+- 0 1131 317"/>
                <a:gd name="T55" fmla="*/ 1131 h 820"/>
                <a:gd name="T56" fmla="+- 0 1315 320"/>
                <a:gd name="T57" fmla="*/ T56 w 1000"/>
                <a:gd name="T58" fmla="+- 0 1117 317"/>
                <a:gd name="T59" fmla="*/ 1117 h 820"/>
                <a:gd name="T60" fmla="+- 0 1320 320"/>
                <a:gd name="T61" fmla="*/ T60 w 1000"/>
                <a:gd name="T62" fmla="+- 0 1096 317"/>
                <a:gd name="T63" fmla="*/ 1096 h 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0" h="820">
                  <a:moveTo>
                    <a:pt x="1000" y="779"/>
                  </a:moveTo>
                  <a:lnTo>
                    <a:pt x="992" y="755"/>
                  </a:lnTo>
                  <a:lnTo>
                    <a:pt x="540" y="25"/>
                  </a:lnTo>
                  <a:lnTo>
                    <a:pt x="522" y="6"/>
                  </a:lnTo>
                  <a:lnTo>
                    <a:pt x="500" y="0"/>
                  </a:lnTo>
                  <a:lnTo>
                    <a:pt x="479" y="6"/>
                  </a:lnTo>
                  <a:lnTo>
                    <a:pt x="460" y="25"/>
                  </a:lnTo>
                  <a:lnTo>
                    <a:pt x="8" y="756"/>
                  </a:lnTo>
                  <a:lnTo>
                    <a:pt x="0" y="778"/>
                  </a:lnTo>
                  <a:lnTo>
                    <a:pt x="6" y="799"/>
                  </a:lnTo>
                  <a:lnTo>
                    <a:pt x="22" y="814"/>
                  </a:lnTo>
                  <a:lnTo>
                    <a:pt x="48" y="820"/>
                  </a:lnTo>
                  <a:lnTo>
                    <a:pt x="952" y="820"/>
                  </a:lnTo>
                  <a:lnTo>
                    <a:pt x="978" y="814"/>
                  </a:lnTo>
                  <a:lnTo>
                    <a:pt x="995" y="800"/>
                  </a:lnTo>
                  <a:lnTo>
                    <a:pt x="1000" y="779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3" name="Freeform 723">
              <a:extLst>
                <a:ext uri="{FF2B5EF4-FFF2-40B4-BE49-F238E27FC236}">
                  <a16:creationId xmlns:a16="http://schemas.microsoft.com/office/drawing/2014/main" id="{3977A8B2-4DAD-46E9-9537-CB575FF7F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1003"/>
              <a:ext cx="28" cy="26"/>
            </a:xfrm>
            <a:custGeom>
              <a:avLst/>
              <a:gdLst>
                <a:gd name="T0" fmla="+- 0 621 607"/>
                <a:gd name="T1" fmla="*/ T0 w 28"/>
                <a:gd name="T2" fmla="+- 0 1004 1004"/>
                <a:gd name="T3" fmla="*/ 1004 h 26"/>
                <a:gd name="T4" fmla="+- 0 629 607"/>
                <a:gd name="T5" fmla="*/ T4 w 28"/>
                <a:gd name="T6" fmla="+- 0 1004 1004"/>
                <a:gd name="T7" fmla="*/ 1004 h 26"/>
                <a:gd name="T8" fmla="+- 0 635 607"/>
                <a:gd name="T9" fmla="*/ T8 w 28"/>
                <a:gd name="T10" fmla="+- 0 1009 1004"/>
                <a:gd name="T11" fmla="*/ 1009 h 26"/>
                <a:gd name="T12" fmla="+- 0 635 607"/>
                <a:gd name="T13" fmla="*/ T12 w 28"/>
                <a:gd name="T14" fmla="+- 0 1017 1004"/>
                <a:gd name="T15" fmla="*/ 1017 h 26"/>
                <a:gd name="T16" fmla="+- 0 635 607"/>
                <a:gd name="T17" fmla="*/ T16 w 28"/>
                <a:gd name="T18" fmla="+- 0 1024 1004"/>
                <a:gd name="T19" fmla="*/ 1024 h 26"/>
                <a:gd name="T20" fmla="+- 0 629 607"/>
                <a:gd name="T21" fmla="*/ T20 w 28"/>
                <a:gd name="T22" fmla="+- 0 1029 1004"/>
                <a:gd name="T23" fmla="*/ 1029 h 26"/>
                <a:gd name="T24" fmla="+- 0 621 607"/>
                <a:gd name="T25" fmla="*/ T24 w 28"/>
                <a:gd name="T26" fmla="+- 0 1029 1004"/>
                <a:gd name="T27" fmla="*/ 1029 h 26"/>
                <a:gd name="T28" fmla="+- 0 613 607"/>
                <a:gd name="T29" fmla="*/ T28 w 28"/>
                <a:gd name="T30" fmla="+- 0 1029 1004"/>
                <a:gd name="T31" fmla="*/ 1029 h 26"/>
                <a:gd name="T32" fmla="+- 0 607 607"/>
                <a:gd name="T33" fmla="*/ T32 w 28"/>
                <a:gd name="T34" fmla="+- 0 1024 1004"/>
                <a:gd name="T35" fmla="*/ 1024 h 26"/>
                <a:gd name="T36" fmla="+- 0 607 607"/>
                <a:gd name="T37" fmla="*/ T36 w 28"/>
                <a:gd name="T38" fmla="+- 0 1017 1004"/>
                <a:gd name="T39" fmla="*/ 1017 h 26"/>
                <a:gd name="T40" fmla="+- 0 607 607"/>
                <a:gd name="T41" fmla="*/ T40 w 28"/>
                <a:gd name="T42" fmla="+- 0 1009 1004"/>
                <a:gd name="T43" fmla="*/ 1009 h 26"/>
                <a:gd name="T44" fmla="+- 0 613 607"/>
                <a:gd name="T45" fmla="*/ T44 w 28"/>
                <a:gd name="T46" fmla="+- 0 1004 1004"/>
                <a:gd name="T47" fmla="*/ 1004 h 26"/>
                <a:gd name="T48" fmla="+- 0 621 607"/>
                <a:gd name="T49" fmla="*/ T48 w 28"/>
                <a:gd name="T50" fmla="+- 0 1004 1004"/>
                <a:gd name="T51" fmla="*/ 1004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8" h="26">
                  <a:moveTo>
                    <a:pt x="14" y="0"/>
                  </a:moveTo>
                  <a:lnTo>
                    <a:pt x="22" y="0"/>
                  </a:lnTo>
                  <a:lnTo>
                    <a:pt x="28" y="5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2" y="25"/>
                  </a:lnTo>
                  <a:lnTo>
                    <a:pt x="14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4" name="Freeform 722">
              <a:extLst>
                <a:ext uri="{FF2B5EF4-FFF2-40B4-BE49-F238E27FC236}">
                  <a16:creationId xmlns:a16="http://schemas.microsoft.com/office/drawing/2014/main" id="{C37CEB9A-9C7D-475D-B2DD-15335EE3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873"/>
              <a:ext cx="32" cy="30"/>
            </a:xfrm>
            <a:custGeom>
              <a:avLst/>
              <a:gdLst>
                <a:gd name="T0" fmla="+- 0 637 612"/>
                <a:gd name="T1" fmla="*/ T0 w 32"/>
                <a:gd name="T2" fmla="+- 0 874 874"/>
                <a:gd name="T3" fmla="*/ 874 h 30"/>
                <a:gd name="T4" fmla="+- 0 619 612"/>
                <a:gd name="T5" fmla="*/ T4 w 32"/>
                <a:gd name="T6" fmla="+- 0 874 874"/>
                <a:gd name="T7" fmla="*/ 874 h 30"/>
                <a:gd name="T8" fmla="+- 0 612 612"/>
                <a:gd name="T9" fmla="*/ T8 w 32"/>
                <a:gd name="T10" fmla="+- 0 881 874"/>
                <a:gd name="T11" fmla="*/ 881 h 30"/>
                <a:gd name="T12" fmla="+- 0 612 612"/>
                <a:gd name="T13" fmla="*/ T12 w 32"/>
                <a:gd name="T14" fmla="+- 0 897 874"/>
                <a:gd name="T15" fmla="*/ 897 h 30"/>
                <a:gd name="T16" fmla="+- 0 619 612"/>
                <a:gd name="T17" fmla="*/ T16 w 32"/>
                <a:gd name="T18" fmla="+- 0 903 874"/>
                <a:gd name="T19" fmla="*/ 903 h 30"/>
                <a:gd name="T20" fmla="+- 0 637 612"/>
                <a:gd name="T21" fmla="*/ T20 w 32"/>
                <a:gd name="T22" fmla="+- 0 903 874"/>
                <a:gd name="T23" fmla="*/ 903 h 30"/>
                <a:gd name="T24" fmla="+- 0 644 612"/>
                <a:gd name="T25" fmla="*/ T24 w 32"/>
                <a:gd name="T26" fmla="+- 0 897 874"/>
                <a:gd name="T27" fmla="*/ 897 h 30"/>
                <a:gd name="T28" fmla="+- 0 644 612"/>
                <a:gd name="T29" fmla="*/ T28 w 32"/>
                <a:gd name="T30" fmla="+- 0 881 874"/>
                <a:gd name="T31" fmla="*/ 881 h 30"/>
                <a:gd name="T32" fmla="+- 0 637 612"/>
                <a:gd name="T33" fmla="*/ T32 w 32"/>
                <a:gd name="T34" fmla="+- 0 874 874"/>
                <a:gd name="T35" fmla="*/ 87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0">
                  <a:moveTo>
                    <a:pt x="25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7" y="29"/>
                  </a:lnTo>
                  <a:lnTo>
                    <a:pt x="25" y="29"/>
                  </a:lnTo>
                  <a:lnTo>
                    <a:pt x="32" y="23"/>
                  </a:lnTo>
                  <a:lnTo>
                    <a:pt x="32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5" name="Freeform 721">
              <a:extLst>
                <a:ext uri="{FF2B5EF4-FFF2-40B4-BE49-F238E27FC236}">
                  <a16:creationId xmlns:a16="http://schemas.microsoft.com/office/drawing/2014/main" id="{105E741E-32FB-414D-84D0-25FC7F97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873"/>
              <a:ext cx="32" cy="30"/>
            </a:xfrm>
            <a:custGeom>
              <a:avLst/>
              <a:gdLst>
                <a:gd name="T0" fmla="+- 0 628 612"/>
                <a:gd name="T1" fmla="*/ T0 w 32"/>
                <a:gd name="T2" fmla="+- 0 874 874"/>
                <a:gd name="T3" fmla="*/ 874 h 30"/>
                <a:gd name="T4" fmla="+- 0 637 612"/>
                <a:gd name="T5" fmla="*/ T4 w 32"/>
                <a:gd name="T6" fmla="+- 0 874 874"/>
                <a:gd name="T7" fmla="*/ 874 h 30"/>
                <a:gd name="T8" fmla="+- 0 644 612"/>
                <a:gd name="T9" fmla="*/ T8 w 32"/>
                <a:gd name="T10" fmla="+- 0 881 874"/>
                <a:gd name="T11" fmla="*/ 881 h 30"/>
                <a:gd name="T12" fmla="+- 0 644 612"/>
                <a:gd name="T13" fmla="*/ T12 w 32"/>
                <a:gd name="T14" fmla="+- 0 889 874"/>
                <a:gd name="T15" fmla="*/ 889 h 30"/>
                <a:gd name="T16" fmla="+- 0 644 612"/>
                <a:gd name="T17" fmla="*/ T16 w 32"/>
                <a:gd name="T18" fmla="+- 0 897 874"/>
                <a:gd name="T19" fmla="*/ 897 h 30"/>
                <a:gd name="T20" fmla="+- 0 637 612"/>
                <a:gd name="T21" fmla="*/ T20 w 32"/>
                <a:gd name="T22" fmla="+- 0 903 874"/>
                <a:gd name="T23" fmla="*/ 903 h 30"/>
                <a:gd name="T24" fmla="+- 0 628 612"/>
                <a:gd name="T25" fmla="*/ T24 w 32"/>
                <a:gd name="T26" fmla="+- 0 903 874"/>
                <a:gd name="T27" fmla="*/ 903 h 30"/>
                <a:gd name="T28" fmla="+- 0 619 612"/>
                <a:gd name="T29" fmla="*/ T28 w 32"/>
                <a:gd name="T30" fmla="+- 0 903 874"/>
                <a:gd name="T31" fmla="*/ 903 h 30"/>
                <a:gd name="T32" fmla="+- 0 612 612"/>
                <a:gd name="T33" fmla="*/ T32 w 32"/>
                <a:gd name="T34" fmla="+- 0 897 874"/>
                <a:gd name="T35" fmla="*/ 897 h 30"/>
                <a:gd name="T36" fmla="+- 0 612 612"/>
                <a:gd name="T37" fmla="*/ T36 w 32"/>
                <a:gd name="T38" fmla="+- 0 889 874"/>
                <a:gd name="T39" fmla="*/ 889 h 30"/>
                <a:gd name="T40" fmla="+- 0 612 612"/>
                <a:gd name="T41" fmla="*/ T40 w 32"/>
                <a:gd name="T42" fmla="+- 0 881 874"/>
                <a:gd name="T43" fmla="*/ 881 h 30"/>
                <a:gd name="T44" fmla="+- 0 619 612"/>
                <a:gd name="T45" fmla="*/ T44 w 32"/>
                <a:gd name="T46" fmla="+- 0 874 874"/>
                <a:gd name="T47" fmla="*/ 874 h 30"/>
                <a:gd name="T48" fmla="+- 0 628 612"/>
                <a:gd name="T49" fmla="*/ T48 w 32"/>
                <a:gd name="T50" fmla="+- 0 874 874"/>
                <a:gd name="T51" fmla="*/ 87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2" h="30">
                  <a:moveTo>
                    <a:pt x="16" y="0"/>
                  </a:moveTo>
                  <a:lnTo>
                    <a:pt x="25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2" y="23"/>
                  </a:lnTo>
                  <a:lnTo>
                    <a:pt x="25" y="29"/>
                  </a:lnTo>
                  <a:lnTo>
                    <a:pt x="16" y="29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6" name="Freeform 720">
              <a:extLst>
                <a:ext uri="{FF2B5EF4-FFF2-40B4-BE49-F238E27FC236}">
                  <a16:creationId xmlns:a16="http://schemas.microsoft.com/office/drawing/2014/main" id="{0E30C4BB-6F73-4CDF-8C3D-EDD72EF0C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972"/>
              <a:ext cx="32" cy="30"/>
            </a:xfrm>
            <a:custGeom>
              <a:avLst/>
              <a:gdLst>
                <a:gd name="T0" fmla="+- 0 886 861"/>
                <a:gd name="T1" fmla="*/ T0 w 32"/>
                <a:gd name="T2" fmla="+- 0 972 972"/>
                <a:gd name="T3" fmla="*/ 972 h 30"/>
                <a:gd name="T4" fmla="+- 0 868 861"/>
                <a:gd name="T5" fmla="*/ T4 w 32"/>
                <a:gd name="T6" fmla="+- 0 972 972"/>
                <a:gd name="T7" fmla="*/ 972 h 30"/>
                <a:gd name="T8" fmla="+- 0 861 861"/>
                <a:gd name="T9" fmla="*/ T8 w 32"/>
                <a:gd name="T10" fmla="+- 0 979 972"/>
                <a:gd name="T11" fmla="*/ 979 h 30"/>
                <a:gd name="T12" fmla="+- 0 861 861"/>
                <a:gd name="T13" fmla="*/ T12 w 32"/>
                <a:gd name="T14" fmla="+- 0 995 972"/>
                <a:gd name="T15" fmla="*/ 995 h 30"/>
                <a:gd name="T16" fmla="+- 0 868 861"/>
                <a:gd name="T17" fmla="*/ T16 w 32"/>
                <a:gd name="T18" fmla="+- 0 1001 972"/>
                <a:gd name="T19" fmla="*/ 1001 h 30"/>
                <a:gd name="T20" fmla="+- 0 886 861"/>
                <a:gd name="T21" fmla="*/ T20 w 32"/>
                <a:gd name="T22" fmla="+- 0 1001 972"/>
                <a:gd name="T23" fmla="*/ 1001 h 30"/>
                <a:gd name="T24" fmla="+- 0 893 861"/>
                <a:gd name="T25" fmla="*/ T24 w 32"/>
                <a:gd name="T26" fmla="+- 0 995 972"/>
                <a:gd name="T27" fmla="*/ 995 h 30"/>
                <a:gd name="T28" fmla="+- 0 893 861"/>
                <a:gd name="T29" fmla="*/ T28 w 32"/>
                <a:gd name="T30" fmla="+- 0 979 972"/>
                <a:gd name="T31" fmla="*/ 979 h 30"/>
                <a:gd name="T32" fmla="+- 0 886 861"/>
                <a:gd name="T33" fmla="*/ T32 w 32"/>
                <a:gd name="T34" fmla="+- 0 972 972"/>
                <a:gd name="T35" fmla="*/ 972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0">
                  <a:moveTo>
                    <a:pt x="25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7" y="29"/>
                  </a:lnTo>
                  <a:lnTo>
                    <a:pt x="25" y="29"/>
                  </a:lnTo>
                  <a:lnTo>
                    <a:pt x="32" y="23"/>
                  </a:lnTo>
                  <a:lnTo>
                    <a:pt x="32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7" name="Freeform 719">
              <a:extLst>
                <a:ext uri="{FF2B5EF4-FFF2-40B4-BE49-F238E27FC236}">
                  <a16:creationId xmlns:a16="http://schemas.microsoft.com/office/drawing/2014/main" id="{F7610FF8-8B60-48CC-AD2B-695DAB0F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972"/>
              <a:ext cx="32" cy="30"/>
            </a:xfrm>
            <a:custGeom>
              <a:avLst/>
              <a:gdLst>
                <a:gd name="T0" fmla="+- 0 877 861"/>
                <a:gd name="T1" fmla="*/ T0 w 32"/>
                <a:gd name="T2" fmla="+- 0 972 972"/>
                <a:gd name="T3" fmla="*/ 972 h 30"/>
                <a:gd name="T4" fmla="+- 0 886 861"/>
                <a:gd name="T5" fmla="*/ T4 w 32"/>
                <a:gd name="T6" fmla="+- 0 972 972"/>
                <a:gd name="T7" fmla="*/ 972 h 30"/>
                <a:gd name="T8" fmla="+- 0 893 861"/>
                <a:gd name="T9" fmla="*/ T8 w 32"/>
                <a:gd name="T10" fmla="+- 0 979 972"/>
                <a:gd name="T11" fmla="*/ 979 h 30"/>
                <a:gd name="T12" fmla="+- 0 893 861"/>
                <a:gd name="T13" fmla="*/ T12 w 32"/>
                <a:gd name="T14" fmla="+- 0 987 972"/>
                <a:gd name="T15" fmla="*/ 987 h 30"/>
                <a:gd name="T16" fmla="+- 0 893 861"/>
                <a:gd name="T17" fmla="*/ T16 w 32"/>
                <a:gd name="T18" fmla="+- 0 995 972"/>
                <a:gd name="T19" fmla="*/ 995 h 30"/>
                <a:gd name="T20" fmla="+- 0 886 861"/>
                <a:gd name="T21" fmla="*/ T20 w 32"/>
                <a:gd name="T22" fmla="+- 0 1001 972"/>
                <a:gd name="T23" fmla="*/ 1001 h 30"/>
                <a:gd name="T24" fmla="+- 0 877 861"/>
                <a:gd name="T25" fmla="*/ T24 w 32"/>
                <a:gd name="T26" fmla="+- 0 1001 972"/>
                <a:gd name="T27" fmla="*/ 1001 h 30"/>
                <a:gd name="T28" fmla="+- 0 868 861"/>
                <a:gd name="T29" fmla="*/ T28 w 32"/>
                <a:gd name="T30" fmla="+- 0 1001 972"/>
                <a:gd name="T31" fmla="*/ 1001 h 30"/>
                <a:gd name="T32" fmla="+- 0 861 861"/>
                <a:gd name="T33" fmla="*/ T32 w 32"/>
                <a:gd name="T34" fmla="+- 0 995 972"/>
                <a:gd name="T35" fmla="*/ 995 h 30"/>
                <a:gd name="T36" fmla="+- 0 861 861"/>
                <a:gd name="T37" fmla="*/ T36 w 32"/>
                <a:gd name="T38" fmla="+- 0 987 972"/>
                <a:gd name="T39" fmla="*/ 987 h 30"/>
                <a:gd name="T40" fmla="+- 0 861 861"/>
                <a:gd name="T41" fmla="*/ T40 w 32"/>
                <a:gd name="T42" fmla="+- 0 979 972"/>
                <a:gd name="T43" fmla="*/ 979 h 30"/>
                <a:gd name="T44" fmla="+- 0 868 861"/>
                <a:gd name="T45" fmla="*/ T44 w 32"/>
                <a:gd name="T46" fmla="+- 0 972 972"/>
                <a:gd name="T47" fmla="*/ 972 h 30"/>
                <a:gd name="T48" fmla="+- 0 877 861"/>
                <a:gd name="T49" fmla="*/ T48 w 32"/>
                <a:gd name="T50" fmla="+- 0 972 972"/>
                <a:gd name="T51" fmla="*/ 972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2" h="30">
                  <a:moveTo>
                    <a:pt x="16" y="0"/>
                  </a:moveTo>
                  <a:lnTo>
                    <a:pt x="25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2" y="23"/>
                  </a:lnTo>
                  <a:lnTo>
                    <a:pt x="25" y="29"/>
                  </a:lnTo>
                  <a:lnTo>
                    <a:pt x="16" y="29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8" name="Freeform 718">
              <a:extLst>
                <a:ext uri="{FF2B5EF4-FFF2-40B4-BE49-F238E27FC236}">
                  <a16:creationId xmlns:a16="http://schemas.microsoft.com/office/drawing/2014/main" id="{6C1FDC53-F122-4D05-85EA-7BA501DF6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817"/>
              <a:ext cx="28" cy="26"/>
            </a:xfrm>
            <a:custGeom>
              <a:avLst/>
              <a:gdLst>
                <a:gd name="T0" fmla="+- 0 1013 991"/>
                <a:gd name="T1" fmla="*/ T0 w 28"/>
                <a:gd name="T2" fmla="+- 0 818 818"/>
                <a:gd name="T3" fmla="*/ 818 h 26"/>
                <a:gd name="T4" fmla="+- 0 997 991"/>
                <a:gd name="T5" fmla="*/ T4 w 28"/>
                <a:gd name="T6" fmla="+- 0 818 818"/>
                <a:gd name="T7" fmla="*/ 818 h 26"/>
                <a:gd name="T8" fmla="+- 0 991 991"/>
                <a:gd name="T9" fmla="*/ T8 w 28"/>
                <a:gd name="T10" fmla="+- 0 824 818"/>
                <a:gd name="T11" fmla="*/ 824 h 26"/>
                <a:gd name="T12" fmla="+- 0 991 991"/>
                <a:gd name="T13" fmla="*/ T12 w 28"/>
                <a:gd name="T14" fmla="+- 0 838 818"/>
                <a:gd name="T15" fmla="*/ 838 h 26"/>
                <a:gd name="T16" fmla="+- 0 997 991"/>
                <a:gd name="T17" fmla="*/ T16 w 28"/>
                <a:gd name="T18" fmla="+- 0 844 818"/>
                <a:gd name="T19" fmla="*/ 844 h 26"/>
                <a:gd name="T20" fmla="+- 0 1013 991"/>
                <a:gd name="T21" fmla="*/ T20 w 28"/>
                <a:gd name="T22" fmla="+- 0 844 818"/>
                <a:gd name="T23" fmla="*/ 844 h 26"/>
                <a:gd name="T24" fmla="+- 0 1019 991"/>
                <a:gd name="T25" fmla="*/ T24 w 28"/>
                <a:gd name="T26" fmla="+- 0 838 818"/>
                <a:gd name="T27" fmla="*/ 838 h 26"/>
                <a:gd name="T28" fmla="+- 0 1019 991"/>
                <a:gd name="T29" fmla="*/ T28 w 28"/>
                <a:gd name="T30" fmla="+- 0 824 818"/>
                <a:gd name="T31" fmla="*/ 824 h 26"/>
                <a:gd name="T32" fmla="+- 0 1013 991"/>
                <a:gd name="T33" fmla="*/ T32 w 28"/>
                <a:gd name="T34" fmla="+- 0 818 818"/>
                <a:gd name="T35" fmla="*/ 818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8" h="26">
                  <a:moveTo>
                    <a:pt x="22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22" y="26"/>
                  </a:lnTo>
                  <a:lnTo>
                    <a:pt x="28" y="20"/>
                  </a:lnTo>
                  <a:lnTo>
                    <a:pt x="28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9" name="Freeform 717">
              <a:extLst>
                <a:ext uri="{FF2B5EF4-FFF2-40B4-BE49-F238E27FC236}">
                  <a16:creationId xmlns:a16="http://schemas.microsoft.com/office/drawing/2014/main" id="{91B7C32A-CE3E-4950-AE47-7EC81B3F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817"/>
              <a:ext cx="28" cy="26"/>
            </a:xfrm>
            <a:custGeom>
              <a:avLst/>
              <a:gdLst>
                <a:gd name="T0" fmla="+- 0 1005 991"/>
                <a:gd name="T1" fmla="*/ T0 w 28"/>
                <a:gd name="T2" fmla="+- 0 818 818"/>
                <a:gd name="T3" fmla="*/ 818 h 26"/>
                <a:gd name="T4" fmla="+- 0 1013 991"/>
                <a:gd name="T5" fmla="*/ T4 w 28"/>
                <a:gd name="T6" fmla="+- 0 818 818"/>
                <a:gd name="T7" fmla="*/ 818 h 26"/>
                <a:gd name="T8" fmla="+- 0 1019 991"/>
                <a:gd name="T9" fmla="*/ T8 w 28"/>
                <a:gd name="T10" fmla="+- 0 824 818"/>
                <a:gd name="T11" fmla="*/ 824 h 26"/>
                <a:gd name="T12" fmla="+- 0 1019 991"/>
                <a:gd name="T13" fmla="*/ T12 w 28"/>
                <a:gd name="T14" fmla="+- 0 831 818"/>
                <a:gd name="T15" fmla="*/ 831 h 26"/>
                <a:gd name="T16" fmla="+- 0 1019 991"/>
                <a:gd name="T17" fmla="*/ T16 w 28"/>
                <a:gd name="T18" fmla="+- 0 838 818"/>
                <a:gd name="T19" fmla="*/ 838 h 26"/>
                <a:gd name="T20" fmla="+- 0 1013 991"/>
                <a:gd name="T21" fmla="*/ T20 w 28"/>
                <a:gd name="T22" fmla="+- 0 844 818"/>
                <a:gd name="T23" fmla="*/ 844 h 26"/>
                <a:gd name="T24" fmla="+- 0 1005 991"/>
                <a:gd name="T25" fmla="*/ T24 w 28"/>
                <a:gd name="T26" fmla="+- 0 844 818"/>
                <a:gd name="T27" fmla="*/ 844 h 26"/>
                <a:gd name="T28" fmla="+- 0 997 991"/>
                <a:gd name="T29" fmla="*/ T28 w 28"/>
                <a:gd name="T30" fmla="+- 0 844 818"/>
                <a:gd name="T31" fmla="*/ 844 h 26"/>
                <a:gd name="T32" fmla="+- 0 991 991"/>
                <a:gd name="T33" fmla="*/ T32 w 28"/>
                <a:gd name="T34" fmla="+- 0 838 818"/>
                <a:gd name="T35" fmla="*/ 838 h 26"/>
                <a:gd name="T36" fmla="+- 0 991 991"/>
                <a:gd name="T37" fmla="*/ T36 w 28"/>
                <a:gd name="T38" fmla="+- 0 831 818"/>
                <a:gd name="T39" fmla="*/ 831 h 26"/>
                <a:gd name="T40" fmla="+- 0 991 991"/>
                <a:gd name="T41" fmla="*/ T40 w 28"/>
                <a:gd name="T42" fmla="+- 0 824 818"/>
                <a:gd name="T43" fmla="*/ 824 h 26"/>
                <a:gd name="T44" fmla="+- 0 997 991"/>
                <a:gd name="T45" fmla="*/ T44 w 28"/>
                <a:gd name="T46" fmla="+- 0 818 818"/>
                <a:gd name="T47" fmla="*/ 818 h 26"/>
                <a:gd name="T48" fmla="+- 0 1005 991"/>
                <a:gd name="T49" fmla="*/ T48 w 28"/>
                <a:gd name="T50" fmla="+- 0 818 818"/>
                <a:gd name="T51" fmla="*/ 818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8" h="26">
                  <a:moveTo>
                    <a:pt x="14" y="0"/>
                  </a:moveTo>
                  <a:lnTo>
                    <a:pt x="22" y="0"/>
                  </a:lnTo>
                  <a:lnTo>
                    <a:pt x="28" y="6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0" name="Freeform 716">
              <a:extLst>
                <a:ext uri="{FF2B5EF4-FFF2-40B4-BE49-F238E27FC236}">
                  <a16:creationId xmlns:a16="http://schemas.microsoft.com/office/drawing/2014/main" id="{30E11FAE-7CE2-4F1D-97F9-DB8F6333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789"/>
              <a:ext cx="33" cy="21"/>
            </a:xfrm>
            <a:custGeom>
              <a:avLst/>
              <a:gdLst>
                <a:gd name="T0" fmla="+- 0 840 819"/>
                <a:gd name="T1" fmla="*/ T0 w 33"/>
                <a:gd name="T2" fmla="+- 0 790 790"/>
                <a:gd name="T3" fmla="*/ 790 h 21"/>
                <a:gd name="T4" fmla="+- 0 824 819"/>
                <a:gd name="T5" fmla="*/ T4 w 33"/>
                <a:gd name="T6" fmla="+- 0 797 790"/>
                <a:gd name="T7" fmla="*/ 797 h 21"/>
                <a:gd name="T8" fmla="+- 0 819 819"/>
                <a:gd name="T9" fmla="*/ T8 w 33"/>
                <a:gd name="T10" fmla="+- 0 803 790"/>
                <a:gd name="T11" fmla="*/ 803 h 21"/>
                <a:gd name="T12" fmla="+- 0 823 819"/>
                <a:gd name="T13" fmla="*/ T12 w 33"/>
                <a:gd name="T14" fmla="+- 0 811 790"/>
                <a:gd name="T15" fmla="*/ 811 h 21"/>
                <a:gd name="T16" fmla="+- 0 831 819"/>
                <a:gd name="T17" fmla="*/ T16 w 33"/>
                <a:gd name="T18" fmla="+- 0 811 790"/>
                <a:gd name="T19" fmla="*/ 811 h 21"/>
                <a:gd name="T20" fmla="+- 0 847 819"/>
                <a:gd name="T21" fmla="*/ T20 w 33"/>
                <a:gd name="T22" fmla="+- 0 804 790"/>
                <a:gd name="T23" fmla="*/ 804 h 21"/>
                <a:gd name="T24" fmla="+- 0 852 819"/>
                <a:gd name="T25" fmla="*/ T24 w 33"/>
                <a:gd name="T26" fmla="+- 0 798 790"/>
                <a:gd name="T27" fmla="*/ 798 h 21"/>
                <a:gd name="T28" fmla="+- 0 848 819"/>
                <a:gd name="T29" fmla="*/ T28 w 33"/>
                <a:gd name="T30" fmla="+- 0 790 790"/>
                <a:gd name="T31" fmla="*/ 790 h 21"/>
                <a:gd name="T32" fmla="+- 0 840 819"/>
                <a:gd name="T33" fmla="*/ T32 w 33"/>
                <a:gd name="T34" fmla="+- 0 790 790"/>
                <a:gd name="T35" fmla="*/ 790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3" h="21">
                  <a:moveTo>
                    <a:pt x="21" y="0"/>
                  </a:moveTo>
                  <a:lnTo>
                    <a:pt x="5" y="7"/>
                  </a:lnTo>
                  <a:lnTo>
                    <a:pt x="0" y="13"/>
                  </a:lnTo>
                  <a:lnTo>
                    <a:pt x="4" y="21"/>
                  </a:lnTo>
                  <a:lnTo>
                    <a:pt x="12" y="21"/>
                  </a:lnTo>
                  <a:lnTo>
                    <a:pt x="28" y="14"/>
                  </a:lnTo>
                  <a:lnTo>
                    <a:pt x="33" y="8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1" name="Freeform 715">
              <a:extLst>
                <a:ext uri="{FF2B5EF4-FFF2-40B4-BE49-F238E27FC236}">
                  <a16:creationId xmlns:a16="http://schemas.microsoft.com/office/drawing/2014/main" id="{9187B78D-311B-445F-A387-5D0917DA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789"/>
              <a:ext cx="33" cy="21"/>
            </a:xfrm>
            <a:custGeom>
              <a:avLst/>
              <a:gdLst>
                <a:gd name="T0" fmla="+- 0 839 819"/>
                <a:gd name="T1" fmla="*/ T0 w 33"/>
                <a:gd name="T2" fmla="+- 0 807 790"/>
                <a:gd name="T3" fmla="*/ 807 h 21"/>
                <a:gd name="T4" fmla="+- 0 847 819"/>
                <a:gd name="T5" fmla="*/ T4 w 33"/>
                <a:gd name="T6" fmla="+- 0 804 790"/>
                <a:gd name="T7" fmla="*/ 804 h 21"/>
                <a:gd name="T8" fmla="+- 0 852 819"/>
                <a:gd name="T9" fmla="*/ T8 w 33"/>
                <a:gd name="T10" fmla="+- 0 798 790"/>
                <a:gd name="T11" fmla="*/ 798 h 21"/>
                <a:gd name="T12" fmla="+- 0 850 819"/>
                <a:gd name="T13" fmla="*/ T12 w 33"/>
                <a:gd name="T14" fmla="+- 0 794 790"/>
                <a:gd name="T15" fmla="*/ 794 h 21"/>
                <a:gd name="T16" fmla="+- 0 848 819"/>
                <a:gd name="T17" fmla="*/ T16 w 33"/>
                <a:gd name="T18" fmla="+- 0 790 790"/>
                <a:gd name="T19" fmla="*/ 790 h 21"/>
                <a:gd name="T20" fmla="+- 0 840 819"/>
                <a:gd name="T21" fmla="*/ T20 w 33"/>
                <a:gd name="T22" fmla="+- 0 790 790"/>
                <a:gd name="T23" fmla="*/ 790 h 21"/>
                <a:gd name="T24" fmla="+- 0 832 819"/>
                <a:gd name="T25" fmla="*/ T24 w 33"/>
                <a:gd name="T26" fmla="+- 0 793 790"/>
                <a:gd name="T27" fmla="*/ 793 h 21"/>
                <a:gd name="T28" fmla="+- 0 824 819"/>
                <a:gd name="T29" fmla="*/ T28 w 33"/>
                <a:gd name="T30" fmla="+- 0 797 790"/>
                <a:gd name="T31" fmla="*/ 797 h 21"/>
                <a:gd name="T32" fmla="+- 0 819 819"/>
                <a:gd name="T33" fmla="*/ T32 w 33"/>
                <a:gd name="T34" fmla="+- 0 803 790"/>
                <a:gd name="T35" fmla="*/ 803 h 21"/>
                <a:gd name="T36" fmla="+- 0 821 819"/>
                <a:gd name="T37" fmla="*/ T36 w 33"/>
                <a:gd name="T38" fmla="+- 0 807 790"/>
                <a:gd name="T39" fmla="*/ 807 h 21"/>
                <a:gd name="T40" fmla="+- 0 823 819"/>
                <a:gd name="T41" fmla="*/ T40 w 33"/>
                <a:gd name="T42" fmla="+- 0 811 790"/>
                <a:gd name="T43" fmla="*/ 811 h 21"/>
                <a:gd name="T44" fmla="+- 0 831 819"/>
                <a:gd name="T45" fmla="*/ T44 w 33"/>
                <a:gd name="T46" fmla="+- 0 811 790"/>
                <a:gd name="T47" fmla="*/ 811 h 21"/>
                <a:gd name="T48" fmla="+- 0 839 819"/>
                <a:gd name="T49" fmla="*/ T48 w 33"/>
                <a:gd name="T50" fmla="+- 0 807 790"/>
                <a:gd name="T51" fmla="*/ 807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3" h="21">
                  <a:moveTo>
                    <a:pt x="20" y="17"/>
                  </a:moveTo>
                  <a:lnTo>
                    <a:pt x="28" y="14"/>
                  </a:lnTo>
                  <a:lnTo>
                    <a:pt x="33" y="8"/>
                  </a:lnTo>
                  <a:lnTo>
                    <a:pt x="31" y="4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5" y="7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12" y="21"/>
                  </a:lnTo>
                  <a:lnTo>
                    <a:pt x="20" y="17"/>
                  </a:lnTo>
                  <a:close/>
                </a:path>
              </a:pathLst>
            </a:custGeom>
            <a:noFill/>
            <a:ln w="7391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2" name="Freeform 714">
              <a:extLst>
                <a:ext uri="{FF2B5EF4-FFF2-40B4-BE49-F238E27FC236}">
                  <a16:creationId xmlns:a16="http://schemas.microsoft.com/office/drawing/2014/main" id="{B8967CFC-89FF-44C3-9BC9-BC43C940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676"/>
              <a:ext cx="24" cy="22"/>
            </a:xfrm>
            <a:custGeom>
              <a:avLst/>
              <a:gdLst>
                <a:gd name="T0" fmla="+- 0 735 717"/>
                <a:gd name="T1" fmla="*/ T0 w 24"/>
                <a:gd name="T2" fmla="+- 0 677 677"/>
                <a:gd name="T3" fmla="*/ 677 h 22"/>
                <a:gd name="T4" fmla="+- 0 722 717"/>
                <a:gd name="T5" fmla="*/ T4 w 24"/>
                <a:gd name="T6" fmla="+- 0 677 677"/>
                <a:gd name="T7" fmla="*/ 677 h 22"/>
                <a:gd name="T8" fmla="+- 0 717 717"/>
                <a:gd name="T9" fmla="*/ T8 w 24"/>
                <a:gd name="T10" fmla="+- 0 682 677"/>
                <a:gd name="T11" fmla="*/ 682 h 22"/>
                <a:gd name="T12" fmla="+- 0 717 717"/>
                <a:gd name="T13" fmla="*/ T12 w 24"/>
                <a:gd name="T14" fmla="+- 0 694 677"/>
                <a:gd name="T15" fmla="*/ 694 h 22"/>
                <a:gd name="T16" fmla="+- 0 722 717"/>
                <a:gd name="T17" fmla="*/ T16 w 24"/>
                <a:gd name="T18" fmla="+- 0 699 677"/>
                <a:gd name="T19" fmla="*/ 699 h 22"/>
                <a:gd name="T20" fmla="+- 0 735 717"/>
                <a:gd name="T21" fmla="*/ T20 w 24"/>
                <a:gd name="T22" fmla="+- 0 699 677"/>
                <a:gd name="T23" fmla="*/ 699 h 22"/>
                <a:gd name="T24" fmla="+- 0 740 717"/>
                <a:gd name="T25" fmla="*/ T24 w 24"/>
                <a:gd name="T26" fmla="+- 0 694 677"/>
                <a:gd name="T27" fmla="*/ 694 h 22"/>
                <a:gd name="T28" fmla="+- 0 740 717"/>
                <a:gd name="T29" fmla="*/ T28 w 24"/>
                <a:gd name="T30" fmla="+- 0 682 677"/>
                <a:gd name="T31" fmla="*/ 682 h 22"/>
                <a:gd name="T32" fmla="+- 0 735 717"/>
                <a:gd name="T33" fmla="*/ T32 w 24"/>
                <a:gd name="T34" fmla="+- 0 677 677"/>
                <a:gd name="T35" fmla="*/ 67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5" y="22"/>
                  </a:lnTo>
                  <a:lnTo>
                    <a:pt x="18" y="22"/>
                  </a:lnTo>
                  <a:lnTo>
                    <a:pt x="23" y="17"/>
                  </a:lnTo>
                  <a:lnTo>
                    <a:pt x="23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3" name="Freeform 713">
              <a:extLst>
                <a:ext uri="{FF2B5EF4-FFF2-40B4-BE49-F238E27FC236}">
                  <a16:creationId xmlns:a16="http://schemas.microsoft.com/office/drawing/2014/main" id="{62FAE063-50B9-4FC8-92E0-A0CACEC6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676"/>
              <a:ext cx="24" cy="22"/>
            </a:xfrm>
            <a:custGeom>
              <a:avLst/>
              <a:gdLst>
                <a:gd name="T0" fmla="+- 0 728 717"/>
                <a:gd name="T1" fmla="*/ T0 w 24"/>
                <a:gd name="T2" fmla="+- 0 677 677"/>
                <a:gd name="T3" fmla="*/ 677 h 22"/>
                <a:gd name="T4" fmla="+- 0 735 717"/>
                <a:gd name="T5" fmla="*/ T4 w 24"/>
                <a:gd name="T6" fmla="+- 0 677 677"/>
                <a:gd name="T7" fmla="*/ 677 h 22"/>
                <a:gd name="T8" fmla="+- 0 740 717"/>
                <a:gd name="T9" fmla="*/ T8 w 24"/>
                <a:gd name="T10" fmla="+- 0 682 677"/>
                <a:gd name="T11" fmla="*/ 682 h 22"/>
                <a:gd name="T12" fmla="+- 0 740 717"/>
                <a:gd name="T13" fmla="*/ T12 w 24"/>
                <a:gd name="T14" fmla="+- 0 688 677"/>
                <a:gd name="T15" fmla="*/ 688 h 22"/>
                <a:gd name="T16" fmla="+- 0 740 717"/>
                <a:gd name="T17" fmla="*/ T16 w 24"/>
                <a:gd name="T18" fmla="+- 0 694 677"/>
                <a:gd name="T19" fmla="*/ 694 h 22"/>
                <a:gd name="T20" fmla="+- 0 735 717"/>
                <a:gd name="T21" fmla="*/ T20 w 24"/>
                <a:gd name="T22" fmla="+- 0 699 677"/>
                <a:gd name="T23" fmla="*/ 699 h 22"/>
                <a:gd name="T24" fmla="+- 0 728 717"/>
                <a:gd name="T25" fmla="*/ T24 w 24"/>
                <a:gd name="T26" fmla="+- 0 699 677"/>
                <a:gd name="T27" fmla="*/ 699 h 22"/>
                <a:gd name="T28" fmla="+- 0 722 717"/>
                <a:gd name="T29" fmla="*/ T28 w 24"/>
                <a:gd name="T30" fmla="+- 0 699 677"/>
                <a:gd name="T31" fmla="*/ 699 h 22"/>
                <a:gd name="T32" fmla="+- 0 717 717"/>
                <a:gd name="T33" fmla="*/ T32 w 24"/>
                <a:gd name="T34" fmla="+- 0 694 677"/>
                <a:gd name="T35" fmla="*/ 694 h 22"/>
                <a:gd name="T36" fmla="+- 0 717 717"/>
                <a:gd name="T37" fmla="*/ T36 w 24"/>
                <a:gd name="T38" fmla="+- 0 688 677"/>
                <a:gd name="T39" fmla="*/ 688 h 22"/>
                <a:gd name="T40" fmla="+- 0 717 717"/>
                <a:gd name="T41" fmla="*/ T40 w 24"/>
                <a:gd name="T42" fmla="+- 0 682 677"/>
                <a:gd name="T43" fmla="*/ 682 h 22"/>
                <a:gd name="T44" fmla="+- 0 722 717"/>
                <a:gd name="T45" fmla="*/ T44 w 24"/>
                <a:gd name="T46" fmla="+- 0 677 677"/>
                <a:gd name="T47" fmla="*/ 677 h 22"/>
                <a:gd name="T48" fmla="+- 0 728 717"/>
                <a:gd name="T49" fmla="*/ T48 w 24"/>
                <a:gd name="T50" fmla="+- 0 677 677"/>
                <a:gd name="T51" fmla="*/ 67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4" h="22">
                  <a:moveTo>
                    <a:pt x="11" y="0"/>
                  </a:moveTo>
                  <a:lnTo>
                    <a:pt x="18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18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4" name="Freeform 712">
              <a:extLst>
                <a:ext uri="{FF2B5EF4-FFF2-40B4-BE49-F238E27FC236}">
                  <a16:creationId xmlns:a16="http://schemas.microsoft.com/office/drawing/2014/main" id="{FD7C46F0-69BF-4769-B485-C62B005A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671"/>
              <a:ext cx="27" cy="26"/>
            </a:xfrm>
            <a:custGeom>
              <a:avLst/>
              <a:gdLst>
                <a:gd name="T0" fmla="+- 0 923 902"/>
                <a:gd name="T1" fmla="*/ T0 w 27"/>
                <a:gd name="T2" fmla="+- 0 671 671"/>
                <a:gd name="T3" fmla="*/ 671 h 26"/>
                <a:gd name="T4" fmla="+- 0 908 902"/>
                <a:gd name="T5" fmla="*/ T4 w 27"/>
                <a:gd name="T6" fmla="+- 0 671 671"/>
                <a:gd name="T7" fmla="*/ 671 h 26"/>
                <a:gd name="T8" fmla="+- 0 902 902"/>
                <a:gd name="T9" fmla="*/ T8 w 27"/>
                <a:gd name="T10" fmla="+- 0 677 671"/>
                <a:gd name="T11" fmla="*/ 677 h 26"/>
                <a:gd name="T12" fmla="+- 0 902 902"/>
                <a:gd name="T13" fmla="*/ T12 w 27"/>
                <a:gd name="T14" fmla="+- 0 691 671"/>
                <a:gd name="T15" fmla="*/ 691 h 26"/>
                <a:gd name="T16" fmla="+- 0 908 902"/>
                <a:gd name="T17" fmla="*/ T16 w 27"/>
                <a:gd name="T18" fmla="+- 0 696 671"/>
                <a:gd name="T19" fmla="*/ 696 h 26"/>
                <a:gd name="T20" fmla="+- 0 923 902"/>
                <a:gd name="T21" fmla="*/ T20 w 27"/>
                <a:gd name="T22" fmla="+- 0 696 671"/>
                <a:gd name="T23" fmla="*/ 696 h 26"/>
                <a:gd name="T24" fmla="+- 0 929 902"/>
                <a:gd name="T25" fmla="*/ T24 w 27"/>
                <a:gd name="T26" fmla="+- 0 691 671"/>
                <a:gd name="T27" fmla="*/ 691 h 26"/>
                <a:gd name="T28" fmla="+- 0 929 902"/>
                <a:gd name="T29" fmla="*/ T28 w 27"/>
                <a:gd name="T30" fmla="+- 0 677 671"/>
                <a:gd name="T31" fmla="*/ 677 h 26"/>
                <a:gd name="T32" fmla="+- 0 923 902"/>
                <a:gd name="T33" fmla="*/ T32 w 27"/>
                <a:gd name="T34" fmla="+- 0 671 671"/>
                <a:gd name="T35" fmla="*/ 671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7" h="26">
                  <a:moveTo>
                    <a:pt x="21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21" y="25"/>
                  </a:lnTo>
                  <a:lnTo>
                    <a:pt x="27" y="20"/>
                  </a:lnTo>
                  <a:lnTo>
                    <a:pt x="27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5" name="Freeform 711">
              <a:extLst>
                <a:ext uri="{FF2B5EF4-FFF2-40B4-BE49-F238E27FC236}">
                  <a16:creationId xmlns:a16="http://schemas.microsoft.com/office/drawing/2014/main" id="{6313263C-2004-4D5F-AB9F-97FA932E1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671"/>
              <a:ext cx="27" cy="26"/>
            </a:xfrm>
            <a:custGeom>
              <a:avLst/>
              <a:gdLst>
                <a:gd name="T0" fmla="+- 0 916 902"/>
                <a:gd name="T1" fmla="*/ T0 w 27"/>
                <a:gd name="T2" fmla="+- 0 671 671"/>
                <a:gd name="T3" fmla="*/ 671 h 26"/>
                <a:gd name="T4" fmla="+- 0 923 902"/>
                <a:gd name="T5" fmla="*/ T4 w 27"/>
                <a:gd name="T6" fmla="+- 0 671 671"/>
                <a:gd name="T7" fmla="*/ 671 h 26"/>
                <a:gd name="T8" fmla="+- 0 929 902"/>
                <a:gd name="T9" fmla="*/ T8 w 27"/>
                <a:gd name="T10" fmla="+- 0 677 671"/>
                <a:gd name="T11" fmla="*/ 677 h 26"/>
                <a:gd name="T12" fmla="+- 0 929 902"/>
                <a:gd name="T13" fmla="*/ T12 w 27"/>
                <a:gd name="T14" fmla="+- 0 684 671"/>
                <a:gd name="T15" fmla="*/ 684 h 26"/>
                <a:gd name="T16" fmla="+- 0 929 902"/>
                <a:gd name="T17" fmla="*/ T16 w 27"/>
                <a:gd name="T18" fmla="+- 0 691 671"/>
                <a:gd name="T19" fmla="*/ 691 h 26"/>
                <a:gd name="T20" fmla="+- 0 923 902"/>
                <a:gd name="T21" fmla="*/ T20 w 27"/>
                <a:gd name="T22" fmla="+- 0 696 671"/>
                <a:gd name="T23" fmla="*/ 696 h 26"/>
                <a:gd name="T24" fmla="+- 0 916 902"/>
                <a:gd name="T25" fmla="*/ T24 w 27"/>
                <a:gd name="T26" fmla="+- 0 696 671"/>
                <a:gd name="T27" fmla="*/ 696 h 26"/>
                <a:gd name="T28" fmla="+- 0 908 902"/>
                <a:gd name="T29" fmla="*/ T28 w 27"/>
                <a:gd name="T30" fmla="+- 0 696 671"/>
                <a:gd name="T31" fmla="*/ 696 h 26"/>
                <a:gd name="T32" fmla="+- 0 902 902"/>
                <a:gd name="T33" fmla="*/ T32 w 27"/>
                <a:gd name="T34" fmla="+- 0 691 671"/>
                <a:gd name="T35" fmla="*/ 691 h 26"/>
                <a:gd name="T36" fmla="+- 0 902 902"/>
                <a:gd name="T37" fmla="*/ T36 w 27"/>
                <a:gd name="T38" fmla="+- 0 684 671"/>
                <a:gd name="T39" fmla="*/ 684 h 26"/>
                <a:gd name="T40" fmla="+- 0 902 902"/>
                <a:gd name="T41" fmla="*/ T40 w 27"/>
                <a:gd name="T42" fmla="+- 0 677 671"/>
                <a:gd name="T43" fmla="*/ 677 h 26"/>
                <a:gd name="T44" fmla="+- 0 908 902"/>
                <a:gd name="T45" fmla="*/ T44 w 27"/>
                <a:gd name="T46" fmla="+- 0 671 671"/>
                <a:gd name="T47" fmla="*/ 671 h 26"/>
                <a:gd name="T48" fmla="+- 0 916 902"/>
                <a:gd name="T49" fmla="*/ T48 w 27"/>
                <a:gd name="T50" fmla="+- 0 671 671"/>
                <a:gd name="T51" fmla="*/ 671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1" y="0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1" y="25"/>
                  </a:lnTo>
                  <a:lnTo>
                    <a:pt x="14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6" name="Freeform 710">
              <a:extLst>
                <a:ext uri="{FF2B5EF4-FFF2-40B4-BE49-F238E27FC236}">
                  <a16:creationId xmlns:a16="http://schemas.microsoft.com/office/drawing/2014/main" id="{90A95FBC-5A8B-4C3C-A509-4AD188BC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610"/>
              <a:ext cx="14" cy="13"/>
            </a:xfrm>
            <a:custGeom>
              <a:avLst/>
              <a:gdLst>
                <a:gd name="T0" fmla="+- 0 865 854"/>
                <a:gd name="T1" fmla="*/ T0 w 14"/>
                <a:gd name="T2" fmla="+- 0 611 611"/>
                <a:gd name="T3" fmla="*/ 611 h 13"/>
                <a:gd name="T4" fmla="+- 0 857 854"/>
                <a:gd name="T5" fmla="*/ T4 w 14"/>
                <a:gd name="T6" fmla="+- 0 611 611"/>
                <a:gd name="T7" fmla="*/ 611 h 13"/>
                <a:gd name="T8" fmla="+- 0 854 854"/>
                <a:gd name="T9" fmla="*/ T8 w 14"/>
                <a:gd name="T10" fmla="+- 0 614 611"/>
                <a:gd name="T11" fmla="*/ 614 h 13"/>
                <a:gd name="T12" fmla="+- 0 854 854"/>
                <a:gd name="T13" fmla="*/ T12 w 14"/>
                <a:gd name="T14" fmla="+- 0 621 611"/>
                <a:gd name="T15" fmla="*/ 621 h 13"/>
                <a:gd name="T16" fmla="+- 0 857 854"/>
                <a:gd name="T17" fmla="*/ T16 w 14"/>
                <a:gd name="T18" fmla="+- 0 624 611"/>
                <a:gd name="T19" fmla="*/ 624 h 13"/>
                <a:gd name="T20" fmla="+- 0 865 854"/>
                <a:gd name="T21" fmla="*/ T20 w 14"/>
                <a:gd name="T22" fmla="+- 0 624 611"/>
                <a:gd name="T23" fmla="*/ 624 h 13"/>
                <a:gd name="T24" fmla="+- 0 868 854"/>
                <a:gd name="T25" fmla="*/ T24 w 14"/>
                <a:gd name="T26" fmla="+- 0 621 611"/>
                <a:gd name="T27" fmla="*/ 621 h 13"/>
                <a:gd name="T28" fmla="+- 0 868 854"/>
                <a:gd name="T29" fmla="*/ T28 w 14"/>
                <a:gd name="T30" fmla="+- 0 614 611"/>
                <a:gd name="T31" fmla="*/ 614 h 13"/>
                <a:gd name="T32" fmla="+- 0 865 854"/>
                <a:gd name="T33" fmla="*/ T32 w 14"/>
                <a:gd name="T34" fmla="+- 0 611 611"/>
                <a:gd name="T35" fmla="*/ 611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7" name="Freeform 709">
              <a:extLst>
                <a:ext uri="{FF2B5EF4-FFF2-40B4-BE49-F238E27FC236}">
                  <a16:creationId xmlns:a16="http://schemas.microsoft.com/office/drawing/2014/main" id="{9A1D2BB5-06C8-4554-9FB4-40BB798BA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610"/>
              <a:ext cx="14" cy="13"/>
            </a:xfrm>
            <a:custGeom>
              <a:avLst/>
              <a:gdLst>
                <a:gd name="T0" fmla="+- 0 861 854"/>
                <a:gd name="T1" fmla="*/ T0 w 14"/>
                <a:gd name="T2" fmla="+- 0 611 611"/>
                <a:gd name="T3" fmla="*/ 611 h 13"/>
                <a:gd name="T4" fmla="+- 0 865 854"/>
                <a:gd name="T5" fmla="*/ T4 w 14"/>
                <a:gd name="T6" fmla="+- 0 611 611"/>
                <a:gd name="T7" fmla="*/ 611 h 13"/>
                <a:gd name="T8" fmla="+- 0 868 854"/>
                <a:gd name="T9" fmla="*/ T8 w 14"/>
                <a:gd name="T10" fmla="+- 0 614 611"/>
                <a:gd name="T11" fmla="*/ 614 h 13"/>
                <a:gd name="T12" fmla="+- 0 868 854"/>
                <a:gd name="T13" fmla="*/ T12 w 14"/>
                <a:gd name="T14" fmla="+- 0 617 611"/>
                <a:gd name="T15" fmla="*/ 617 h 13"/>
                <a:gd name="T16" fmla="+- 0 868 854"/>
                <a:gd name="T17" fmla="*/ T16 w 14"/>
                <a:gd name="T18" fmla="+- 0 621 611"/>
                <a:gd name="T19" fmla="*/ 621 h 13"/>
                <a:gd name="T20" fmla="+- 0 865 854"/>
                <a:gd name="T21" fmla="*/ T20 w 14"/>
                <a:gd name="T22" fmla="+- 0 624 611"/>
                <a:gd name="T23" fmla="*/ 624 h 13"/>
                <a:gd name="T24" fmla="+- 0 861 854"/>
                <a:gd name="T25" fmla="*/ T24 w 14"/>
                <a:gd name="T26" fmla="+- 0 624 611"/>
                <a:gd name="T27" fmla="*/ 624 h 13"/>
                <a:gd name="T28" fmla="+- 0 857 854"/>
                <a:gd name="T29" fmla="*/ T28 w 14"/>
                <a:gd name="T30" fmla="+- 0 624 611"/>
                <a:gd name="T31" fmla="*/ 624 h 13"/>
                <a:gd name="T32" fmla="+- 0 854 854"/>
                <a:gd name="T33" fmla="*/ T32 w 14"/>
                <a:gd name="T34" fmla="+- 0 621 611"/>
                <a:gd name="T35" fmla="*/ 621 h 13"/>
                <a:gd name="T36" fmla="+- 0 854 854"/>
                <a:gd name="T37" fmla="*/ T36 w 14"/>
                <a:gd name="T38" fmla="+- 0 617 611"/>
                <a:gd name="T39" fmla="*/ 617 h 13"/>
                <a:gd name="T40" fmla="+- 0 854 854"/>
                <a:gd name="T41" fmla="*/ T40 w 14"/>
                <a:gd name="T42" fmla="+- 0 614 611"/>
                <a:gd name="T43" fmla="*/ 614 h 13"/>
                <a:gd name="T44" fmla="+- 0 857 854"/>
                <a:gd name="T45" fmla="*/ T44 w 14"/>
                <a:gd name="T46" fmla="+- 0 611 611"/>
                <a:gd name="T47" fmla="*/ 611 h 13"/>
                <a:gd name="T48" fmla="+- 0 861 854"/>
                <a:gd name="T49" fmla="*/ T48 w 14"/>
                <a:gd name="T50" fmla="+- 0 611 611"/>
                <a:gd name="T51" fmla="*/ 611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8" name="Freeform 708">
              <a:extLst>
                <a:ext uri="{FF2B5EF4-FFF2-40B4-BE49-F238E27FC236}">
                  <a16:creationId xmlns:a16="http://schemas.microsoft.com/office/drawing/2014/main" id="{0DAA664F-9460-4D58-B62A-BE77C3738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557"/>
              <a:ext cx="14" cy="13"/>
            </a:xfrm>
            <a:custGeom>
              <a:avLst/>
              <a:gdLst>
                <a:gd name="T0" fmla="+- 0 783 772"/>
                <a:gd name="T1" fmla="*/ T0 w 14"/>
                <a:gd name="T2" fmla="+- 0 558 558"/>
                <a:gd name="T3" fmla="*/ 558 h 13"/>
                <a:gd name="T4" fmla="+- 0 775 772"/>
                <a:gd name="T5" fmla="*/ T4 w 14"/>
                <a:gd name="T6" fmla="+- 0 558 558"/>
                <a:gd name="T7" fmla="*/ 558 h 13"/>
                <a:gd name="T8" fmla="+- 0 772 772"/>
                <a:gd name="T9" fmla="*/ T8 w 14"/>
                <a:gd name="T10" fmla="+- 0 561 558"/>
                <a:gd name="T11" fmla="*/ 561 h 13"/>
                <a:gd name="T12" fmla="+- 0 772 772"/>
                <a:gd name="T13" fmla="*/ T12 w 14"/>
                <a:gd name="T14" fmla="+- 0 568 558"/>
                <a:gd name="T15" fmla="*/ 568 h 13"/>
                <a:gd name="T16" fmla="+- 0 775 772"/>
                <a:gd name="T17" fmla="*/ T16 w 14"/>
                <a:gd name="T18" fmla="+- 0 571 558"/>
                <a:gd name="T19" fmla="*/ 571 h 13"/>
                <a:gd name="T20" fmla="+- 0 783 772"/>
                <a:gd name="T21" fmla="*/ T20 w 14"/>
                <a:gd name="T22" fmla="+- 0 571 558"/>
                <a:gd name="T23" fmla="*/ 571 h 13"/>
                <a:gd name="T24" fmla="+- 0 786 772"/>
                <a:gd name="T25" fmla="*/ T24 w 14"/>
                <a:gd name="T26" fmla="+- 0 568 558"/>
                <a:gd name="T27" fmla="*/ 568 h 13"/>
                <a:gd name="T28" fmla="+- 0 786 772"/>
                <a:gd name="T29" fmla="*/ T28 w 14"/>
                <a:gd name="T30" fmla="+- 0 561 558"/>
                <a:gd name="T31" fmla="*/ 561 h 13"/>
                <a:gd name="T32" fmla="+- 0 783 772"/>
                <a:gd name="T33" fmla="*/ T32 w 14"/>
                <a:gd name="T34" fmla="+- 0 558 558"/>
                <a:gd name="T35" fmla="*/ 558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9" name="Freeform 707">
              <a:extLst>
                <a:ext uri="{FF2B5EF4-FFF2-40B4-BE49-F238E27FC236}">
                  <a16:creationId xmlns:a16="http://schemas.microsoft.com/office/drawing/2014/main" id="{37E78F01-21F1-4326-A925-330097C7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557"/>
              <a:ext cx="14" cy="13"/>
            </a:xfrm>
            <a:custGeom>
              <a:avLst/>
              <a:gdLst>
                <a:gd name="T0" fmla="+- 0 779 772"/>
                <a:gd name="T1" fmla="*/ T0 w 14"/>
                <a:gd name="T2" fmla="+- 0 558 558"/>
                <a:gd name="T3" fmla="*/ 558 h 13"/>
                <a:gd name="T4" fmla="+- 0 783 772"/>
                <a:gd name="T5" fmla="*/ T4 w 14"/>
                <a:gd name="T6" fmla="+- 0 558 558"/>
                <a:gd name="T7" fmla="*/ 558 h 13"/>
                <a:gd name="T8" fmla="+- 0 786 772"/>
                <a:gd name="T9" fmla="*/ T8 w 14"/>
                <a:gd name="T10" fmla="+- 0 561 558"/>
                <a:gd name="T11" fmla="*/ 561 h 13"/>
                <a:gd name="T12" fmla="+- 0 786 772"/>
                <a:gd name="T13" fmla="*/ T12 w 14"/>
                <a:gd name="T14" fmla="+- 0 564 558"/>
                <a:gd name="T15" fmla="*/ 564 h 13"/>
                <a:gd name="T16" fmla="+- 0 786 772"/>
                <a:gd name="T17" fmla="*/ T16 w 14"/>
                <a:gd name="T18" fmla="+- 0 568 558"/>
                <a:gd name="T19" fmla="*/ 568 h 13"/>
                <a:gd name="T20" fmla="+- 0 783 772"/>
                <a:gd name="T21" fmla="*/ T20 w 14"/>
                <a:gd name="T22" fmla="+- 0 571 558"/>
                <a:gd name="T23" fmla="*/ 571 h 13"/>
                <a:gd name="T24" fmla="+- 0 779 772"/>
                <a:gd name="T25" fmla="*/ T24 w 14"/>
                <a:gd name="T26" fmla="+- 0 571 558"/>
                <a:gd name="T27" fmla="*/ 571 h 13"/>
                <a:gd name="T28" fmla="+- 0 775 772"/>
                <a:gd name="T29" fmla="*/ T28 w 14"/>
                <a:gd name="T30" fmla="+- 0 571 558"/>
                <a:gd name="T31" fmla="*/ 571 h 13"/>
                <a:gd name="T32" fmla="+- 0 772 772"/>
                <a:gd name="T33" fmla="*/ T32 w 14"/>
                <a:gd name="T34" fmla="+- 0 568 558"/>
                <a:gd name="T35" fmla="*/ 568 h 13"/>
                <a:gd name="T36" fmla="+- 0 772 772"/>
                <a:gd name="T37" fmla="*/ T36 w 14"/>
                <a:gd name="T38" fmla="+- 0 564 558"/>
                <a:gd name="T39" fmla="*/ 564 h 13"/>
                <a:gd name="T40" fmla="+- 0 772 772"/>
                <a:gd name="T41" fmla="*/ T40 w 14"/>
                <a:gd name="T42" fmla="+- 0 561 558"/>
                <a:gd name="T43" fmla="*/ 561 h 13"/>
                <a:gd name="T44" fmla="+- 0 775 772"/>
                <a:gd name="T45" fmla="*/ T44 w 14"/>
                <a:gd name="T46" fmla="+- 0 558 558"/>
                <a:gd name="T47" fmla="*/ 558 h 13"/>
                <a:gd name="T48" fmla="+- 0 779 772"/>
                <a:gd name="T49" fmla="*/ T48 w 14"/>
                <a:gd name="T50" fmla="+- 0 558 558"/>
                <a:gd name="T51" fmla="*/ 558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0" name="Freeform 706">
              <a:extLst>
                <a:ext uri="{FF2B5EF4-FFF2-40B4-BE49-F238E27FC236}">
                  <a16:creationId xmlns:a16="http://schemas.microsoft.com/office/drawing/2014/main" id="{4028977D-178C-4E12-B283-75AF77F0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468"/>
              <a:ext cx="10" cy="9"/>
            </a:xfrm>
            <a:custGeom>
              <a:avLst/>
              <a:gdLst>
                <a:gd name="T0" fmla="+- 0 818 810"/>
                <a:gd name="T1" fmla="*/ T0 w 10"/>
                <a:gd name="T2" fmla="+- 0 468 468"/>
                <a:gd name="T3" fmla="*/ 468 h 9"/>
                <a:gd name="T4" fmla="+- 0 813 810"/>
                <a:gd name="T5" fmla="*/ T4 w 10"/>
                <a:gd name="T6" fmla="+- 0 468 468"/>
                <a:gd name="T7" fmla="*/ 468 h 9"/>
                <a:gd name="T8" fmla="+- 0 810 810"/>
                <a:gd name="T9" fmla="*/ T8 w 10"/>
                <a:gd name="T10" fmla="+- 0 470 468"/>
                <a:gd name="T11" fmla="*/ 470 h 9"/>
                <a:gd name="T12" fmla="+- 0 810 810"/>
                <a:gd name="T13" fmla="*/ T12 w 10"/>
                <a:gd name="T14" fmla="+- 0 475 468"/>
                <a:gd name="T15" fmla="*/ 475 h 9"/>
                <a:gd name="T16" fmla="+- 0 813 810"/>
                <a:gd name="T17" fmla="*/ T16 w 10"/>
                <a:gd name="T18" fmla="+- 0 477 468"/>
                <a:gd name="T19" fmla="*/ 477 h 9"/>
                <a:gd name="T20" fmla="+- 0 818 810"/>
                <a:gd name="T21" fmla="*/ T20 w 10"/>
                <a:gd name="T22" fmla="+- 0 477 468"/>
                <a:gd name="T23" fmla="*/ 477 h 9"/>
                <a:gd name="T24" fmla="+- 0 820 810"/>
                <a:gd name="T25" fmla="*/ T24 w 10"/>
                <a:gd name="T26" fmla="+- 0 475 468"/>
                <a:gd name="T27" fmla="*/ 475 h 9"/>
                <a:gd name="T28" fmla="+- 0 820 810"/>
                <a:gd name="T29" fmla="*/ T28 w 10"/>
                <a:gd name="T30" fmla="+- 0 470 468"/>
                <a:gd name="T31" fmla="*/ 470 h 9"/>
                <a:gd name="T32" fmla="+- 0 818 810"/>
                <a:gd name="T33" fmla="*/ T32 w 10"/>
                <a:gd name="T34" fmla="+- 0 468 468"/>
                <a:gd name="T35" fmla="*/ 468 h 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1" name="Freeform 705">
              <a:extLst>
                <a:ext uri="{FF2B5EF4-FFF2-40B4-BE49-F238E27FC236}">
                  <a16:creationId xmlns:a16="http://schemas.microsoft.com/office/drawing/2014/main" id="{27B0BCBF-DAED-46B5-8558-2EEAA1B0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468"/>
              <a:ext cx="10" cy="9"/>
            </a:xfrm>
            <a:custGeom>
              <a:avLst/>
              <a:gdLst>
                <a:gd name="T0" fmla="+- 0 815 810"/>
                <a:gd name="T1" fmla="*/ T0 w 10"/>
                <a:gd name="T2" fmla="+- 0 468 468"/>
                <a:gd name="T3" fmla="*/ 468 h 9"/>
                <a:gd name="T4" fmla="+- 0 818 810"/>
                <a:gd name="T5" fmla="*/ T4 w 10"/>
                <a:gd name="T6" fmla="+- 0 468 468"/>
                <a:gd name="T7" fmla="*/ 468 h 9"/>
                <a:gd name="T8" fmla="+- 0 820 810"/>
                <a:gd name="T9" fmla="*/ T8 w 10"/>
                <a:gd name="T10" fmla="+- 0 470 468"/>
                <a:gd name="T11" fmla="*/ 470 h 9"/>
                <a:gd name="T12" fmla="+- 0 820 810"/>
                <a:gd name="T13" fmla="*/ T12 w 10"/>
                <a:gd name="T14" fmla="+- 0 473 468"/>
                <a:gd name="T15" fmla="*/ 473 h 9"/>
                <a:gd name="T16" fmla="+- 0 820 810"/>
                <a:gd name="T17" fmla="*/ T16 w 10"/>
                <a:gd name="T18" fmla="+- 0 475 468"/>
                <a:gd name="T19" fmla="*/ 475 h 9"/>
                <a:gd name="T20" fmla="+- 0 818 810"/>
                <a:gd name="T21" fmla="*/ T20 w 10"/>
                <a:gd name="T22" fmla="+- 0 477 468"/>
                <a:gd name="T23" fmla="*/ 477 h 9"/>
                <a:gd name="T24" fmla="+- 0 815 810"/>
                <a:gd name="T25" fmla="*/ T24 w 10"/>
                <a:gd name="T26" fmla="+- 0 477 468"/>
                <a:gd name="T27" fmla="*/ 477 h 9"/>
                <a:gd name="T28" fmla="+- 0 813 810"/>
                <a:gd name="T29" fmla="*/ T28 w 10"/>
                <a:gd name="T30" fmla="+- 0 477 468"/>
                <a:gd name="T31" fmla="*/ 477 h 9"/>
                <a:gd name="T32" fmla="+- 0 810 810"/>
                <a:gd name="T33" fmla="*/ T32 w 10"/>
                <a:gd name="T34" fmla="+- 0 475 468"/>
                <a:gd name="T35" fmla="*/ 475 h 9"/>
                <a:gd name="T36" fmla="+- 0 810 810"/>
                <a:gd name="T37" fmla="*/ T36 w 10"/>
                <a:gd name="T38" fmla="+- 0 473 468"/>
                <a:gd name="T39" fmla="*/ 473 h 9"/>
                <a:gd name="T40" fmla="+- 0 810 810"/>
                <a:gd name="T41" fmla="*/ T40 w 10"/>
                <a:gd name="T42" fmla="+- 0 470 468"/>
                <a:gd name="T43" fmla="*/ 470 h 9"/>
                <a:gd name="T44" fmla="+- 0 813 810"/>
                <a:gd name="T45" fmla="*/ T44 w 10"/>
                <a:gd name="T46" fmla="+- 0 468 468"/>
                <a:gd name="T47" fmla="*/ 468 h 9"/>
                <a:gd name="T48" fmla="+- 0 815 810"/>
                <a:gd name="T49" fmla="*/ T48 w 10"/>
                <a:gd name="T50" fmla="+- 0 468 468"/>
                <a:gd name="T51" fmla="*/ 468 h 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2" name="Freeform 704">
              <a:extLst>
                <a:ext uri="{FF2B5EF4-FFF2-40B4-BE49-F238E27FC236}">
                  <a16:creationId xmlns:a16="http://schemas.microsoft.com/office/drawing/2014/main" id="{78AADCD6-6CD6-40C2-8016-FE0BAA61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523"/>
              <a:ext cx="14" cy="13"/>
            </a:xfrm>
            <a:custGeom>
              <a:avLst/>
              <a:gdLst>
                <a:gd name="T0" fmla="+- 0 876 866"/>
                <a:gd name="T1" fmla="*/ T0 w 14"/>
                <a:gd name="T2" fmla="+- 0 524 524"/>
                <a:gd name="T3" fmla="*/ 524 h 13"/>
                <a:gd name="T4" fmla="+- 0 869 866"/>
                <a:gd name="T5" fmla="*/ T4 w 14"/>
                <a:gd name="T6" fmla="+- 0 524 524"/>
                <a:gd name="T7" fmla="*/ 524 h 13"/>
                <a:gd name="T8" fmla="+- 0 866 866"/>
                <a:gd name="T9" fmla="*/ T8 w 14"/>
                <a:gd name="T10" fmla="+- 0 526 524"/>
                <a:gd name="T11" fmla="*/ 526 h 13"/>
                <a:gd name="T12" fmla="+- 0 866 866"/>
                <a:gd name="T13" fmla="*/ T12 w 14"/>
                <a:gd name="T14" fmla="+- 0 534 524"/>
                <a:gd name="T15" fmla="*/ 534 h 13"/>
                <a:gd name="T16" fmla="+- 0 869 866"/>
                <a:gd name="T17" fmla="*/ T16 w 14"/>
                <a:gd name="T18" fmla="+- 0 537 524"/>
                <a:gd name="T19" fmla="*/ 537 h 13"/>
                <a:gd name="T20" fmla="+- 0 876 866"/>
                <a:gd name="T21" fmla="*/ T20 w 14"/>
                <a:gd name="T22" fmla="+- 0 537 524"/>
                <a:gd name="T23" fmla="*/ 537 h 13"/>
                <a:gd name="T24" fmla="+- 0 880 866"/>
                <a:gd name="T25" fmla="*/ T24 w 14"/>
                <a:gd name="T26" fmla="+- 0 534 524"/>
                <a:gd name="T27" fmla="*/ 534 h 13"/>
                <a:gd name="T28" fmla="+- 0 880 866"/>
                <a:gd name="T29" fmla="*/ T28 w 14"/>
                <a:gd name="T30" fmla="+- 0 526 524"/>
                <a:gd name="T31" fmla="*/ 526 h 13"/>
                <a:gd name="T32" fmla="+- 0 876 866"/>
                <a:gd name="T33" fmla="*/ T32 w 14"/>
                <a:gd name="T34" fmla="+- 0 524 524"/>
                <a:gd name="T35" fmla="*/ 524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">
                  <a:moveTo>
                    <a:pt x="10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3" name="Freeform 703">
              <a:extLst>
                <a:ext uri="{FF2B5EF4-FFF2-40B4-BE49-F238E27FC236}">
                  <a16:creationId xmlns:a16="http://schemas.microsoft.com/office/drawing/2014/main" id="{DB51453D-CD63-446A-85F4-E5D59CE7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523"/>
              <a:ext cx="14" cy="13"/>
            </a:xfrm>
            <a:custGeom>
              <a:avLst/>
              <a:gdLst>
                <a:gd name="T0" fmla="+- 0 873 866"/>
                <a:gd name="T1" fmla="*/ T0 w 14"/>
                <a:gd name="T2" fmla="+- 0 524 524"/>
                <a:gd name="T3" fmla="*/ 524 h 13"/>
                <a:gd name="T4" fmla="+- 0 869 866"/>
                <a:gd name="T5" fmla="*/ T4 w 14"/>
                <a:gd name="T6" fmla="+- 0 524 524"/>
                <a:gd name="T7" fmla="*/ 524 h 13"/>
                <a:gd name="T8" fmla="+- 0 866 866"/>
                <a:gd name="T9" fmla="*/ T8 w 14"/>
                <a:gd name="T10" fmla="+- 0 526 524"/>
                <a:gd name="T11" fmla="*/ 526 h 13"/>
                <a:gd name="T12" fmla="+- 0 866 866"/>
                <a:gd name="T13" fmla="*/ T12 w 14"/>
                <a:gd name="T14" fmla="+- 0 530 524"/>
                <a:gd name="T15" fmla="*/ 530 h 13"/>
                <a:gd name="T16" fmla="+- 0 866 866"/>
                <a:gd name="T17" fmla="*/ T16 w 14"/>
                <a:gd name="T18" fmla="+- 0 534 524"/>
                <a:gd name="T19" fmla="*/ 534 h 13"/>
                <a:gd name="T20" fmla="+- 0 869 866"/>
                <a:gd name="T21" fmla="*/ T20 w 14"/>
                <a:gd name="T22" fmla="+- 0 537 524"/>
                <a:gd name="T23" fmla="*/ 537 h 13"/>
                <a:gd name="T24" fmla="+- 0 873 866"/>
                <a:gd name="T25" fmla="*/ T24 w 14"/>
                <a:gd name="T26" fmla="+- 0 537 524"/>
                <a:gd name="T27" fmla="*/ 537 h 13"/>
                <a:gd name="T28" fmla="+- 0 876 866"/>
                <a:gd name="T29" fmla="*/ T28 w 14"/>
                <a:gd name="T30" fmla="+- 0 537 524"/>
                <a:gd name="T31" fmla="*/ 537 h 13"/>
                <a:gd name="T32" fmla="+- 0 880 866"/>
                <a:gd name="T33" fmla="*/ T32 w 14"/>
                <a:gd name="T34" fmla="+- 0 534 524"/>
                <a:gd name="T35" fmla="*/ 534 h 13"/>
                <a:gd name="T36" fmla="+- 0 880 866"/>
                <a:gd name="T37" fmla="*/ T36 w 14"/>
                <a:gd name="T38" fmla="+- 0 530 524"/>
                <a:gd name="T39" fmla="*/ 530 h 13"/>
                <a:gd name="T40" fmla="+- 0 880 866"/>
                <a:gd name="T41" fmla="*/ T40 w 14"/>
                <a:gd name="T42" fmla="+- 0 526 524"/>
                <a:gd name="T43" fmla="*/ 526 h 13"/>
                <a:gd name="T44" fmla="+- 0 876 866"/>
                <a:gd name="T45" fmla="*/ T44 w 14"/>
                <a:gd name="T46" fmla="+- 0 524 524"/>
                <a:gd name="T47" fmla="*/ 524 h 13"/>
                <a:gd name="T48" fmla="+- 0 873 866"/>
                <a:gd name="T49" fmla="*/ T48 w 14"/>
                <a:gd name="T50" fmla="+- 0 524 524"/>
                <a:gd name="T51" fmla="*/ 524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4" name="Freeform 702">
              <a:extLst>
                <a:ext uri="{FF2B5EF4-FFF2-40B4-BE49-F238E27FC236}">
                  <a16:creationId xmlns:a16="http://schemas.microsoft.com/office/drawing/2014/main" id="{88211EBB-6C61-419F-99E0-44AB3C9A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698"/>
              <a:ext cx="157" cy="95"/>
            </a:xfrm>
            <a:custGeom>
              <a:avLst/>
              <a:gdLst>
                <a:gd name="T0" fmla="+- 0 637 637"/>
                <a:gd name="T1" fmla="*/ T0 w 157"/>
                <a:gd name="T2" fmla="+- 0 784 699"/>
                <a:gd name="T3" fmla="*/ 784 h 95"/>
                <a:gd name="T4" fmla="+- 0 648 637"/>
                <a:gd name="T5" fmla="*/ T4 w 157"/>
                <a:gd name="T6" fmla="+- 0 778 699"/>
                <a:gd name="T7" fmla="*/ 778 h 95"/>
                <a:gd name="T8" fmla="+- 0 657 637"/>
                <a:gd name="T9" fmla="*/ T8 w 157"/>
                <a:gd name="T10" fmla="+- 0 767 699"/>
                <a:gd name="T11" fmla="*/ 767 h 95"/>
                <a:gd name="T12" fmla="+- 0 669 637"/>
                <a:gd name="T13" fmla="*/ T12 w 157"/>
                <a:gd name="T14" fmla="+- 0 767 699"/>
                <a:gd name="T15" fmla="*/ 767 h 95"/>
                <a:gd name="T16" fmla="+- 0 681 637"/>
                <a:gd name="T17" fmla="*/ T16 w 157"/>
                <a:gd name="T18" fmla="+- 0 766 699"/>
                <a:gd name="T19" fmla="*/ 766 h 95"/>
                <a:gd name="T20" fmla="+- 0 690 637"/>
                <a:gd name="T21" fmla="*/ T20 w 157"/>
                <a:gd name="T22" fmla="+- 0 778 699"/>
                <a:gd name="T23" fmla="*/ 778 h 95"/>
                <a:gd name="T24" fmla="+- 0 701 637"/>
                <a:gd name="T25" fmla="*/ T24 w 157"/>
                <a:gd name="T26" fmla="+- 0 782 699"/>
                <a:gd name="T27" fmla="*/ 782 h 95"/>
                <a:gd name="T28" fmla="+- 0 709 637"/>
                <a:gd name="T29" fmla="*/ T28 w 157"/>
                <a:gd name="T30" fmla="+- 0 785 699"/>
                <a:gd name="T31" fmla="*/ 785 h 95"/>
                <a:gd name="T32" fmla="+- 0 720 637"/>
                <a:gd name="T33" fmla="*/ T32 w 157"/>
                <a:gd name="T34" fmla="+- 0 793 699"/>
                <a:gd name="T35" fmla="*/ 793 h 95"/>
                <a:gd name="T36" fmla="+- 0 728 637"/>
                <a:gd name="T37" fmla="*/ T36 w 157"/>
                <a:gd name="T38" fmla="+- 0 788 699"/>
                <a:gd name="T39" fmla="*/ 788 h 95"/>
                <a:gd name="T40" fmla="+- 0 738 637"/>
                <a:gd name="T41" fmla="*/ T40 w 157"/>
                <a:gd name="T42" fmla="+- 0 780 699"/>
                <a:gd name="T43" fmla="*/ 780 h 95"/>
                <a:gd name="T44" fmla="+- 0 746 637"/>
                <a:gd name="T45" fmla="*/ T44 w 157"/>
                <a:gd name="T46" fmla="+- 0 769 699"/>
                <a:gd name="T47" fmla="*/ 769 h 95"/>
                <a:gd name="T48" fmla="+- 0 753 637"/>
                <a:gd name="T49" fmla="*/ T48 w 157"/>
                <a:gd name="T50" fmla="+- 0 758 699"/>
                <a:gd name="T51" fmla="*/ 758 h 95"/>
                <a:gd name="T52" fmla="+- 0 763 637"/>
                <a:gd name="T53" fmla="*/ T52 w 157"/>
                <a:gd name="T54" fmla="+- 0 748 699"/>
                <a:gd name="T55" fmla="*/ 748 h 95"/>
                <a:gd name="T56" fmla="+- 0 770 637"/>
                <a:gd name="T57" fmla="*/ T56 w 157"/>
                <a:gd name="T58" fmla="+- 0 743 699"/>
                <a:gd name="T59" fmla="*/ 743 h 95"/>
                <a:gd name="T60" fmla="+- 0 786 637"/>
                <a:gd name="T61" fmla="*/ T60 w 157"/>
                <a:gd name="T62" fmla="+- 0 749 699"/>
                <a:gd name="T63" fmla="*/ 749 h 95"/>
                <a:gd name="T64" fmla="+- 0 790 637"/>
                <a:gd name="T65" fmla="*/ T64 w 157"/>
                <a:gd name="T66" fmla="+- 0 741 699"/>
                <a:gd name="T67" fmla="*/ 741 h 95"/>
                <a:gd name="T68" fmla="+- 0 793 637"/>
                <a:gd name="T69" fmla="*/ T68 w 157"/>
                <a:gd name="T70" fmla="+- 0 731 699"/>
                <a:gd name="T71" fmla="*/ 731 h 95"/>
                <a:gd name="T72" fmla="+- 0 793 637"/>
                <a:gd name="T73" fmla="*/ T72 w 157"/>
                <a:gd name="T74" fmla="+- 0 721 699"/>
                <a:gd name="T75" fmla="*/ 721 h 95"/>
                <a:gd name="T76" fmla="+- 0 791 637"/>
                <a:gd name="T77" fmla="*/ T76 w 157"/>
                <a:gd name="T78" fmla="+- 0 710 699"/>
                <a:gd name="T79" fmla="*/ 710 h 95"/>
                <a:gd name="T80" fmla="+- 0 790 637"/>
                <a:gd name="T81" fmla="*/ T80 w 157"/>
                <a:gd name="T82" fmla="+- 0 699 699"/>
                <a:gd name="T83" fmla="*/ 699 h 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57" h="95">
                  <a:moveTo>
                    <a:pt x="0" y="85"/>
                  </a:moveTo>
                  <a:lnTo>
                    <a:pt x="11" y="79"/>
                  </a:lnTo>
                  <a:lnTo>
                    <a:pt x="20" y="68"/>
                  </a:lnTo>
                  <a:lnTo>
                    <a:pt x="32" y="68"/>
                  </a:lnTo>
                  <a:lnTo>
                    <a:pt x="44" y="67"/>
                  </a:lnTo>
                  <a:lnTo>
                    <a:pt x="53" y="79"/>
                  </a:lnTo>
                  <a:lnTo>
                    <a:pt x="64" y="83"/>
                  </a:lnTo>
                  <a:lnTo>
                    <a:pt x="72" y="86"/>
                  </a:lnTo>
                  <a:lnTo>
                    <a:pt x="83" y="94"/>
                  </a:lnTo>
                  <a:lnTo>
                    <a:pt x="91" y="89"/>
                  </a:lnTo>
                  <a:lnTo>
                    <a:pt x="101" y="81"/>
                  </a:lnTo>
                  <a:lnTo>
                    <a:pt x="109" y="70"/>
                  </a:lnTo>
                  <a:lnTo>
                    <a:pt x="116" y="59"/>
                  </a:lnTo>
                  <a:lnTo>
                    <a:pt x="126" y="49"/>
                  </a:lnTo>
                  <a:lnTo>
                    <a:pt x="133" y="44"/>
                  </a:lnTo>
                  <a:lnTo>
                    <a:pt x="149" y="50"/>
                  </a:lnTo>
                  <a:lnTo>
                    <a:pt x="153" y="42"/>
                  </a:lnTo>
                  <a:lnTo>
                    <a:pt x="156" y="32"/>
                  </a:lnTo>
                  <a:lnTo>
                    <a:pt x="156" y="22"/>
                  </a:lnTo>
                  <a:lnTo>
                    <a:pt x="154" y="11"/>
                  </a:lnTo>
                  <a:lnTo>
                    <a:pt x="153" y="0"/>
                  </a:lnTo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5" name="Freeform 701">
              <a:extLst>
                <a:ext uri="{FF2B5EF4-FFF2-40B4-BE49-F238E27FC236}">
                  <a16:creationId xmlns:a16="http://schemas.microsoft.com/office/drawing/2014/main" id="{74AC4E63-E2AF-473D-80A5-6A0777A8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826"/>
              <a:ext cx="121" cy="146"/>
            </a:xfrm>
            <a:custGeom>
              <a:avLst/>
              <a:gdLst>
                <a:gd name="T0" fmla="+- 0 900 900"/>
                <a:gd name="T1" fmla="*/ T0 w 121"/>
                <a:gd name="T2" fmla="+- 0 826 826"/>
                <a:gd name="T3" fmla="*/ 826 h 146"/>
                <a:gd name="T4" fmla="+- 0 904 900"/>
                <a:gd name="T5" fmla="*/ T4 w 121"/>
                <a:gd name="T6" fmla="+- 0 829 826"/>
                <a:gd name="T7" fmla="*/ 829 h 146"/>
                <a:gd name="T8" fmla="+- 0 908 900"/>
                <a:gd name="T9" fmla="*/ T8 w 121"/>
                <a:gd name="T10" fmla="+- 0 834 826"/>
                <a:gd name="T11" fmla="*/ 834 h 146"/>
                <a:gd name="T12" fmla="+- 0 913 900"/>
                <a:gd name="T13" fmla="*/ T12 w 121"/>
                <a:gd name="T14" fmla="+- 0 835 826"/>
                <a:gd name="T15" fmla="*/ 835 h 146"/>
                <a:gd name="T16" fmla="+- 0 924 900"/>
                <a:gd name="T17" fmla="*/ T16 w 121"/>
                <a:gd name="T18" fmla="+- 0 838 826"/>
                <a:gd name="T19" fmla="*/ 838 h 146"/>
                <a:gd name="T20" fmla="+- 0 936 900"/>
                <a:gd name="T21" fmla="*/ T20 w 121"/>
                <a:gd name="T22" fmla="+- 0 835 826"/>
                <a:gd name="T23" fmla="*/ 835 h 146"/>
                <a:gd name="T24" fmla="+- 0 945 900"/>
                <a:gd name="T25" fmla="*/ T24 w 121"/>
                <a:gd name="T26" fmla="+- 0 839 826"/>
                <a:gd name="T27" fmla="*/ 839 h 146"/>
                <a:gd name="T28" fmla="+- 0 954 900"/>
                <a:gd name="T29" fmla="*/ T28 w 121"/>
                <a:gd name="T30" fmla="+- 0 844 826"/>
                <a:gd name="T31" fmla="*/ 844 h 146"/>
                <a:gd name="T32" fmla="+- 0 961 900"/>
                <a:gd name="T33" fmla="*/ T32 w 121"/>
                <a:gd name="T34" fmla="+- 0 852 826"/>
                <a:gd name="T35" fmla="*/ 852 h 146"/>
                <a:gd name="T36" fmla="+- 0 964 900"/>
                <a:gd name="T37" fmla="*/ T36 w 121"/>
                <a:gd name="T38" fmla="+- 0 861 826"/>
                <a:gd name="T39" fmla="*/ 861 h 146"/>
                <a:gd name="T40" fmla="+- 0 968 900"/>
                <a:gd name="T41" fmla="*/ T40 w 121"/>
                <a:gd name="T42" fmla="+- 0 870 826"/>
                <a:gd name="T43" fmla="*/ 870 h 146"/>
                <a:gd name="T44" fmla="+- 0 959 900"/>
                <a:gd name="T45" fmla="*/ T44 w 121"/>
                <a:gd name="T46" fmla="+- 0 883 826"/>
                <a:gd name="T47" fmla="*/ 883 h 146"/>
                <a:gd name="T48" fmla="+- 0 966 900"/>
                <a:gd name="T49" fmla="*/ T48 w 121"/>
                <a:gd name="T50" fmla="+- 0 891 826"/>
                <a:gd name="T51" fmla="*/ 891 h 146"/>
                <a:gd name="T52" fmla="+- 0 973 900"/>
                <a:gd name="T53" fmla="*/ T52 w 121"/>
                <a:gd name="T54" fmla="+- 0 898 826"/>
                <a:gd name="T55" fmla="*/ 898 h 146"/>
                <a:gd name="T56" fmla="+- 0 990 900"/>
                <a:gd name="T57" fmla="*/ T56 w 121"/>
                <a:gd name="T58" fmla="+- 0 890 826"/>
                <a:gd name="T59" fmla="*/ 890 h 146"/>
                <a:gd name="T60" fmla="+- 0 998 900"/>
                <a:gd name="T61" fmla="*/ T60 w 121"/>
                <a:gd name="T62" fmla="+- 0 895 826"/>
                <a:gd name="T63" fmla="*/ 895 h 146"/>
                <a:gd name="T64" fmla="+- 0 1008 900"/>
                <a:gd name="T65" fmla="*/ T64 w 121"/>
                <a:gd name="T66" fmla="+- 0 900 826"/>
                <a:gd name="T67" fmla="*/ 900 h 146"/>
                <a:gd name="T68" fmla="+- 0 1017 900"/>
                <a:gd name="T69" fmla="*/ T68 w 121"/>
                <a:gd name="T70" fmla="+- 0 910 826"/>
                <a:gd name="T71" fmla="*/ 910 h 146"/>
                <a:gd name="T72" fmla="+- 0 1019 900"/>
                <a:gd name="T73" fmla="*/ T72 w 121"/>
                <a:gd name="T74" fmla="+- 0 921 826"/>
                <a:gd name="T75" fmla="*/ 921 h 146"/>
                <a:gd name="T76" fmla="+- 0 1021 900"/>
                <a:gd name="T77" fmla="*/ T76 w 121"/>
                <a:gd name="T78" fmla="+- 0 932 826"/>
                <a:gd name="T79" fmla="*/ 932 h 146"/>
                <a:gd name="T80" fmla="+- 0 1010 900"/>
                <a:gd name="T81" fmla="*/ T80 w 121"/>
                <a:gd name="T82" fmla="+- 0 943 826"/>
                <a:gd name="T83" fmla="*/ 943 h 146"/>
                <a:gd name="T84" fmla="+- 0 1010 900"/>
                <a:gd name="T85" fmla="*/ T84 w 121"/>
                <a:gd name="T86" fmla="+- 0 955 826"/>
                <a:gd name="T87" fmla="*/ 955 h 146"/>
                <a:gd name="T88" fmla="+- 0 1010 900"/>
                <a:gd name="T89" fmla="*/ T88 w 121"/>
                <a:gd name="T90" fmla="+- 0 961 826"/>
                <a:gd name="T91" fmla="*/ 961 h 146"/>
                <a:gd name="T92" fmla="+- 0 1016 900"/>
                <a:gd name="T93" fmla="*/ T92 w 121"/>
                <a:gd name="T94" fmla="+- 0 966 826"/>
                <a:gd name="T95" fmla="*/ 966 h 146"/>
                <a:gd name="T96" fmla="+- 0 1019 900"/>
                <a:gd name="T97" fmla="*/ T96 w 121"/>
                <a:gd name="T98" fmla="+- 0 972 826"/>
                <a:gd name="T99" fmla="*/ 972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21" h="146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9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5" y="13"/>
                  </a:lnTo>
                  <a:lnTo>
                    <a:pt x="54" y="18"/>
                  </a:lnTo>
                  <a:lnTo>
                    <a:pt x="61" y="26"/>
                  </a:lnTo>
                  <a:lnTo>
                    <a:pt x="64" y="35"/>
                  </a:lnTo>
                  <a:lnTo>
                    <a:pt x="68" y="44"/>
                  </a:lnTo>
                  <a:lnTo>
                    <a:pt x="59" y="57"/>
                  </a:lnTo>
                  <a:lnTo>
                    <a:pt x="66" y="65"/>
                  </a:lnTo>
                  <a:lnTo>
                    <a:pt x="73" y="72"/>
                  </a:lnTo>
                  <a:lnTo>
                    <a:pt x="90" y="64"/>
                  </a:lnTo>
                  <a:lnTo>
                    <a:pt x="98" y="69"/>
                  </a:lnTo>
                  <a:lnTo>
                    <a:pt x="108" y="74"/>
                  </a:lnTo>
                  <a:lnTo>
                    <a:pt x="117" y="84"/>
                  </a:lnTo>
                  <a:lnTo>
                    <a:pt x="119" y="95"/>
                  </a:lnTo>
                  <a:lnTo>
                    <a:pt x="121" y="106"/>
                  </a:lnTo>
                  <a:lnTo>
                    <a:pt x="110" y="117"/>
                  </a:lnTo>
                  <a:lnTo>
                    <a:pt x="110" y="129"/>
                  </a:lnTo>
                  <a:lnTo>
                    <a:pt x="110" y="135"/>
                  </a:lnTo>
                  <a:lnTo>
                    <a:pt x="116" y="140"/>
                  </a:lnTo>
                  <a:lnTo>
                    <a:pt x="119" y="146"/>
                  </a:lnTo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6" name="Freeform 700">
              <a:extLst>
                <a:ext uri="{FF2B5EF4-FFF2-40B4-BE49-F238E27FC236}">
                  <a16:creationId xmlns:a16="http://schemas.microsoft.com/office/drawing/2014/main" id="{47522921-3BC9-4704-B033-1F47E4F54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899"/>
              <a:ext cx="96" cy="60"/>
            </a:xfrm>
            <a:custGeom>
              <a:avLst/>
              <a:gdLst>
                <a:gd name="T0" fmla="+- 0 785 690"/>
                <a:gd name="T1" fmla="*/ T0 w 96"/>
                <a:gd name="T2" fmla="+- 0 899 899"/>
                <a:gd name="T3" fmla="*/ 899 h 60"/>
                <a:gd name="T4" fmla="+- 0 780 690"/>
                <a:gd name="T5" fmla="*/ T4 w 96"/>
                <a:gd name="T6" fmla="+- 0 902 899"/>
                <a:gd name="T7" fmla="*/ 902 h 60"/>
                <a:gd name="T8" fmla="+- 0 772 690"/>
                <a:gd name="T9" fmla="*/ T8 w 96"/>
                <a:gd name="T10" fmla="+- 0 902 899"/>
                <a:gd name="T11" fmla="*/ 902 h 60"/>
                <a:gd name="T12" fmla="+- 0 770 690"/>
                <a:gd name="T13" fmla="*/ T12 w 96"/>
                <a:gd name="T14" fmla="+- 0 908 899"/>
                <a:gd name="T15" fmla="*/ 908 h 60"/>
                <a:gd name="T16" fmla="+- 0 766 690"/>
                <a:gd name="T17" fmla="*/ T16 w 96"/>
                <a:gd name="T18" fmla="+- 0 914 899"/>
                <a:gd name="T19" fmla="*/ 914 h 60"/>
                <a:gd name="T20" fmla="+- 0 773 690"/>
                <a:gd name="T21" fmla="*/ T20 w 96"/>
                <a:gd name="T22" fmla="+- 0 923 899"/>
                <a:gd name="T23" fmla="*/ 923 h 60"/>
                <a:gd name="T24" fmla="+- 0 770 690"/>
                <a:gd name="T25" fmla="*/ T24 w 96"/>
                <a:gd name="T26" fmla="+- 0 929 899"/>
                <a:gd name="T27" fmla="*/ 929 h 60"/>
                <a:gd name="T28" fmla="+- 0 766 690"/>
                <a:gd name="T29" fmla="*/ T28 w 96"/>
                <a:gd name="T30" fmla="+- 0 934 899"/>
                <a:gd name="T31" fmla="*/ 934 h 60"/>
                <a:gd name="T32" fmla="+- 0 756 690"/>
                <a:gd name="T33" fmla="*/ T32 w 96"/>
                <a:gd name="T34" fmla="+- 0 933 899"/>
                <a:gd name="T35" fmla="*/ 933 h 60"/>
                <a:gd name="T36" fmla="+- 0 752 690"/>
                <a:gd name="T37" fmla="*/ T36 w 96"/>
                <a:gd name="T38" fmla="+- 0 937 899"/>
                <a:gd name="T39" fmla="*/ 937 h 60"/>
                <a:gd name="T40" fmla="+- 0 747 690"/>
                <a:gd name="T41" fmla="*/ T40 w 96"/>
                <a:gd name="T42" fmla="+- 0 942 899"/>
                <a:gd name="T43" fmla="*/ 942 h 60"/>
                <a:gd name="T44" fmla="+- 0 748 690"/>
                <a:gd name="T45" fmla="*/ T44 w 96"/>
                <a:gd name="T46" fmla="+- 0 951 899"/>
                <a:gd name="T47" fmla="*/ 951 h 60"/>
                <a:gd name="T48" fmla="+- 0 742 690"/>
                <a:gd name="T49" fmla="*/ T48 w 96"/>
                <a:gd name="T50" fmla="+- 0 955 899"/>
                <a:gd name="T51" fmla="*/ 955 h 60"/>
                <a:gd name="T52" fmla="+- 0 736 690"/>
                <a:gd name="T53" fmla="*/ T52 w 96"/>
                <a:gd name="T54" fmla="+- 0 958 899"/>
                <a:gd name="T55" fmla="*/ 958 h 60"/>
                <a:gd name="T56" fmla="+- 0 726 690"/>
                <a:gd name="T57" fmla="*/ T56 w 96"/>
                <a:gd name="T58" fmla="+- 0 957 899"/>
                <a:gd name="T59" fmla="*/ 957 h 60"/>
                <a:gd name="T60" fmla="+- 0 720 690"/>
                <a:gd name="T61" fmla="*/ T60 w 96"/>
                <a:gd name="T62" fmla="+- 0 955 899"/>
                <a:gd name="T63" fmla="*/ 955 h 60"/>
                <a:gd name="T64" fmla="+- 0 715 690"/>
                <a:gd name="T65" fmla="*/ T64 w 96"/>
                <a:gd name="T66" fmla="+- 0 953 899"/>
                <a:gd name="T67" fmla="*/ 953 h 60"/>
                <a:gd name="T68" fmla="+- 0 715 690"/>
                <a:gd name="T69" fmla="*/ T68 w 96"/>
                <a:gd name="T70" fmla="+- 0 944 899"/>
                <a:gd name="T71" fmla="*/ 944 h 60"/>
                <a:gd name="T72" fmla="+- 0 710 690"/>
                <a:gd name="T73" fmla="*/ T72 w 96"/>
                <a:gd name="T74" fmla="+- 0 942 899"/>
                <a:gd name="T75" fmla="*/ 942 h 60"/>
                <a:gd name="T76" fmla="+- 0 705 690"/>
                <a:gd name="T77" fmla="*/ T76 w 96"/>
                <a:gd name="T78" fmla="+- 0 940 899"/>
                <a:gd name="T79" fmla="*/ 940 h 60"/>
                <a:gd name="T80" fmla="+- 0 697 690"/>
                <a:gd name="T81" fmla="*/ T80 w 96"/>
                <a:gd name="T82" fmla="+- 0 943 899"/>
                <a:gd name="T83" fmla="*/ 943 h 60"/>
                <a:gd name="T84" fmla="+- 0 690 690"/>
                <a:gd name="T85" fmla="*/ T84 w 96"/>
                <a:gd name="T86" fmla="+- 0 944 899"/>
                <a:gd name="T87" fmla="*/ 944 h 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96" h="60">
                  <a:moveTo>
                    <a:pt x="95" y="0"/>
                  </a:moveTo>
                  <a:lnTo>
                    <a:pt x="90" y="3"/>
                  </a:lnTo>
                  <a:lnTo>
                    <a:pt x="82" y="3"/>
                  </a:lnTo>
                  <a:lnTo>
                    <a:pt x="80" y="9"/>
                  </a:lnTo>
                  <a:lnTo>
                    <a:pt x="76" y="15"/>
                  </a:lnTo>
                  <a:lnTo>
                    <a:pt x="83" y="24"/>
                  </a:lnTo>
                  <a:lnTo>
                    <a:pt x="80" y="30"/>
                  </a:lnTo>
                  <a:lnTo>
                    <a:pt x="76" y="35"/>
                  </a:lnTo>
                  <a:lnTo>
                    <a:pt x="66" y="34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8" y="52"/>
                  </a:lnTo>
                  <a:lnTo>
                    <a:pt x="52" y="56"/>
                  </a:lnTo>
                  <a:lnTo>
                    <a:pt x="46" y="59"/>
                  </a:lnTo>
                  <a:lnTo>
                    <a:pt x="36" y="58"/>
                  </a:lnTo>
                  <a:lnTo>
                    <a:pt x="30" y="56"/>
                  </a:lnTo>
                  <a:lnTo>
                    <a:pt x="25" y="54"/>
                  </a:lnTo>
                  <a:lnTo>
                    <a:pt x="25" y="45"/>
                  </a:lnTo>
                  <a:lnTo>
                    <a:pt x="20" y="43"/>
                  </a:lnTo>
                  <a:lnTo>
                    <a:pt x="15" y="41"/>
                  </a:lnTo>
                  <a:lnTo>
                    <a:pt x="7" y="44"/>
                  </a:lnTo>
                  <a:lnTo>
                    <a:pt x="0" y="45"/>
                  </a:lnTo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  <p:grpSp>
        <p:nvGrpSpPr>
          <p:cNvPr id="137" name="Group 691">
            <a:extLst>
              <a:ext uri="{FF2B5EF4-FFF2-40B4-BE49-F238E27FC236}">
                <a16:creationId xmlns:a16="http://schemas.microsoft.com/office/drawing/2014/main" id="{C7B83541-223C-4D50-AAD5-990D40332AE7}"/>
              </a:ext>
            </a:extLst>
          </p:cNvPr>
          <p:cNvGrpSpPr>
            <a:grpSpLocks/>
          </p:cNvGrpSpPr>
          <p:nvPr/>
        </p:nvGrpSpPr>
        <p:grpSpPr bwMode="auto">
          <a:xfrm>
            <a:off x="15426" y="4463242"/>
            <a:ext cx="995296" cy="1055569"/>
            <a:chOff x="320" y="-58"/>
            <a:chExt cx="1000" cy="820"/>
          </a:xfrm>
        </p:grpSpPr>
        <p:sp>
          <p:nvSpPr>
            <p:cNvPr id="138" name="Freeform 693">
              <a:extLst>
                <a:ext uri="{FF2B5EF4-FFF2-40B4-BE49-F238E27FC236}">
                  <a16:creationId xmlns:a16="http://schemas.microsoft.com/office/drawing/2014/main" id="{D9AC214F-19A6-466F-BE6E-C6B9160A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-58"/>
              <a:ext cx="1000" cy="820"/>
            </a:xfrm>
            <a:custGeom>
              <a:avLst/>
              <a:gdLst>
                <a:gd name="T0" fmla="+- 0 1320 320"/>
                <a:gd name="T1" fmla="*/ T0 w 1000"/>
                <a:gd name="T2" fmla="+- 0 722 -58"/>
                <a:gd name="T3" fmla="*/ 722 h 820"/>
                <a:gd name="T4" fmla="+- 0 1312 320"/>
                <a:gd name="T5" fmla="*/ T4 w 1000"/>
                <a:gd name="T6" fmla="+- 0 697 -58"/>
                <a:gd name="T7" fmla="*/ 697 h 820"/>
                <a:gd name="T8" fmla="+- 0 860 320"/>
                <a:gd name="T9" fmla="*/ T8 w 1000"/>
                <a:gd name="T10" fmla="+- 0 -32 -58"/>
                <a:gd name="T11" fmla="*/ -32 h 820"/>
                <a:gd name="T12" fmla="+- 0 842 320"/>
                <a:gd name="T13" fmla="*/ T12 w 1000"/>
                <a:gd name="T14" fmla="+- 0 -51 -58"/>
                <a:gd name="T15" fmla="*/ -51 h 820"/>
                <a:gd name="T16" fmla="+- 0 820 320"/>
                <a:gd name="T17" fmla="*/ T16 w 1000"/>
                <a:gd name="T18" fmla="+- 0 -58 -58"/>
                <a:gd name="T19" fmla="*/ -58 h 820"/>
                <a:gd name="T20" fmla="+- 0 799 320"/>
                <a:gd name="T21" fmla="*/ T20 w 1000"/>
                <a:gd name="T22" fmla="+- 0 -51 -58"/>
                <a:gd name="T23" fmla="*/ -51 h 820"/>
                <a:gd name="T24" fmla="+- 0 780 320"/>
                <a:gd name="T25" fmla="*/ T24 w 1000"/>
                <a:gd name="T26" fmla="+- 0 -32 -58"/>
                <a:gd name="T27" fmla="*/ -32 h 820"/>
                <a:gd name="T28" fmla="+- 0 328 320"/>
                <a:gd name="T29" fmla="*/ T28 w 1000"/>
                <a:gd name="T30" fmla="+- 0 698 -58"/>
                <a:gd name="T31" fmla="*/ 698 h 820"/>
                <a:gd name="T32" fmla="+- 0 320 320"/>
                <a:gd name="T33" fmla="*/ T32 w 1000"/>
                <a:gd name="T34" fmla="+- 0 721 -58"/>
                <a:gd name="T35" fmla="*/ 721 h 820"/>
                <a:gd name="T36" fmla="+- 0 326 320"/>
                <a:gd name="T37" fmla="*/ T36 w 1000"/>
                <a:gd name="T38" fmla="+- 0 742 -58"/>
                <a:gd name="T39" fmla="*/ 742 h 820"/>
                <a:gd name="T40" fmla="+- 0 342 320"/>
                <a:gd name="T41" fmla="*/ T40 w 1000"/>
                <a:gd name="T42" fmla="+- 0 756 -58"/>
                <a:gd name="T43" fmla="*/ 756 h 820"/>
                <a:gd name="T44" fmla="+- 0 368 320"/>
                <a:gd name="T45" fmla="*/ T44 w 1000"/>
                <a:gd name="T46" fmla="+- 0 762 -58"/>
                <a:gd name="T47" fmla="*/ 762 h 820"/>
                <a:gd name="T48" fmla="+- 0 1272 320"/>
                <a:gd name="T49" fmla="*/ T48 w 1000"/>
                <a:gd name="T50" fmla="+- 0 762 -58"/>
                <a:gd name="T51" fmla="*/ 762 h 820"/>
                <a:gd name="T52" fmla="+- 0 1298 320"/>
                <a:gd name="T53" fmla="*/ T52 w 1000"/>
                <a:gd name="T54" fmla="+- 0 757 -58"/>
                <a:gd name="T55" fmla="*/ 757 h 820"/>
                <a:gd name="T56" fmla="+- 0 1315 320"/>
                <a:gd name="T57" fmla="*/ T56 w 1000"/>
                <a:gd name="T58" fmla="+- 0 742 -58"/>
                <a:gd name="T59" fmla="*/ 742 h 820"/>
                <a:gd name="T60" fmla="+- 0 1320 320"/>
                <a:gd name="T61" fmla="*/ T60 w 1000"/>
                <a:gd name="T62" fmla="+- 0 722 -58"/>
                <a:gd name="T63" fmla="*/ 722 h 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0" h="820">
                  <a:moveTo>
                    <a:pt x="1000" y="780"/>
                  </a:moveTo>
                  <a:lnTo>
                    <a:pt x="992" y="755"/>
                  </a:lnTo>
                  <a:lnTo>
                    <a:pt x="540" y="26"/>
                  </a:lnTo>
                  <a:lnTo>
                    <a:pt x="522" y="7"/>
                  </a:lnTo>
                  <a:lnTo>
                    <a:pt x="500" y="0"/>
                  </a:lnTo>
                  <a:lnTo>
                    <a:pt x="479" y="7"/>
                  </a:lnTo>
                  <a:lnTo>
                    <a:pt x="460" y="26"/>
                  </a:lnTo>
                  <a:lnTo>
                    <a:pt x="8" y="756"/>
                  </a:lnTo>
                  <a:lnTo>
                    <a:pt x="0" y="779"/>
                  </a:lnTo>
                  <a:lnTo>
                    <a:pt x="6" y="800"/>
                  </a:lnTo>
                  <a:lnTo>
                    <a:pt x="22" y="814"/>
                  </a:lnTo>
                  <a:lnTo>
                    <a:pt x="48" y="820"/>
                  </a:lnTo>
                  <a:lnTo>
                    <a:pt x="952" y="820"/>
                  </a:lnTo>
                  <a:lnTo>
                    <a:pt x="978" y="815"/>
                  </a:lnTo>
                  <a:lnTo>
                    <a:pt x="995" y="800"/>
                  </a:lnTo>
                  <a:lnTo>
                    <a:pt x="1000" y="780"/>
                  </a:ln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9" name="AutoShape 692">
              <a:extLst>
                <a:ext uri="{FF2B5EF4-FFF2-40B4-BE49-F238E27FC236}">
                  <a16:creationId xmlns:a16="http://schemas.microsoft.com/office/drawing/2014/main" id="{346D58A0-1831-450F-B63A-CF7FB794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134"/>
              <a:ext cx="579" cy="557"/>
            </a:xfrm>
            <a:custGeom>
              <a:avLst/>
              <a:gdLst>
                <a:gd name="T0" fmla="+- 0 570 570"/>
                <a:gd name="T1" fmla="*/ T0 w 579"/>
                <a:gd name="T2" fmla="+- 0 615 134"/>
                <a:gd name="T3" fmla="*/ 615 h 557"/>
                <a:gd name="T4" fmla="+- 0 615 570"/>
                <a:gd name="T5" fmla="*/ T4 w 579"/>
                <a:gd name="T6" fmla="+- 0 657 134"/>
                <a:gd name="T7" fmla="*/ 657 h 557"/>
                <a:gd name="T8" fmla="+- 0 666 570"/>
                <a:gd name="T9" fmla="*/ T8 w 579"/>
                <a:gd name="T10" fmla="+- 0 402 134"/>
                <a:gd name="T11" fmla="*/ 402 h 557"/>
                <a:gd name="T12" fmla="+- 0 608 570"/>
                <a:gd name="T13" fmla="*/ T12 w 579"/>
                <a:gd name="T14" fmla="+- 0 378 134"/>
                <a:gd name="T15" fmla="*/ 378 h 557"/>
                <a:gd name="T16" fmla="+- 0 666 570"/>
                <a:gd name="T17" fmla="*/ T16 w 579"/>
                <a:gd name="T18" fmla="+- 0 402 134"/>
                <a:gd name="T19" fmla="*/ 402 h 557"/>
                <a:gd name="T20" fmla="+- 0 725 570"/>
                <a:gd name="T21" fmla="*/ T20 w 579"/>
                <a:gd name="T22" fmla="+- 0 233 134"/>
                <a:gd name="T23" fmla="*/ 233 h 557"/>
                <a:gd name="T24" fmla="+- 0 698 570"/>
                <a:gd name="T25" fmla="*/ T24 w 579"/>
                <a:gd name="T26" fmla="+- 0 286 134"/>
                <a:gd name="T27" fmla="*/ 286 h 557"/>
                <a:gd name="T28" fmla="+- 0 776 570"/>
                <a:gd name="T29" fmla="*/ T28 w 579"/>
                <a:gd name="T30" fmla="+- 0 461 134"/>
                <a:gd name="T31" fmla="*/ 461 h 557"/>
                <a:gd name="T32" fmla="+- 0 724 570"/>
                <a:gd name="T33" fmla="*/ T32 w 579"/>
                <a:gd name="T34" fmla="+- 0 496 134"/>
                <a:gd name="T35" fmla="*/ 496 h 557"/>
                <a:gd name="T36" fmla="+- 0 776 570"/>
                <a:gd name="T37" fmla="*/ T36 w 579"/>
                <a:gd name="T38" fmla="+- 0 461 134"/>
                <a:gd name="T39" fmla="*/ 461 h 557"/>
                <a:gd name="T40" fmla="+- 0 746 570"/>
                <a:gd name="T41" fmla="*/ T40 w 579"/>
                <a:gd name="T42" fmla="+- 0 606 134"/>
                <a:gd name="T43" fmla="*/ 606 h 557"/>
                <a:gd name="T44" fmla="+- 0 752 570"/>
                <a:gd name="T45" fmla="*/ T44 w 579"/>
                <a:gd name="T46" fmla="+- 0 665 134"/>
                <a:gd name="T47" fmla="*/ 665 h 557"/>
                <a:gd name="T48" fmla="+- 0 832 570"/>
                <a:gd name="T49" fmla="*/ T48 w 579"/>
                <a:gd name="T50" fmla="+- 0 172 134"/>
                <a:gd name="T51" fmla="*/ 172 h 557"/>
                <a:gd name="T52" fmla="+- 0 772 570"/>
                <a:gd name="T53" fmla="*/ T52 w 579"/>
                <a:gd name="T54" fmla="+- 0 154 134"/>
                <a:gd name="T55" fmla="*/ 154 h 557"/>
                <a:gd name="T56" fmla="+- 0 832 570"/>
                <a:gd name="T57" fmla="*/ T56 w 579"/>
                <a:gd name="T58" fmla="+- 0 172 134"/>
                <a:gd name="T59" fmla="*/ 172 h 557"/>
                <a:gd name="T60" fmla="+- 0 798 570"/>
                <a:gd name="T61" fmla="*/ T60 w 579"/>
                <a:gd name="T62" fmla="+- 0 331 134"/>
                <a:gd name="T63" fmla="*/ 331 h 557"/>
                <a:gd name="T64" fmla="+- 0 843 570"/>
                <a:gd name="T65" fmla="*/ T64 w 579"/>
                <a:gd name="T66" fmla="+- 0 373 134"/>
                <a:gd name="T67" fmla="*/ 373 h 557"/>
                <a:gd name="T68" fmla="+- 0 917 570"/>
                <a:gd name="T69" fmla="*/ T68 w 579"/>
                <a:gd name="T70" fmla="+- 0 683 134"/>
                <a:gd name="T71" fmla="*/ 683 h 557"/>
                <a:gd name="T72" fmla="+- 0 864 570"/>
                <a:gd name="T73" fmla="*/ T72 w 579"/>
                <a:gd name="T74" fmla="+- 0 650 134"/>
                <a:gd name="T75" fmla="*/ 650 h 557"/>
                <a:gd name="T76" fmla="+- 0 917 570"/>
                <a:gd name="T77" fmla="*/ T76 w 579"/>
                <a:gd name="T78" fmla="+- 0 683 134"/>
                <a:gd name="T79" fmla="*/ 683 h 557"/>
                <a:gd name="T80" fmla="+- 0 889 570"/>
                <a:gd name="T81" fmla="*/ T80 w 579"/>
                <a:gd name="T82" fmla="+- 0 470 134"/>
                <a:gd name="T83" fmla="*/ 470 h 557"/>
                <a:gd name="T84" fmla="+- 0 883 570"/>
                <a:gd name="T85" fmla="*/ T84 w 579"/>
                <a:gd name="T86" fmla="+- 0 529 134"/>
                <a:gd name="T87" fmla="*/ 529 h 557"/>
                <a:gd name="T88" fmla="+- 0 985 570"/>
                <a:gd name="T89" fmla="*/ T88 w 579"/>
                <a:gd name="T90" fmla="+- 0 283 134"/>
                <a:gd name="T91" fmla="*/ 283 h 557"/>
                <a:gd name="T92" fmla="+- 0 923 570"/>
                <a:gd name="T93" fmla="*/ T92 w 579"/>
                <a:gd name="T94" fmla="+- 0 295 134"/>
                <a:gd name="T95" fmla="*/ 295 h 557"/>
                <a:gd name="T96" fmla="+- 0 985 570"/>
                <a:gd name="T97" fmla="*/ T96 w 579"/>
                <a:gd name="T98" fmla="+- 0 283 134"/>
                <a:gd name="T99" fmla="*/ 283 h 557"/>
                <a:gd name="T100" fmla="+- 0 992 570"/>
                <a:gd name="T101" fmla="*/ T100 w 579"/>
                <a:gd name="T102" fmla="+- 0 434 134"/>
                <a:gd name="T103" fmla="*/ 434 h 557"/>
                <a:gd name="T104" fmla="+- 0 993 570"/>
                <a:gd name="T105" fmla="*/ T104 w 579"/>
                <a:gd name="T106" fmla="+- 0 494 134"/>
                <a:gd name="T107" fmla="*/ 494 h 557"/>
                <a:gd name="T108" fmla="+- 0 1052 570"/>
                <a:gd name="T109" fmla="*/ T108 w 579"/>
                <a:gd name="T110" fmla="+- 0 628 134"/>
                <a:gd name="T111" fmla="*/ 628 h 557"/>
                <a:gd name="T112" fmla="+- 0 988 570"/>
                <a:gd name="T113" fmla="*/ T112 w 579"/>
                <a:gd name="T114" fmla="+- 0 631 134"/>
                <a:gd name="T115" fmla="*/ 631 h 557"/>
                <a:gd name="T116" fmla="+- 0 1052 570"/>
                <a:gd name="T117" fmla="*/ T116 w 579"/>
                <a:gd name="T118" fmla="+- 0 628 134"/>
                <a:gd name="T119" fmla="*/ 628 h 557"/>
                <a:gd name="T120" fmla="+- 0 1105 570"/>
                <a:gd name="T121" fmla="*/ T120 w 579"/>
                <a:gd name="T122" fmla="+- 0 546 134"/>
                <a:gd name="T123" fmla="*/ 546 h 557"/>
                <a:gd name="T124" fmla="+- 0 1138 570"/>
                <a:gd name="T125" fmla="*/ T124 w 579"/>
                <a:gd name="T126" fmla="+- 0 597 134"/>
                <a:gd name="T127" fmla="*/ 597 h 5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79" h="557">
                  <a:moveTo>
                    <a:pt x="45" y="481"/>
                  </a:moveTo>
                  <a:lnTo>
                    <a:pt x="0" y="481"/>
                  </a:lnTo>
                  <a:lnTo>
                    <a:pt x="0" y="523"/>
                  </a:lnTo>
                  <a:lnTo>
                    <a:pt x="45" y="523"/>
                  </a:lnTo>
                  <a:lnTo>
                    <a:pt x="45" y="481"/>
                  </a:lnTo>
                  <a:moveTo>
                    <a:pt x="96" y="268"/>
                  </a:moveTo>
                  <a:lnTo>
                    <a:pt x="80" y="229"/>
                  </a:lnTo>
                  <a:lnTo>
                    <a:pt x="38" y="244"/>
                  </a:lnTo>
                  <a:lnTo>
                    <a:pt x="54" y="283"/>
                  </a:lnTo>
                  <a:lnTo>
                    <a:pt x="96" y="268"/>
                  </a:lnTo>
                  <a:moveTo>
                    <a:pt x="170" y="138"/>
                  </a:moveTo>
                  <a:lnTo>
                    <a:pt x="155" y="99"/>
                  </a:lnTo>
                  <a:lnTo>
                    <a:pt x="113" y="113"/>
                  </a:lnTo>
                  <a:lnTo>
                    <a:pt x="128" y="152"/>
                  </a:lnTo>
                  <a:lnTo>
                    <a:pt x="170" y="138"/>
                  </a:lnTo>
                  <a:moveTo>
                    <a:pt x="206" y="327"/>
                  </a:moveTo>
                  <a:lnTo>
                    <a:pt x="161" y="321"/>
                  </a:lnTo>
                  <a:lnTo>
                    <a:pt x="154" y="362"/>
                  </a:lnTo>
                  <a:lnTo>
                    <a:pt x="199" y="369"/>
                  </a:lnTo>
                  <a:lnTo>
                    <a:pt x="206" y="327"/>
                  </a:lnTo>
                  <a:moveTo>
                    <a:pt x="211" y="499"/>
                  </a:moveTo>
                  <a:lnTo>
                    <a:pt x="176" y="472"/>
                  </a:lnTo>
                  <a:lnTo>
                    <a:pt x="147" y="504"/>
                  </a:lnTo>
                  <a:lnTo>
                    <a:pt x="182" y="531"/>
                  </a:lnTo>
                  <a:lnTo>
                    <a:pt x="211" y="499"/>
                  </a:lnTo>
                  <a:moveTo>
                    <a:pt x="262" y="38"/>
                  </a:moveTo>
                  <a:lnTo>
                    <a:pt x="242" y="0"/>
                  </a:lnTo>
                  <a:lnTo>
                    <a:pt x="202" y="20"/>
                  </a:lnTo>
                  <a:lnTo>
                    <a:pt x="223" y="57"/>
                  </a:lnTo>
                  <a:lnTo>
                    <a:pt x="262" y="38"/>
                  </a:lnTo>
                  <a:moveTo>
                    <a:pt x="273" y="197"/>
                  </a:moveTo>
                  <a:lnTo>
                    <a:pt x="228" y="197"/>
                  </a:lnTo>
                  <a:lnTo>
                    <a:pt x="228" y="239"/>
                  </a:lnTo>
                  <a:lnTo>
                    <a:pt x="273" y="239"/>
                  </a:lnTo>
                  <a:lnTo>
                    <a:pt x="273" y="197"/>
                  </a:lnTo>
                  <a:moveTo>
                    <a:pt x="347" y="549"/>
                  </a:moveTo>
                  <a:lnTo>
                    <a:pt x="339" y="508"/>
                  </a:lnTo>
                  <a:lnTo>
                    <a:pt x="294" y="516"/>
                  </a:lnTo>
                  <a:lnTo>
                    <a:pt x="303" y="557"/>
                  </a:lnTo>
                  <a:lnTo>
                    <a:pt x="347" y="549"/>
                  </a:lnTo>
                  <a:moveTo>
                    <a:pt x="348" y="368"/>
                  </a:moveTo>
                  <a:lnTo>
                    <a:pt x="319" y="336"/>
                  </a:lnTo>
                  <a:lnTo>
                    <a:pt x="284" y="363"/>
                  </a:lnTo>
                  <a:lnTo>
                    <a:pt x="313" y="395"/>
                  </a:lnTo>
                  <a:lnTo>
                    <a:pt x="348" y="368"/>
                  </a:lnTo>
                  <a:moveTo>
                    <a:pt x="415" y="149"/>
                  </a:moveTo>
                  <a:lnTo>
                    <a:pt x="377" y="126"/>
                  </a:lnTo>
                  <a:lnTo>
                    <a:pt x="353" y="161"/>
                  </a:lnTo>
                  <a:lnTo>
                    <a:pt x="391" y="184"/>
                  </a:lnTo>
                  <a:lnTo>
                    <a:pt x="415" y="149"/>
                  </a:lnTo>
                  <a:moveTo>
                    <a:pt x="454" y="329"/>
                  </a:moveTo>
                  <a:lnTo>
                    <a:pt x="422" y="300"/>
                  </a:lnTo>
                  <a:lnTo>
                    <a:pt x="391" y="331"/>
                  </a:lnTo>
                  <a:lnTo>
                    <a:pt x="423" y="360"/>
                  </a:lnTo>
                  <a:lnTo>
                    <a:pt x="454" y="329"/>
                  </a:lnTo>
                  <a:moveTo>
                    <a:pt x="482" y="494"/>
                  </a:moveTo>
                  <a:lnTo>
                    <a:pt x="448" y="466"/>
                  </a:lnTo>
                  <a:lnTo>
                    <a:pt x="418" y="497"/>
                  </a:lnTo>
                  <a:lnTo>
                    <a:pt x="452" y="525"/>
                  </a:lnTo>
                  <a:lnTo>
                    <a:pt x="482" y="494"/>
                  </a:lnTo>
                  <a:moveTo>
                    <a:pt x="579" y="422"/>
                  </a:moveTo>
                  <a:lnTo>
                    <a:pt x="535" y="412"/>
                  </a:lnTo>
                  <a:lnTo>
                    <a:pt x="524" y="453"/>
                  </a:lnTo>
                  <a:lnTo>
                    <a:pt x="568" y="463"/>
                  </a:lnTo>
                  <a:lnTo>
                    <a:pt x="579" y="42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647049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611392" y="1615776"/>
            <a:ext cx="7373112" cy="539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/>
            <a:r>
              <a:rPr lang="pt-PT" b="1" dirty="0">
                <a:solidFill>
                  <a:schemeClr val="bg1"/>
                </a:solidFill>
              </a:rPr>
              <a:t>Poeiras, Fumos e Névoas</a:t>
            </a:r>
          </a:p>
          <a:p>
            <a:pPr lvl="1"/>
            <a:endParaRPr lang="pt-PT" b="1" dirty="0"/>
          </a:p>
          <a:p>
            <a:pPr lvl="1"/>
            <a:endParaRPr lang="pt-PT" b="1" dirty="0"/>
          </a:p>
          <a:p>
            <a:pPr lvl="1" algn="just"/>
            <a:r>
              <a:rPr lang="pt-PT" b="1" dirty="0">
                <a:solidFill>
                  <a:schemeClr val="bg1"/>
                </a:solidFill>
              </a:rPr>
              <a:t>   </a:t>
            </a:r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As névoas são encontradas quando líquidos são pulverizados, como em operações de pinturas. São formadas normalmente quando há geração de spray.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Gases e Vapores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gases são substâncias não-líquidas ou sólidas nas condições normais de temperatura e pressão, tais como oxigênio, nitrogênio, gás carbônico, etc.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vapores ocorrem através da evaporação de líquidos ou sólidos; geralmente são caracterizados pelos odores (cheiros), tais como gasolina, querosene, solvente de tinta, etc.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grpSp>
        <p:nvGrpSpPr>
          <p:cNvPr id="33" name="Group 688">
            <a:extLst>
              <a:ext uri="{FF2B5EF4-FFF2-40B4-BE49-F238E27FC236}">
                <a16:creationId xmlns:a16="http://schemas.microsoft.com/office/drawing/2014/main" id="{511E2BA8-013C-4211-A97D-8CCED1004E80}"/>
              </a:ext>
            </a:extLst>
          </p:cNvPr>
          <p:cNvGrpSpPr>
            <a:grpSpLocks/>
          </p:cNvGrpSpPr>
          <p:nvPr/>
        </p:nvGrpSpPr>
        <p:grpSpPr bwMode="auto">
          <a:xfrm>
            <a:off x="146623" y="2450969"/>
            <a:ext cx="853477" cy="888023"/>
            <a:chOff x="320" y="-183"/>
            <a:chExt cx="1000" cy="820"/>
          </a:xfrm>
        </p:grpSpPr>
        <p:sp>
          <p:nvSpPr>
            <p:cNvPr id="34" name="Freeform 690">
              <a:extLst>
                <a:ext uri="{FF2B5EF4-FFF2-40B4-BE49-F238E27FC236}">
                  <a16:creationId xmlns:a16="http://schemas.microsoft.com/office/drawing/2014/main" id="{BBC96E5E-D90E-49D5-A11B-F13FA8B82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-183"/>
              <a:ext cx="1000" cy="820"/>
            </a:xfrm>
            <a:custGeom>
              <a:avLst/>
              <a:gdLst>
                <a:gd name="T0" fmla="+- 0 1320 320"/>
                <a:gd name="T1" fmla="*/ T0 w 1000"/>
                <a:gd name="T2" fmla="+- 0 597 -182"/>
                <a:gd name="T3" fmla="*/ 597 h 820"/>
                <a:gd name="T4" fmla="+- 0 1312 320"/>
                <a:gd name="T5" fmla="*/ T4 w 1000"/>
                <a:gd name="T6" fmla="+- 0 573 -182"/>
                <a:gd name="T7" fmla="*/ 573 h 820"/>
                <a:gd name="T8" fmla="+- 0 860 320"/>
                <a:gd name="T9" fmla="*/ T8 w 1000"/>
                <a:gd name="T10" fmla="+- 0 -157 -182"/>
                <a:gd name="T11" fmla="*/ -157 h 820"/>
                <a:gd name="T12" fmla="+- 0 842 320"/>
                <a:gd name="T13" fmla="*/ T12 w 1000"/>
                <a:gd name="T14" fmla="+- 0 -176 -182"/>
                <a:gd name="T15" fmla="*/ -176 h 820"/>
                <a:gd name="T16" fmla="+- 0 820 320"/>
                <a:gd name="T17" fmla="*/ T16 w 1000"/>
                <a:gd name="T18" fmla="+- 0 -182 -182"/>
                <a:gd name="T19" fmla="*/ -182 h 820"/>
                <a:gd name="T20" fmla="+- 0 799 320"/>
                <a:gd name="T21" fmla="*/ T20 w 1000"/>
                <a:gd name="T22" fmla="+- 0 -176 -182"/>
                <a:gd name="T23" fmla="*/ -176 h 820"/>
                <a:gd name="T24" fmla="+- 0 780 320"/>
                <a:gd name="T25" fmla="*/ T24 w 1000"/>
                <a:gd name="T26" fmla="+- 0 -157 -182"/>
                <a:gd name="T27" fmla="*/ -157 h 820"/>
                <a:gd name="T28" fmla="+- 0 328 320"/>
                <a:gd name="T29" fmla="*/ T28 w 1000"/>
                <a:gd name="T30" fmla="+- 0 573 -182"/>
                <a:gd name="T31" fmla="*/ 573 h 820"/>
                <a:gd name="T32" fmla="+- 0 320 320"/>
                <a:gd name="T33" fmla="*/ T32 w 1000"/>
                <a:gd name="T34" fmla="+- 0 596 -182"/>
                <a:gd name="T35" fmla="*/ 596 h 820"/>
                <a:gd name="T36" fmla="+- 0 326 320"/>
                <a:gd name="T37" fmla="*/ T36 w 1000"/>
                <a:gd name="T38" fmla="+- 0 617 -182"/>
                <a:gd name="T39" fmla="*/ 617 h 820"/>
                <a:gd name="T40" fmla="+- 0 342 320"/>
                <a:gd name="T41" fmla="*/ T40 w 1000"/>
                <a:gd name="T42" fmla="+- 0 632 -182"/>
                <a:gd name="T43" fmla="*/ 632 h 820"/>
                <a:gd name="T44" fmla="+- 0 368 320"/>
                <a:gd name="T45" fmla="*/ T44 w 1000"/>
                <a:gd name="T46" fmla="+- 0 637 -182"/>
                <a:gd name="T47" fmla="*/ 637 h 820"/>
                <a:gd name="T48" fmla="+- 0 1272 320"/>
                <a:gd name="T49" fmla="*/ T48 w 1000"/>
                <a:gd name="T50" fmla="+- 0 637 -182"/>
                <a:gd name="T51" fmla="*/ 637 h 820"/>
                <a:gd name="T52" fmla="+- 0 1298 320"/>
                <a:gd name="T53" fmla="*/ T52 w 1000"/>
                <a:gd name="T54" fmla="+- 0 632 -182"/>
                <a:gd name="T55" fmla="*/ 632 h 820"/>
                <a:gd name="T56" fmla="+- 0 1315 320"/>
                <a:gd name="T57" fmla="*/ T56 w 1000"/>
                <a:gd name="T58" fmla="+- 0 618 -182"/>
                <a:gd name="T59" fmla="*/ 618 h 820"/>
                <a:gd name="T60" fmla="+- 0 1320 320"/>
                <a:gd name="T61" fmla="*/ T60 w 1000"/>
                <a:gd name="T62" fmla="+- 0 597 -182"/>
                <a:gd name="T63" fmla="*/ 597 h 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0" h="820">
                  <a:moveTo>
                    <a:pt x="1000" y="779"/>
                  </a:moveTo>
                  <a:lnTo>
                    <a:pt x="992" y="755"/>
                  </a:lnTo>
                  <a:lnTo>
                    <a:pt x="540" y="25"/>
                  </a:lnTo>
                  <a:lnTo>
                    <a:pt x="522" y="6"/>
                  </a:lnTo>
                  <a:lnTo>
                    <a:pt x="500" y="0"/>
                  </a:lnTo>
                  <a:lnTo>
                    <a:pt x="479" y="6"/>
                  </a:lnTo>
                  <a:lnTo>
                    <a:pt x="460" y="25"/>
                  </a:lnTo>
                  <a:lnTo>
                    <a:pt x="8" y="755"/>
                  </a:lnTo>
                  <a:lnTo>
                    <a:pt x="0" y="778"/>
                  </a:lnTo>
                  <a:lnTo>
                    <a:pt x="6" y="799"/>
                  </a:lnTo>
                  <a:lnTo>
                    <a:pt x="22" y="814"/>
                  </a:lnTo>
                  <a:lnTo>
                    <a:pt x="48" y="819"/>
                  </a:lnTo>
                  <a:lnTo>
                    <a:pt x="952" y="819"/>
                  </a:lnTo>
                  <a:lnTo>
                    <a:pt x="978" y="814"/>
                  </a:lnTo>
                  <a:lnTo>
                    <a:pt x="995" y="800"/>
                  </a:lnTo>
                  <a:lnTo>
                    <a:pt x="1000" y="779"/>
                  </a:lnTo>
                </a:path>
              </a:pathLst>
            </a:custGeom>
            <a:solidFill>
              <a:srgbClr val="F58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35" name="Picture 689">
              <a:extLst>
                <a:ext uri="{FF2B5EF4-FFF2-40B4-BE49-F238E27FC236}">
                  <a16:creationId xmlns:a16="http://schemas.microsoft.com/office/drawing/2014/main" id="{7E6FA177-ECC8-4CE6-AB19-CFF3C3AFF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127"/>
              <a:ext cx="33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6" name="Group 649">
            <a:extLst>
              <a:ext uri="{FF2B5EF4-FFF2-40B4-BE49-F238E27FC236}">
                <a16:creationId xmlns:a16="http://schemas.microsoft.com/office/drawing/2014/main" id="{39862AD9-2879-471D-BFEC-14C829A1533C}"/>
              </a:ext>
            </a:extLst>
          </p:cNvPr>
          <p:cNvGrpSpPr>
            <a:grpSpLocks/>
          </p:cNvGrpSpPr>
          <p:nvPr/>
        </p:nvGrpSpPr>
        <p:grpSpPr bwMode="auto">
          <a:xfrm>
            <a:off x="91837" y="4185852"/>
            <a:ext cx="934195" cy="888023"/>
            <a:chOff x="623" y="-35"/>
            <a:chExt cx="983" cy="806"/>
          </a:xfrm>
        </p:grpSpPr>
        <p:sp>
          <p:nvSpPr>
            <p:cNvPr id="167" name="Freeform 651">
              <a:extLst>
                <a:ext uri="{FF2B5EF4-FFF2-40B4-BE49-F238E27FC236}">
                  <a16:creationId xmlns:a16="http://schemas.microsoft.com/office/drawing/2014/main" id="{8305186B-7F8E-41D9-8955-385AF2A6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-35"/>
              <a:ext cx="983" cy="806"/>
            </a:xfrm>
            <a:custGeom>
              <a:avLst/>
              <a:gdLst>
                <a:gd name="T0" fmla="+- 0 1606 624"/>
                <a:gd name="T1" fmla="*/ T0 w 983"/>
                <a:gd name="T2" fmla="+- 0 732 -34"/>
                <a:gd name="T3" fmla="*/ 732 h 806"/>
                <a:gd name="T4" fmla="+- 0 1598 624"/>
                <a:gd name="T5" fmla="*/ T4 w 983"/>
                <a:gd name="T6" fmla="+- 0 708 -34"/>
                <a:gd name="T7" fmla="*/ 708 h 806"/>
                <a:gd name="T8" fmla="+- 0 1154 624"/>
                <a:gd name="T9" fmla="*/ T8 w 983"/>
                <a:gd name="T10" fmla="+- 0 -9 -34"/>
                <a:gd name="T11" fmla="*/ -9 h 806"/>
                <a:gd name="T12" fmla="+- 0 1136 624"/>
                <a:gd name="T13" fmla="*/ T12 w 983"/>
                <a:gd name="T14" fmla="+- 0 -28 -34"/>
                <a:gd name="T15" fmla="*/ -28 h 806"/>
                <a:gd name="T16" fmla="+- 0 1115 624"/>
                <a:gd name="T17" fmla="*/ T16 w 983"/>
                <a:gd name="T18" fmla="+- 0 -34 -34"/>
                <a:gd name="T19" fmla="*/ -34 h 806"/>
                <a:gd name="T20" fmla="+- 0 1093 624"/>
                <a:gd name="T21" fmla="*/ T20 w 983"/>
                <a:gd name="T22" fmla="+- 0 -28 -34"/>
                <a:gd name="T23" fmla="*/ -28 h 806"/>
                <a:gd name="T24" fmla="+- 0 1076 624"/>
                <a:gd name="T25" fmla="*/ T24 w 983"/>
                <a:gd name="T26" fmla="+- 0 -9 -34"/>
                <a:gd name="T27" fmla="*/ -9 h 806"/>
                <a:gd name="T28" fmla="+- 0 631 624"/>
                <a:gd name="T29" fmla="*/ T28 w 983"/>
                <a:gd name="T30" fmla="+- 0 709 -34"/>
                <a:gd name="T31" fmla="*/ 709 h 806"/>
                <a:gd name="T32" fmla="+- 0 624 624"/>
                <a:gd name="T33" fmla="*/ T32 w 983"/>
                <a:gd name="T34" fmla="+- 0 731 -34"/>
                <a:gd name="T35" fmla="*/ 731 h 806"/>
                <a:gd name="T36" fmla="+- 0 629 624"/>
                <a:gd name="T37" fmla="*/ T36 w 983"/>
                <a:gd name="T38" fmla="+- 0 751 -34"/>
                <a:gd name="T39" fmla="*/ 751 h 806"/>
                <a:gd name="T40" fmla="+- 0 645 624"/>
                <a:gd name="T41" fmla="*/ T40 w 983"/>
                <a:gd name="T42" fmla="+- 0 766 -34"/>
                <a:gd name="T43" fmla="*/ 766 h 806"/>
                <a:gd name="T44" fmla="+- 0 671 624"/>
                <a:gd name="T45" fmla="*/ T44 w 983"/>
                <a:gd name="T46" fmla="+- 0 771 -34"/>
                <a:gd name="T47" fmla="*/ 771 h 806"/>
                <a:gd name="T48" fmla="+- 0 1559 624"/>
                <a:gd name="T49" fmla="*/ T48 w 983"/>
                <a:gd name="T50" fmla="+- 0 771 -34"/>
                <a:gd name="T51" fmla="*/ 771 h 806"/>
                <a:gd name="T52" fmla="+- 0 1584 624"/>
                <a:gd name="T53" fmla="*/ T52 w 983"/>
                <a:gd name="T54" fmla="+- 0 766 -34"/>
                <a:gd name="T55" fmla="*/ 766 h 806"/>
                <a:gd name="T56" fmla="+- 0 1601 624"/>
                <a:gd name="T57" fmla="*/ T56 w 983"/>
                <a:gd name="T58" fmla="+- 0 752 -34"/>
                <a:gd name="T59" fmla="*/ 752 h 806"/>
                <a:gd name="T60" fmla="+- 0 1606 624"/>
                <a:gd name="T61" fmla="*/ T60 w 983"/>
                <a:gd name="T62" fmla="+- 0 732 -34"/>
                <a:gd name="T63" fmla="*/ 732 h 8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83" h="806">
                  <a:moveTo>
                    <a:pt x="982" y="766"/>
                  </a:moveTo>
                  <a:lnTo>
                    <a:pt x="974" y="742"/>
                  </a:lnTo>
                  <a:lnTo>
                    <a:pt x="530" y="25"/>
                  </a:lnTo>
                  <a:lnTo>
                    <a:pt x="512" y="6"/>
                  </a:lnTo>
                  <a:lnTo>
                    <a:pt x="491" y="0"/>
                  </a:lnTo>
                  <a:lnTo>
                    <a:pt x="469" y="6"/>
                  </a:lnTo>
                  <a:lnTo>
                    <a:pt x="452" y="25"/>
                  </a:lnTo>
                  <a:lnTo>
                    <a:pt x="7" y="743"/>
                  </a:lnTo>
                  <a:lnTo>
                    <a:pt x="0" y="765"/>
                  </a:lnTo>
                  <a:lnTo>
                    <a:pt x="5" y="785"/>
                  </a:lnTo>
                  <a:lnTo>
                    <a:pt x="21" y="800"/>
                  </a:lnTo>
                  <a:lnTo>
                    <a:pt x="47" y="805"/>
                  </a:lnTo>
                  <a:lnTo>
                    <a:pt x="935" y="805"/>
                  </a:lnTo>
                  <a:lnTo>
                    <a:pt x="960" y="800"/>
                  </a:lnTo>
                  <a:lnTo>
                    <a:pt x="977" y="786"/>
                  </a:lnTo>
                  <a:lnTo>
                    <a:pt x="982" y="766"/>
                  </a:lnTo>
                </a:path>
              </a:pathLst>
            </a:custGeom>
            <a:solidFill>
              <a:srgbClr val="A6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168" name="Picture 650">
              <a:extLst>
                <a:ext uri="{FF2B5EF4-FFF2-40B4-BE49-F238E27FC236}">
                  <a16:creationId xmlns:a16="http://schemas.microsoft.com/office/drawing/2014/main" id="{392FC973-DB15-4ACE-A129-602C1C8D2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79"/>
              <a:ext cx="563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oup 642">
            <a:extLst>
              <a:ext uri="{FF2B5EF4-FFF2-40B4-BE49-F238E27FC236}">
                <a16:creationId xmlns:a16="http://schemas.microsoft.com/office/drawing/2014/main" id="{57C111A5-0B0B-40D1-BA5E-7E7F0D24B03A}"/>
              </a:ext>
            </a:extLst>
          </p:cNvPr>
          <p:cNvGrpSpPr>
            <a:grpSpLocks/>
          </p:cNvGrpSpPr>
          <p:nvPr/>
        </p:nvGrpSpPr>
        <p:grpSpPr bwMode="auto">
          <a:xfrm>
            <a:off x="51454" y="5473372"/>
            <a:ext cx="934194" cy="888023"/>
            <a:chOff x="623" y="-7"/>
            <a:chExt cx="960" cy="788"/>
          </a:xfrm>
        </p:grpSpPr>
        <p:sp>
          <p:nvSpPr>
            <p:cNvPr id="170" name="Freeform 648">
              <a:extLst>
                <a:ext uri="{FF2B5EF4-FFF2-40B4-BE49-F238E27FC236}">
                  <a16:creationId xmlns:a16="http://schemas.microsoft.com/office/drawing/2014/main" id="{B4935B39-0F13-428D-A280-C671B8BA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-7"/>
              <a:ext cx="960" cy="788"/>
            </a:xfrm>
            <a:custGeom>
              <a:avLst/>
              <a:gdLst>
                <a:gd name="T0" fmla="+- 0 1583 624"/>
                <a:gd name="T1" fmla="*/ T0 w 960"/>
                <a:gd name="T2" fmla="+- 0 742 -6"/>
                <a:gd name="T3" fmla="*/ 742 h 788"/>
                <a:gd name="T4" fmla="+- 0 1576 624"/>
                <a:gd name="T5" fmla="*/ T4 w 960"/>
                <a:gd name="T6" fmla="+- 0 719 -6"/>
                <a:gd name="T7" fmla="*/ 719 h 788"/>
                <a:gd name="T8" fmla="+- 0 1142 624"/>
                <a:gd name="T9" fmla="*/ T8 w 960"/>
                <a:gd name="T10" fmla="+- 0 19 -6"/>
                <a:gd name="T11" fmla="*/ 19 h 788"/>
                <a:gd name="T12" fmla="+- 0 1124 624"/>
                <a:gd name="T13" fmla="*/ T12 w 960"/>
                <a:gd name="T14" fmla="+- 0 0 -6"/>
                <a:gd name="T15" fmla="*/ 0 h 788"/>
                <a:gd name="T16" fmla="+- 0 1103 624"/>
                <a:gd name="T17" fmla="*/ T16 w 960"/>
                <a:gd name="T18" fmla="+- 0 -6 -6"/>
                <a:gd name="T19" fmla="*/ -6 h 788"/>
                <a:gd name="T20" fmla="+- 0 1083 624"/>
                <a:gd name="T21" fmla="*/ T20 w 960"/>
                <a:gd name="T22" fmla="+- 0 0 -6"/>
                <a:gd name="T23" fmla="*/ 0 h 788"/>
                <a:gd name="T24" fmla="+- 0 1065 624"/>
                <a:gd name="T25" fmla="*/ T24 w 960"/>
                <a:gd name="T26" fmla="+- 0 18 -6"/>
                <a:gd name="T27" fmla="*/ 18 h 788"/>
                <a:gd name="T28" fmla="+- 0 631 624"/>
                <a:gd name="T29" fmla="*/ T28 w 960"/>
                <a:gd name="T30" fmla="+- 0 720 -6"/>
                <a:gd name="T31" fmla="*/ 720 h 788"/>
                <a:gd name="T32" fmla="+- 0 624 624"/>
                <a:gd name="T33" fmla="*/ T32 w 960"/>
                <a:gd name="T34" fmla="+- 0 741 -6"/>
                <a:gd name="T35" fmla="*/ 741 h 788"/>
                <a:gd name="T36" fmla="+- 0 629 624"/>
                <a:gd name="T37" fmla="*/ T36 w 960"/>
                <a:gd name="T38" fmla="+- 0 761 -6"/>
                <a:gd name="T39" fmla="*/ 761 h 788"/>
                <a:gd name="T40" fmla="+- 0 645 624"/>
                <a:gd name="T41" fmla="*/ T40 w 960"/>
                <a:gd name="T42" fmla="+- 0 775 -6"/>
                <a:gd name="T43" fmla="*/ 775 h 788"/>
                <a:gd name="T44" fmla="+- 0 670 624"/>
                <a:gd name="T45" fmla="*/ T44 w 960"/>
                <a:gd name="T46" fmla="+- 0 781 -6"/>
                <a:gd name="T47" fmla="*/ 781 h 788"/>
                <a:gd name="T48" fmla="+- 0 1538 624"/>
                <a:gd name="T49" fmla="*/ T48 w 960"/>
                <a:gd name="T50" fmla="+- 0 781 -6"/>
                <a:gd name="T51" fmla="*/ 781 h 788"/>
                <a:gd name="T52" fmla="+- 0 1562 624"/>
                <a:gd name="T53" fmla="*/ T52 w 960"/>
                <a:gd name="T54" fmla="+- 0 776 -6"/>
                <a:gd name="T55" fmla="*/ 776 h 788"/>
                <a:gd name="T56" fmla="+- 0 1578 624"/>
                <a:gd name="T57" fmla="*/ T56 w 960"/>
                <a:gd name="T58" fmla="+- 0 762 -6"/>
                <a:gd name="T59" fmla="*/ 762 h 788"/>
                <a:gd name="T60" fmla="+- 0 1583 624"/>
                <a:gd name="T61" fmla="*/ T60 w 960"/>
                <a:gd name="T62" fmla="+- 0 742 -6"/>
                <a:gd name="T63" fmla="*/ 742 h 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60" h="788">
                  <a:moveTo>
                    <a:pt x="959" y="748"/>
                  </a:moveTo>
                  <a:lnTo>
                    <a:pt x="952" y="725"/>
                  </a:lnTo>
                  <a:lnTo>
                    <a:pt x="518" y="25"/>
                  </a:lnTo>
                  <a:lnTo>
                    <a:pt x="500" y="6"/>
                  </a:lnTo>
                  <a:lnTo>
                    <a:pt x="479" y="0"/>
                  </a:lnTo>
                  <a:lnTo>
                    <a:pt x="459" y="6"/>
                  </a:lnTo>
                  <a:lnTo>
                    <a:pt x="441" y="24"/>
                  </a:lnTo>
                  <a:lnTo>
                    <a:pt x="7" y="726"/>
                  </a:lnTo>
                  <a:lnTo>
                    <a:pt x="0" y="747"/>
                  </a:lnTo>
                  <a:lnTo>
                    <a:pt x="5" y="767"/>
                  </a:lnTo>
                  <a:lnTo>
                    <a:pt x="21" y="781"/>
                  </a:lnTo>
                  <a:lnTo>
                    <a:pt x="46" y="787"/>
                  </a:lnTo>
                  <a:lnTo>
                    <a:pt x="914" y="787"/>
                  </a:lnTo>
                  <a:lnTo>
                    <a:pt x="938" y="782"/>
                  </a:lnTo>
                  <a:lnTo>
                    <a:pt x="954" y="768"/>
                  </a:lnTo>
                  <a:lnTo>
                    <a:pt x="959" y="748"/>
                  </a:lnTo>
                </a:path>
              </a:pathLst>
            </a:custGeom>
            <a:solidFill>
              <a:srgbClr val="00B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71" name="Freeform 647">
              <a:extLst>
                <a:ext uri="{FF2B5EF4-FFF2-40B4-BE49-F238E27FC236}">
                  <a16:creationId xmlns:a16="http://schemas.microsoft.com/office/drawing/2014/main" id="{D81CC2F3-6DA7-48B6-BCFF-051C6E12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538"/>
              <a:ext cx="658" cy="183"/>
            </a:xfrm>
            <a:custGeom>
              <a:avLst/>
              <a:gdLst>
                <a:gd name="T0" fmla="+- 0 883 791"/>
                <a:gd name="T1" fmla="*/ T0 w 658"/>
                <a:gd name="T2" fmla="+- 0 630 538"/>
                <a:gd name="T3" fmla="*/ 630 h 183"/>
                <a:gd name="T4" fmla="+- 0 869 791"/>
                <a:gd name="T5" fmla="*/ T4 w 658"/>
                <a:gd name="T6" fmla="+- 0 624 538"/>
                <a:gd name="T7" fmla="*/ 624 h 183"/>
                <a:gd name="T8" fmla="+- 0 846 791"/>
                <a:gd name="T9" fmla="*/ T8 w 658"/>
                <a:gd name="T10" fmla="+- 0 614 538"/>
                <a:gd name="T11" fmla="*/ 614 h 183"/>
                <a:gd name="T12" fmla="+- 0 830 791"/>
                <a:gd name="T13" fmla="*/ T12 w 658"/>
                <a:gd name="T14" fmla="+- 0 601 538"/>
                <a:gd name="T15" fmla="*/ 601 h 183"/>
                <a:gd name="T16" fmla="+- 0 947 791"/>
                <a:gd name="T17" fmla="*/ T16 w 658"/>
                <a:gd name="T18" fmla="+- 0 548 538"/>
                <a:gd name="T19" fmla="*/ 548 h 183"/>
                <a:gd name="T20" fmla="+- 0 1035 791"/>
                <a:gd name="T21" fmla="*/ T20 w 658"/>
                <a:gd name="T22" fmla="+- 0 540 538"/>
                <a:gd name="T23" fmla="*/ 540 h 183"/>
                <a:gd name="T24" fmla="+- 0 1131 791"/>
                <a:gd name="T25" fmla="*/ T24 w 658"/>
                <a:gd name="T26" fmla="+- 0 538 538"/>
                <a:gd name="T27" fmla="*/ 538 h 183"/>
                <a:gd name="T28" fmla="+- 0 1222 791"/>
                <a:gd name="T29" fmla="*/ T28 w 658"/>
                <a:gd name="T30" fmla="+- 0 542 538"/>
                <a:gd name="T31" fmla="*/ 542 h 183"/>
                <a:gd name="T32" fmla="+- 0 1297 791"/>
                <a:gd name="T33" fmla="*/ T32 w 658"/>
                <a:gd name="T34" fmla="+- 0 550 538"/>
                <a:gd name="T35" fmla="*/ 550 h 183"/>
                <a:gd name="T36" fmla="+- 0 1347 791"/>
                <a:gd name="T37" fmla="*/ T36 w 658"/>
                <a:gd name="T38" fmla="+- 0 563 538"/>
                <a:gd name="T39" fmla="*/ 563 h 183"/>
                <a:gd name="T40" fmla="+- 0 1362 791"/>
                <a:gd name="T41" fmla="*/ T40 w 658"/>
                <a:gd name="T42" fmla="+- 0 574 538"/>
                <a:gd name="T43" fmla="*/ 574 h 183"/>
                <a:gd name="T44" fmla="+- 0 1364 791"/>
                <a:gd name="T45" fmla="*/ T44 w 658"/>
                <a:gd name="T46" fmla="+- 0 584 538"/>
                <a:gd name="T47" fmla="*/ 584 h 183"/>
                <a:gd name="T48" fmla="+- 0 1356 791"/>
                <a:gd name="T49" fmla="*/ T48 w 658"/>
                <a:gd name="T50" fmla="+- 0 593 538"/>
                <a:gd name="T51" fmla="*/ 593 h 183"/>
                <a:gd name="T52" fmla="+- 0 1343 791"/>
                <a:gd name="T53" fmla="*/ T52 w 658"/>
                <a:gd name="T54" fmla="+- 0 598 538"/>
                <a:gd name="T55" fmla="*/ 598 h 183"/>
                <a:gd name="T56" fmla="+- 0 1372 791"/>
                <a:gd name="T57" fmla="*/ T56 w 658"/>
                <a:gd name="T58" fmla="+- 0 600 538"/>
                <a:gd name="T59" fmla="*/ 600 h 183"/>
                <a:gd name="T60" fmla="+- 0 1407 791"/>
                <a:gd name="T61" fmla="*/ T60 w 658"/>
                <a:gd name="T62" fmla="+- 0 605 538"/>
                <a:gd name="T63" fmla="*/ 605 h 183"/>
                <a:gd name="T64" fmla="+- 0 1436 791"/>
                <a:gd name="T65" fmla="*/ T64 w 658"/>
                <a:gd name="T66" fmla="+- 0 617 538"/>
                <a:gd name="T67" fmla="*/ 617 h 183"/>
                <a:gd name="T68" fmla="+- 0 1449 791"/>
                <a:gd name="T69" fmla="*/ T68 w 658"/>
                <a:gd name="T70" fmla="+- 0 639 538"/>
                <a:gd name="T71" fmla="*/ 639 h 183"/>
                <a:gd name="T72" fmla="+- 0 1434 791"/>
                <a:gd name="T73" fmla="*/ T72 w 658"/>
                <a:gd name="T74" fmla="+- 0 671 538"/>
                <a:gd name="T75" fmla="*/ 671 h 183"/>
                <a:gd name="T76" fmla="+- 0 1392 791"/>
                <a:gd name="T77" fmla="*/ T76 w 658"/>
                <a:gd name="T78" fmla="+- 0 694 538"/>
                <a:gd name="T79" fmla="*/ 694 h 183"/>
                <a:gd name="T80" fmla="+- 0 1329 791"/>
                <a:gd name="T81" fmla="*/ T80 w 658"/>
                <a:gd name="T82" fmla="+- 0 709 538"/>
                <a:gd name="T83" fmla="*/ 709 h 183"/>
                <a:gd name="T84" fmla="+- 0 1251 791"/>
                <a:gd name="T85" fmla="*/ T84 w 658"/>
                <a:gd name="T86" fmla="+- 0 718 538"/>
                <a:gd name="T87" fmla="*/ 718 h 183"/>
                <a:gd name="T88" fmla="+- 0 1164 791"/>
                <a:gd name="T89" fmla="*/ T88 w 658"/>
                <a:gd name="T90" fmla="+- 0 721 538"/>
                <a:gd name="T91" fmla="*/ 721 h 183"/>
                <a:gd name="T92" fmla="+- 0 1074 791"/>
                <a:gd name="T93" fmla="*/ T92 w 658"/>
                <a:gd name="T94" fmla="+- 0 719 538"/>
                <a:gd name="T95" fmla="*/ 719 h 183"/>
                <a:gd name="T96" fmla="+- 0 988 791"/>
                <a:gd name="T97" fmla="*/ T96 w 658"/>
                <a:gd name="T98" fmla="+- 0 713 538"/>
                <a:gd name="T99" fmla="*/ 713 h 183"/>
                <a:gd name="T100" fmla="+- 0 910 791"/>
                <a:gd name="T101" fmla="*/ T100 w 658"/>
                <a:gd name="T102" fmla="+- 0 703 538"/>
                <a:gd name="T103" fmla="*/ 703 h 183"/>
                <a:gd name="T104" fmla="+- 0 847 791"/>
                <a:gd name="T105" fmla="*/ T104 w 658"/>
                <a:gd name="T106" fmla="+- 0 691 538"/>
                <a:gd name="T107" fmla="*/ 691 h 183"/>
                <a:gd name="T108" fmla="+- 0 791 791"/>
                <a:gd name="T109" fmla="*/ T108 w 658"/>
                <a:gd name="T110" fmla="+- 0 665 538"/>
                <a:gd name="T111" fmla="*/ 665 h 183"/>
                <a:gd name="T112" fmla="+- 0 803 791"/>
                <a:gd name="T113" fmla="*/ T112 w 658"/>
                <a:gd name="T114" fmla="+- 0 647 538"/>
                <a:gd name="T115" fmla="*/ 647 h 183"/>
                <a:gd name="T116" fmla="+- 0 830 791"/>
                <a:gd name="T117" fmla="*/ T116 w 658"/>
                <a:gd name="T118" fmla="+- 0 637 538"/>
                <a:gd name="T119" fmla="*/ 637 h 183"/>
                <a:gd name="T120" fmla="+- 0 860 791"/>
                <a:gd name="T121" fmla="*/ T120 w 658"/>
                <a:gd name="T122" fmla="+- 0 633 538"/>
                <a:gd name="T123" fmla="*/ 633 h 183"/>
                <a:gd name="T124" fmla="+- 0 883 791"/>
                <a:gd name="T125" fmla="*/ T124 w 658"/>
                <a:gd name="T126" fmla="+- 0 630 538"/>
                <a:gd name="T127" fmla="*/ 630 h 1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58" h="183">
                  <a:moveTo>
                    <a:pt x="92" y="92"/>
                  </a:moveTo>
                  <a:lnTo>
                    <a:pt x="78" y="86"/>
                  </a:lnTo>
                  <a:lnTo>
                    <a:pt x="55" y="76"/>
                  </a:lnTo>
                  <a:lnTo>
                    <a:pt x="39" y="63"/>
                  </a:lnTo>
                  <a:lnTo>
                    <a:pt x="156" y="10"/>
                  </a:lnTo>
                  <a:lnTo>
                    <a:pt x="244" y="2"/>
                  </a:lnTo>
                  <a:lnTo>
                    <a:pt x="340" y="0"/>
                  </a:lnTo>
                  <a:lnTo>
                    <a:pt x="431" y="4"/>
                  </a:lnTo>
                  <a:lnTo>
                    <a:pt x="506" y="12"/>
                  </a:lnTo>
                  <a:lnTo>
                    <a:pt x="556" y="25"/>
                  </a:lnTo>
                  <a:lnTo>
                    <a:pt x="571" y="36"/>
                  </a:lnTo>
                  <a:lnTo>
                    <a:pt x="573" y="46"/>
                  </a:lnTo>
                  <a:lnTo>
                    <a:pt x="565" y="55"/>
                  </a:lnTo>
                  <a:lnTo>
                    <a:pt x="552" y="60"/>
                  </a:lnTo>
                  <a:lnTo>
                    <a:pt x="581" y="62"/>
                  </a:lnTo>
                  <a:lnTo>
                    <a:pt x="616" y="67"/>
                  </a:lnTo>
                  <a:lnTo>
                    <a:pt x="645" y="79"/>
                  </a:lnTo>
                  <a:lnTo>
                    <a:pt x="658" y="101"/>
                  </a:lnTo>
                  <a:lnTo>
                    <a:pt x="643" y="133"/>
                  </a:lnTo>
                  <a:lnTo>
                    <a:pt x="601" y="156"/>
                  </a:lnTo>
                  <a:lnTo>
                    <a:pt x="538" y="171"/>
                  </a:lnTo>
                  <a:lnTo>
                    <a:pt x="460" y="180"/>
                  </a:lnTo>
                  <a:lnTo>
                    <a:pt x="373" y="183"/>
                  </a:lnTo>
                  <a:lnTo>
                    <a:pt x="283" y="181"/>
                  </a:lnTo>
                  <a:lnTo>
                    <a:pt x="197" y="175"/>
                  </a:lnTo>
                  <a:lnTo>
                    <a:pt x="119" y="165"/>
                  </a:lnTo>
                  <a:lnTo>
                    <a:pt x="56" y="153"/>
                  </a:lnTo>
                  <a:lnTo>
                    <a:pt x="0" y="127"/>
                  </a:lnTo>
                  <a:lnTo>
                    <a:pt x="12" y="109"/>
                  </a:lnTo>
                  <a:lnTo>
                    <a:pt x="39" y="99"/>
                  </a:lnTo>
                  <a:lnTo>
                    <a:pt x="69" y="95"/>
                  </a:lnTo>
                  <a:lnTo>
                    <a:pt x="92" y="92"/>
                  </a:lnTo>
                  <a:close/>
                </a:path>
              </a:pathLst>
            </a:custGeom>
            <a:noFill/>
            <a:ln w="15011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172" name="Picture 646">
              <a:extLst>
                <a:ext uri="{FF2B5EF4-FFF2-40B4-BE49-F238E27FC236}">
                  <a16:creationId xmlns:a16="http://schemas.microsoft.com/office/drawing/2014/main" id="{8DC623E8-7016-443B-8881-9CA3A91E8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88"/>
              <a:ext cx="13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Freeform 645">
              <a:extLst>
                <a:ext uri="{FF2B5EF4-FFF2-40B4-BE49-F238E27FC236}">
                  <a16:creationId xmlns:a16="http://schemas.microsoft.com/office/drawing/2014/main" id="{C80F793C-2FE9-4077-978F-C1E4073F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62"/>
              <a:ext cx="77" cy="495"/>
            </a:xfrm>
            <a:custGeom>
              <a:avLst/>
              <a:gdLst>
                <a:gd name="T0" fmla="+- 0 1132 1106"/>
                <a:gd name="T1" fmla="*/ T0 w 77"/>
                <a:gd name="T2" fmla="+- 0 163 163"/>
                <a:gd name="T3" fmla="*/ 163 h 495"/>
                <a:gd name="T4" fmla="+- 0 1144 1106"/>
                <a:gd name="T5" fmla="*/ T4 w 77"/>
                <a:gd name="T6" fmla="+- 0 189 163"/>
                <a:gd name="T7" fmla="*/ 189 h 495"/>
                <a:gd name="T8" fmla="+- 0 1150 1106"/>
                <a:gd name="T9" fmla="*/ T8 w 77"/>
                <a:gd name="T10" fmla="+- 0 217 163"/>
                <a:gd name="T11" fmla="*/ 217 h 495"/>
                <a:gd name="T12" fmla="+- 0 1151 1106"/>
                <a:gd name="T13" fmla="*/ T12 w 77"/>
                <a:gd name="T14" fmla="+- 0 247 163"/>
                <a:gd name="T15" fmla="*/ 247 h 495"/>
                <a:gd name="T16" fmla="+- 0 1144 1106"/>
                <a:gd name="T17" fmla="*/ T16 w 77"/>
                <a:gd name="T18" fmla="+- 0 279 163"/>
                <a:gd name="T19" fmla="*/ 279 h 495"/>
                <a:gd name="T20" fmla="+- 0 1132 1106"/>
                <a:gd name="T21" fmla="*/ T20 w 77"/>
                <a:gd name="T22" fmla="+- 0 305 163"/>
                <a:gd name="T23" fmla="*/ 305 h 495"/>
                <a:gd name="T24" fmla="+- 0 1120 1106"/>
                <a:gd name="T25" fmla="*/ T24 w 77"/>
                <a:gd name="T26" fmla="+- 0 324 163"/>
                <a:gd name="T27" fmla="*/ 324 h 495"/>
                <a:gd name="T28" fmla="+- 0 1110 1106"/>
                <a:gd name="T29" fmla="*/ T28 w 77"/>
                <a:gd name="T30" fmla="+- 0 343 163"/>
                <a:gd name="T31" fmla="*/ 343 h 495"/>
                <a:gd name="T32" fmla="+- 0 1106 1106"/>
                <a:gd name="T33" fmla="*/ T32 w 77"/>
                <a:gd name="T34" fmla="+- 0 368 163"/>
                <a:gd name="T35" fmla="*/ 368 h 495"/>
                <a:gd name="T36" fmla="+- 0 1122 1106"/>
                <a:gd name="T37" fmla="*/ T36 w 77"/>
                <a:gd name="T38" fmla="+- 0 423 163"/>
                <a:gd name="T39" fmla="*/ 423 h 495"/>
                <a:gd name="T40" fmla="+- 0 1150 1106"/>
                <a:gd name="T41" fmla="*/ T40 w 77"/>
                <a:gd name="T42" fmla="+- 0 471 163"/>
                <a:gd name="T43" fmla="*/ 471 h 495"/>
                <a:gd name="T44" fmla="+- 0 1166 1106"/>
                <a:gd name="T45" fmla="*/ T44 w 77"/>
                <a:gd name="T46" fmla="+- 0 521 163"/>
                <a:gd name="T47" fmla="*/ 521 h 495"/>
                <a:gd name="T48" fmla="+- 0 1145 1106"/>
                <a:gd name="T49" fmla="*/ T48 w 77"/>
                <a:gd name="T50" fmla="+- 0 586 163"/>
                <a:gd name="T51" fmla="*/ 586 h 495"/>
                <a:gd name="T52" fmla="+- 0 1135 1106"/>
                <a:gd name="T53" fmla="*/ T52 w 77"/>
                <a:gd name="T54" fmla="+- 0 606 163"/>
                <a:gd name="T55" fmla="*/ 606 h 495"/>
                <a:gd name="T56" fmla="+- 0 1137 1106"/>
                <a:gd name="T57" fmla="*/ T56 w 77"/>
                <a:gd name="T58" fmla="+- 0 626 163"/>
                <a:gd name="T59" fmla="*/ 626 h 495"/>
                <a:gd name="T60" fmla="+- 0 1151 1106"/>
                <a:gd name="T61" fmla="*/ T60 w 77"/>
                <a:gd name="T62" fmla="+- 0 643 163"/>
                <a:gd name="T63" fmla="*/ 643 h 495"/>
                <a:gd name="T64" fmla="+- 0 1183 1106"/>
                <a:gd name="T65" fmla="*/ T64 w 77"/>
                <a:gd name="T66" fmla="+- 0 658 163"/>
                <a:gd name="T67" fmla="*/ 658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77" h="495">
                  <a:moveTo>
                    <a:pt x="26" y="0"/>
                  </a:moveTo>
                  <a:lnTo>
                    <a:pt x="38" y="26"/>
                  </a:lnTo>
                  <a:lnTo>
                    <a:pt x="44" y="54"/>
                  </a:lnTo>
                  <a:lnTo>
                    <a:pt x="45" y="84"/>
                  </a:lnTo>
                  <a:lnTo>
                    <a:pt x="38" y="116"/>
                  </a:lnTo>
                  <a:lnTo>
                    <a:pt x="26" y="142"/>
                  </a:lnTo>
                  <a:lnTo>
                    <a:pt x="14" y="161"/>
                  </a:lnTo>
                  <a:lnTo>
                    <a:pt x="4" y="180"/>
                  </a:lnTo>
                  <a:lnTo>
                    <a:pt x="0" y="205"/>
                  </a:lnTo>
                  <a:lnTo>
                    <a:pt x="16" y="260"/>
                  </a:lnTo>
                  <a:lnTo>
                    <a:pt x="44" y="308"/>
                  </a:lnTo>
                  <a:lnTo>
                    <a:pt x="60" y="358"/>
                  </a:lnTo>
                  <a:lnTo>
                    <a:pt x="39" y="423"/>
                  </a:lnTo>
                  <a:lnTo>
                    <a:pt x="29" y="443"/>
                  </a:lnTo>
                  <a:lnTo>
                    <a:pt x="31" y="463"/>
                  </a:lnTo>
                  <a:lnTo>
                    <a:pt x="45" y="480"/>
                  </a:lnTo>
                  <a:lnTo>
                    <a:pt x="77" y="495"/>
                  </a:lnTo>
                </a:path>
              </a:pathLst>
            </a:custGeom>
            <a:noFill/>
            <a:ln w="678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74" name="Freeform 644">
              <a:extLst>
                <a:ext uri="{FF2B5EF4-FFF2-40B4-BE49-F238E27FC236}">
                  <a16:creationId xmlns:a16="http://schemas.microsoft.com/office/drawing/2014/main" id="{9A69B03A-7862-468A-BE66-5FBC6C433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52"/>
              <a:ext cx="78" cy="376"/>
            </a:xfrm>
            <a:custGeom>
              <a:avLst/>
              <a:gdLst>
                <a:gd name="T0" fmla="+- 0 1063 1038"/>
                <a:gd name="T1" fmla="*/ T0 w 78"/>
                <a:gd name="T2" fmla="+- 0 252 252"/>
                <a:gd name="T3" fmla="*/ 252 h 376"/>
                <a:gd name="T4" fmla="+- 0 1048 1038"/>
                <a:gd name="T5" fmla="*/ T4 w 78"/>
                <a:gd name="T6" fmla="+- 0 324 252"/>
                <a:gd name="T7" fmla="*/ 324 h 376"/>
                <a:gd name="T8" fmla="+- 0 1038 1038"/>
                <a:gd name="T9" fmla="*/ T8 w 78"/>
                <a:gd name="T10" fmla="+- 0 370 252"/>
                <a:gd name="T11" fmla="*/ 370 h 376"/>
                <a:gd name="T12" fmla="+- 0 1048 1038"/>
                <a:gd name="T13" fmla="*/ T12 w 78"/>
                <a:gd name="T14" fmla="+- 0 421 252"/>
                <a:gd name="T15" fmla="*/ 421 h 376"/>
                <a:gd name="T16" fmla="+- 0 1092 1038"/>
                <a:gd name="T17" fmla="*/ T16 w 78"/>
                <a:gd name="T18" fmla="+- 0 504 252"/>
                <a:gd name="T19" fmla="*/ 504 h 376"/>
                <a:gd name="T20" fmla="+- 0 1110 1038"/>
                <a:gd name="T21" fmla="*/ T20 w 78"/>
                <a:gd name="T22" fmla="+- 0 544 252"/>
                <a:gd name="T23" fmla="*/ 544 h 376"/>
                <a:gd name="T24" fmla="+- 0 1116 1038"/>
                <a:gd name="T25" fmla="*/ T24 w 78"/>
                <a:gd name="T26" fmla="+- 0 582 252"/>
                <a:gd name="T27" fmla="*/ 582 h 376"/>
                <a:gd name="T28" fmla="+- 0 1103 1038"/>
                <a:gd name="T29" fmla="*/ T28 w 78"/>
                <a:gd name="T30" fmla="+- 0 612 252"/>
                <a:gd name="T31" fmla="*/ 612 h 376"/>
                <a:gd name="T32" fmla="+- 0 1067 1038"/>
                <a:gd name="T33" fmla="*/ T32 w 78"/>
                <a:gd name="T34" fmla="+- 0 628 252"/>
                <a:gd name="T35" fmla="*/ 628 h 3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78" h="376">
                  <a:moveTo>
                    <a:pt x="25" y="0"/>
                  </a:moveTo>
                  <a:lnTo>
                    <a:pt x="10" y="72"/>
                  </a:lnTo>
                  <a:lnTo>
                    <a:pt x="0" y="118"/>
                  </a:lnTo>
                  <a:lnTo>
                    <a:pt x="10" y="169"/>
                  </a:lnTo>
                  <a:lnTo>
                    <a:pt x="54" y="252"/>
                  </a:lnTo>
                  <a:lnTo>
                    <a:pt x="72" y="292"/>
                  </a:lnTo>
                  <a:lnTo>
                    <a:pt x="78" y="330"/>
                  </a:lnTo>
                  <a:lnTo>
                    <a:pt x="65" y="360"/>
                  </a:lnTo>
                  <a:lnTo>
                    <a:pt x="29" y="376"/>
                  </a:lnTo>
                </a:path>
              </a:pathLst>
            </a:custGeom>
            <a:noFill/>
            <a:ln w="678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175" name="Picture 643">
              <a:extLst>
                <a:ext uri="{FF2B5EF4-FFF2-40B4-BE49-F238E27FC236}">
                  <a16:creationId xmlns:a16="http://schemas.microsoft.com/office/drawing/2014/main" id="{64FBCF2D-53EA-4450-82EB-CDEAD3D44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" y="311"/>
              <a:ext cx="11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519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Deficiência de Oxigênio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ar limpo é composto, normalmente, por 21% de oxigênio, 78% de nitrogênio e 1% de outros gases. Uma pessoa em repouso respira de 20 a 30 litros de ar por minuto.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está realizando algum trabalho ou fazendo exercícios, o consumo de ar aumenta para 30 a 40 litros por minuto. 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deficiência de oxigênio pode ocorrer em locais fechados, onde a porcentagem de oxigênio é muito baixa. 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1" name="image211.png">
            <a:extLst>
              <a:ext uri="{FF2B5EF4-FFF2-40B4-BE49-F238E27FC236}">
                <a16:creationId xmlns:a16="http://schemas.microsoft.com/office/drawing/2014/main" id="{C7B8C600-C3C5-446F-B300-4C07EAA6A0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7943" y="2488452"/>
            <a:ext cx="2834143" cy="25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45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Deficiência de Oxigênio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Deve-se normalmente a uma reação química, um processo de combustão (um incêndio), à presença de um gás que desloca o oxigênio ou ao consumo do oxigênio do ar por micro-organismos.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Nestas condições, nenhum respirador com filtro pode ser usado.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1" name="image211.png">
            <a:extLst>
              <a:ext uri="{FF2B5EF4-FFF2-40B4-BE49-F238E27FC236}">
                <a16:creationId xmlns:a16="http://schemas.microsoft.com/office/drawing/2014/main" id="{C7B8C600-C3C5-446F-B300-4C07EAA6A0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809" y="1920064"/>
            <a:ext cx="2834143" cy="25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43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52148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Respiratório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fantástico mecanismo natural a nosso serviço. Sua finalidade é absorver o oxigênio do ar e transferi-lo para o sangue. Durante a respiração, o ar penetra pelo nariz ou boca e através da traqueia atinge os pulmões.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pulmões o ar ainda passa por pequenos tubos (bronquíolos) até chegar aos alvéolos, onde o oxigênio é transferido para a corrente sanguínea. Nesta fase do processo, os alvéolos trocam o oxigênio pelo gás carbônico do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sangue (que é o gás residual não aproveitado pelos órgãos do corpo) e o transfere para ser expirado. 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22">
            <a:extLst>
              <a:ext uri="{FF2B5EF4-FFF2-40B4-BE49-F238E27FC236}">
                <a16:creationId xmlns:a16="http://schemas.microsoft.com/office/drawing/2014/main" id="{DB6895B8-58B4-457A-8922-0CE29F9C70B9}"/>
              </a:ext>
            </a:extLst>
          </p:cNvPr>
          <p:cNvGrpSpPr>
            <a:grpSpLocks/>
          </p:cNvGrpSpPr>
          <p:nvPr/>
        </p:nvGrpSpPr>
        <p:grpSpPr bwMode="auto">
          <a:xfrm>
            <a:off x="6128934" y="2032944"/>
            <a:ext cx="2643565" cy="3217785"/>
            <a:chOff x="4876" y="-284"/>
            <a:chExt cx="2994" cy="3682"/>
          </a:xfrm>
        </p:grpSpPr>
        <p:pic>
          <p:nvPicPr>
            <p:cNvPr id="7" name="Picture 640">
              <a:extLst>
                <a:ext uri="{FF2B5EF4-FFF2-40B4-BE49-F238E27FC236}">
                  <a16:creationId xmlns:a16="http://schemas.microsoft.com/office/drawing/2014/main" id="{A17DE887-6E7C-4AAB-BC97-D325432A0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00"/>
              <a:ext cx="2226" cy="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39">
              <a:extLst>
                <a:ext uri="{FF2B5EF4-FFF2-40B4-BE49-F238E27FC236}">
                  <a16:creationId xmlns:a16="http://schemas.microsoft.com/office/drawing/2014/main" id="{D2447E65-9D34-4868-B6DA-557A95F53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" y="124"/>
              <a:ext cx="38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38">
              <a:extLst>
                <a:ext uri="{FF2B5EF4-FFF2-40B4-BE49-F238E27FC236}">
                  <a16:creationId xmlns:a16="http://schemas.microsoft.com/office/drawing/2014/main" id="{78E8F5B8-0C73-4456-98A1-750A8DEE3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" y="68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37">
              <a:extLst>
                <a:ext uri="{FF2B5EF4-FFF2-40B4-BE49-F238E27FC236}">
                  <a16:creationId xmlns:a16="http://schemas.microsoft.com/office/drawing/2014/main" id="{6C46203C-8CE2-4E18-9C3D-427D65CA3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" y="130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6">
              <a:extLst>
                <a:ext uri="{FF2B5EF4-FFF2-40B4-BE49-F238E27FC236}">
                  <a16:creationId xmlns:a16="http://schemas.microsoft.com/office/drawing/2014/main" id="{AB722DDC-6F52-4658-992A-DE59023F7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" y="1963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Line 635">
              <a:extLst>
                <a:ext uri="{FF2B5EF4-FFF2-40B4-BE49-F238E27FC236}">
                  <a16:creationId xmlns:a16="http://schemas.microsoft.com/office/drawing/2014/main" id="{52A865FA-5E6B-4AB1-A968-06103EFA42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30" y="416"/>
              <a:ext cx="0" cy="1325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34">
              <a:extLst>
                <a:ext uri="{FF2B5EF4-FFF2-40B4-BE49-F238E27FC236}">
                  <a16:creationId xmlns:a16="http://schemas.microsoft.com/office/drawing/2014/main" id="{C52F5FA6-C347-4B5C-A9EF-4DC9884D1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" y="930"/>
              <a:ext cx="0" cy="747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33">
              <a:extLst>
                <a:ext uri="{FF2B5EF4-FFF2-40B4-BE49-F238E27FC236}">
                  <a16:creationId xmlns:a16="http://schemas.microsoft.com/office/drawing/2014/main" id="{4EC50AAC-2416-406B-91B0-673D28416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4" y="1497"/>
              <a:ext cx="0" cy="51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32">
              <a:extLst>
                <a:ext uri="{FF2B5EF4-FFF2-40B4-BE49-F238E27FC236}">
                  <a16:creationId xmlns:a16="http://schemas.microsoft.com/office/drawing/2014/main" id="{07A311FC-6C3E-4171-AF77-892D41D4D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1" y="2155"/>
              <a:ext cx="0" cy="23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631">
              <a:extLst>
                <a:ext uri="{FF2B5EF4-FFF2-40B4-BE49-F238E27FC236}">
                  <a16:creationId xmlns:a16="http://schemas.microsoft.com/office/drawing/2014/main" id="{A9870BF8-D362-47AF-A528-27B543E41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630">
              <a:extLst>
                <a:ext uri="{FF2B5EF4-FFF2-40B4-BE49-F238E27FC236}">
                  <a16:creationId xmlns:a16="http://schemas.microsoft.com/office/drawing/2014/main" id="{2415E730-6FC0-4C57-A7DA-8AECBBFB9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0" y="3139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629">
              <a:extLst>
                <a:ext uri="{FF2B5EF4-FFF2-40B4-BE49-F238E27FC236}">
                  <a16:creationId xmlns:a16="http://schemas.microsoft.com/office/drawing/2014/main" id="{9C2AFF73-7F4F-46E8-87B0-A37F3C0CA5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8" y="2544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28">
              <a:extLst>
                <a:ext uri="{FF2B5EF4-FFF2-40B4-BE49-F238E27FC236}">
                  <a16:creationId xmlns:a16="http://schemas.microsoft.com/office/drawing/2014/main" id="{FA74723D-E99D-4C53-840B-A11579920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36" y="2008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627">
              <a:extLst>
                <a:ext uri="{FF2B5EF4-FFF2-40B4-BE49-F238E27FC236}">
                  <a16:creationId xmlns:a16="http://schemas.microsoft.com/office/drawing/2014/main" id="{C1E06D1C-8E5E-4F47-9A14-4A267C1C9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626">
              <a:extLst>
                <a:ext uri="{FF2B5EF4-FFF2-40B4-BE49-F238E27FC236}">
                  <a16:creationId xmlns:a16="http://schemas.microsoft.com/office/drawing/2014/main" id="{DFCDD6A8-C794-41D7-9D8D-C66694D91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" y="146"/>
              <a:ext cx="5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Traqueia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Text Box 625">
              <a:extLst>
                <a:ext uri="{FF2B5EF4-FFF2-40B4-BE49-F238E27FC236}">
                  <a16:creationId xmlns:a16="http://schemas.microsoft.com/office/drawing/2014/main" id="{C2768A2B-F365-48EE-B908-12B3EDC3B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" y="-284"/>
              <a:ext cx="1042" cy="2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Pelos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Cílios 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Muco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Tosse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Text Box 624">
              <a:extLst>
                <a:ext uri="{FF2B5EF4-FFF2-40B4-BE49-F238E27FC236}">
                  <a16:creationId xmlns:a16="http://schemas.microsoft.com/office/drawing/2014/main" id="{75C8572F-0AD1-4831-9F20-B9DC0145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" y="1910"/>
              <a:ext cx="6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Brônquios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Text Box 623">
              <a:extLst>
                <a:ext uri="{FF2B5EF4-FFF2-40B4-BE49-F238E27FC236}">
                  <a16:creationId xmlns:a16="http://schemas.microsoft.com/office/drawing/2014/main" id="{9F72BD0C-5216-41B1-881C-57C2663CC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5" y="2609"/>
              <a:ext cx="775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66040" algn="r"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Alvéolos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2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R="11430" algn="r"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Bronquíolos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3080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Respiratório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oxigênio é então distribuído através do sangue por todos os órgãos do corpo humano, os quais realizarão suas funções distintas.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podemos ver, o sistema respiratório é de fundamental importância para a realização do milagre da vida.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Alguns contaminantes provocam reações imediatas no organismo como tosse, tonturas, dores de cabeça, espirros ou falta de ar.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Existem, porém, doenças provocadas por certos contaminantes que só serão descobertas após vários anos de exposição.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22">
            <a:extLst>
              <a:ext uri="{FF2B5EF4-FFF2-40B4-BE49-F238E27FC236}">
                <a16:creationId xmlns:a16="http://schemas.microsoft.com/office/drawing/2014/main" id="{DB6895B8-58B4-457A-8922-0CE29F9C70B9}"/>
              </a:ext>
            </a:extLst>
          </p:cNvPr>
          <p:cNvGrpSpPr>
            <a:grpSpLocks/>
          </p:cNvGrpSpPr>
          <p:nvPr/>
        </p:nvGrpSpPr>
        <p:grpSpPr bwMode="auto">
          <a:xfrm>
            <a:off x="6128934" y="2032944"/>
            <a:ext cx="2643565" cy="3217785"/>
            <a:chOff x="4876" y="-284"/>
            <a:chExt cx="2994" cy="3682"/>
          </a:xfrm>
        </p:grpSpPr>
        <p:pic>
          <p:nvPicPr>
            <p:cNvPr id="7" name="Picture 640">
              <a:extLst>
                <a:ext uri="{FF2B5EF4-FFF2-40B4-BE49-F238E27FC236}">
                  <a16:creationId xmlns:a16="http://schemas.microsoft.com/office/drawing/2014/main" id="{A17DE887-6E7C-4AAB-BC97-D325432A0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00"/>
              <a:ext cx="2226" cy="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39">
              <a:extLst>
                <a:ext uri="{FF2B5EF4-FFF2-40B4-BE49-F238E27FC236}">
                  <a16:creationId xmlns:a16="http://schemas.microsoft.com/office/drawing/2014/main" id="{D2447E65-9D34-4868-B6DA-557A95F53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" y="124"/>
              <a:ext cx="38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38">
              <a:extLst>
                <a:ext uri="{FF2B5EF4-FFF2-40B4-BE49-F238E27FC236}">
                  <a16:creationId xmlns:a16="http://schemas.microsoft.com/office/drawing/2014/main" id="{78E8F5B8-0C73-4456-98A1-750A8DEE3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" y="68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37">
              <a:extLst>
                <a:ext uri="{FF2B5EF4-FFF2-40B4-BE49-F238E27FC236}">
                  <a16:creationId xmlns:a16="http://schemas.microsoft.com/office/drawing/2014/main" id="{6C46203C-8CE2-4E18-9C3D-427D65CA3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" y="130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6">
              <a:extLst>
                <a:ext uri="{FF2B5EF4-FFF2-40B4-BE49-F238E27FC236}">
                  <a16:creationId xmlns:a16="http://schemas.microsoft.com/office/drawing/2014/main" id="{AB722DDC-6F52-4658-992A-DE59023F7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" y="1963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Line 635">
              <a:extLst>
                <a:ext uri="{FF2B5EF4-FFF2-40B4-BE49-F238E27FC236}">
                  <a16:creationId xmlns:a16="http://schemas.microsoft.com/office/drawing/2014/main" id="{52A865FA-5E6B-4AB1-A968-06103EFA42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30" y="416"/>
              <a:ext cx="0" cy="1325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34">
              <a:extLst>
                <a:ext uri="{FF2B5EF4-FFF2-40B4-BE49-F238E27FC236}">
                  <a16:creationId xmlns:a16="http://schemas.microsoft.com/office/drawing/2014/main" id="{C52F5FA6-C347-4B5C-A9EF-4DC9884D1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" y="930"/>
              <a:ext cx="0" cy="747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33">
              <a:extLst>
                <a:ext uri="{FF2B5EF4-FFF2-40B4-BE49-F238E27FC236}">
                  <a16:creationId xmlns:a16="http://schemas.microsoft.com/office/drawing/2014/main" id="{4EC50AAC-2416-406B-91B0-673D28416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4" y="1497"/>
              <a:ext cx="0" cy="51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32">
              <a:extLst>
                <a:ext uri="{FF2B5EF4-FFF2-40B4-BE49-F238E27FC236}">
                  <a16:creationId xmlns:a16="http://schemas.microsoft.com/office/drawing/2014/main" id="{07A311FC-6C3E-4171-AF77-892D41D4D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1" y="2155"/>
              <a:ext cx="0" cy="23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631">
              <a:extLst>
                <a:ext uri="{FF2B5EF4-FFF2-40B4-BE49-F238E27FC236}">
                  <a16:creationId xmlns:a16="http://schemas.microsoft.com/office/drawing/2014/main" id="{A9870BF8-D362-47AF-A528-27B543E41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630">
              <a:extLst>
                <a:ext uri="{FF2B5EF4-FFF2-40B4-BE49-F238E27FC236}">
                  <a16:creationId xmlns:a16="http://schemas.microsoft.com/office/drawing/2014/main" id="{2415E730-6FC0-4C57-A7DA-8AECBBFB9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0" y="3139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629">
              <a:extLst>
                <a:ext uri="{FF2B5EF4-FFF2-40B4-BE49-F238E27FC236}">
                  <a16:creationId xmlns:a16="http://schemas.microsoft.com/office/drawing/2014/main" id="{9C2AFF73-7F4F-46E8-87B0-A37F3C0CA5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8" y="2544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28">
              <a:extLst>
                <a:ext uri="{FF2B5EF4-FFF2-40B4-BE49-F238E27FC236}">
                  <a16:creationId xmlns:a16="http://schemas.microsoft.com/office/drawing/2014/main" id="{FA74723D-E99D-4C53-840B-A11579920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36" y="2008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627">
              <a:extLst>
                <a:ext uri="{FF2B5EF4-FFF2-40B4-BE49-F238E27FC236}">
                  <a16:creationId xmlns:a16="http://schemas.microsoft.com/office/drawing/2014/main" id="{C1E06D1C-8E5E-4F47-9A14-4A267C1C9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626">
              <a:extLst>
                <a:ext uri="{FF2B5EF4-FFF2-40B4-BE49-F238E27FC236}">
                  <a16:creationId xmlns:a16="http://schemas.microsoft.com/office/drawing/2014/main" id="{DFCDD6A8-C794-41D7-9D8D-C66694D91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" y="146"/>
              <a:ext cx="5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Traqueia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Text Box 625">
              <a:extLst>
                <a:ext uri="{FF2B5EF4-FFF2-40B4-BE49-F238E27FC236}">
                  <a16:creationId xmlns:a16="http://schemas.microsoft.com/office/drawing/2014/main" id="{C2768A2B-F365-48EE-B908-12B3EDC3B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" y="-284"/>
              <a:ext cx="1042" cy="2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Pelos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Cílios 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Muco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Tosse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Text Box 624">
              <a:extLst>
                <a:ext uri="{FF2B5EF4-FFF2-40B4-BE49-F238E27FC236}">
                  <a16:creationId xmlns:a16="http://schemas.microsoft.com/office/drawing/2014/main" id="{75C8572F-0AD1-4831-9F20-B9DC0145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" y="1910"/>
              <a:ext cx="6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Brônquios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Text Box 623">
              <a:extLst>
                <a:ext uri="{FF2B5EF4-FFF2-40B4-BE49-F238E27FC236}">
                  <a16:creationId xmlns:a16="http://schemas.microsoft.com/office/drawing/2014/main" id="{9F72BD0C-5216-41B1-881C-57C2663CC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5" y="2609"/>
              <a:ext cx="775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66040" algn="r"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Alvéolos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2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R="11430" algn="r"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Bronquíolos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3963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86193FA6A7A444B3E4834DECB984DC" ma:contentTypeVersion="9" ma:contentTypeDescription="Crie um novo documento." ma:contentTypeScope="" ma:versionID="044b69aeb64146eaabefe8ec1b43d773">
  <xsd:schema xmlns:xsd="http://www.w3.org/2001/XMLSchema" xmlns:xs="http://www.w3.org/2001/XMLSchema" xmlns:p="http://schemas.microsoft.com/office/2006/metadata/properties" xmlns:ns2="38fabfeb-7782-423c-9e4d-b1c122addf74" targetNamespace="http://schemas.microsoft.com/office/2006/metadata/properties" ma:root="true" ma:fieldsID="2003a0d07d41f28658e55f52234734d2" ns2:_="">
    <xsd:import namespace="38fabfeb-7782-423c-9e4d-b1c122add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abfeb-7782-423c-9e4d-b1c122add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48684-34CC-44CA-96A0-797EFE626C9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8fabfeb-7782-423c-9e4d-b1c122addf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70BC58-34CE-4951-8928-BBE6A3055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CCACD-5769-4504-B902-BDC55C341C36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1736</Words>
  <Application>Microsoft Office PowerPoint</Application>
  <PresentationFormat>Apresentação na tela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Calibri</vt:lpstr>
      <vt:lpstr>Diseño predeterminado</vt:lpstr>
      <vt:lpstr>Apresentação do PowerPoint</vt:lpstr>
      <vt:lpstr>Conhecendo os riscos</vt:lpstr>
      <vt:lpstr>Conhecendo os riscos</vt:lpstr>
      <vt:lpstr>Conhecendo os riscos</vt:lpstr>
      <vt:lpstr>Conhecendo os riscos</vt:lpstr>
      <vt:lpstr>Conhecendo os riscos</vt:lpstr>
      <vt:lpstr>Conhecendo os riscos</vt:lpstr>
      <vt:lpstr>Conhecendo os riscos</vt:lpstr>
      <vt:lpstr>Conhecendo os riscos</vt:lpstr>
      <vt:lpstr>Como se proteger dos contaminantes</vt:lpstr>
      <vt:lpstr>Selecionando o respirador adequado</vt:lpstr>
      <vt:lpstr>Selecionando o respirador adequado</vt:lpstr>
      <vt:lpstr>Selecionando o respirador adequado</vt:lpstr>
      <vt:lpstr>Selecionando o respirador adequado</vt:lpstr>
      <vt:lpstr>Como identificar um bom respirador.</vt:lpstr>
      <vt:lpstr>Como identificar um bom respirador.</vt:lpstr>
      <vt:lpstr>Como identificar um bom respirador.</vt:lpstr>
      <vt:lpstr>Cuidados com o respirador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Pedro Renato | PANDENOR</cp:lastModifiedBy>
  <cp:revision>13</cp:revision>
  <dcterms:created xsi:type="dcterms:W3CDTF">2010-05-23T14:28:12Z</dcterms:created>
  <dcterms:modified xsi:type="dcterms:W3CDTF">2021-04-29T17:50:52Z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0x0101005586193FA6A7A444B3E4834DECB984DC</vt:lpwstr>
  </property>
</Properties>
</file>